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7" r:id="rId12"/>
    <p:sldId id="278" r:id="rId13"/>
    <p:sldId id="289" r:id="rId14"/>
    <p:sldId id="290" r:id="rId15"/>
    <p:sldId id="291" r:id="rId16"/>
    <p:sldId id="281" r:id="rId17"/>
    <p:sldId id="273" r:id="rId18"/>
    <p:sldId id="279" r:id="rId19"/>
    <p:sldId id="280" r:id="rId20"/>
    <p:sldId id="283" r:id="rId21"/>
    <p:sldId id="285" r:id="rId22"/>
    <p:sldId id="286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106" d="100"/>
          <a:sy n="106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9.3.2017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/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x1 and ex2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5468</TotalTime>
  <Words>553</Words>
  <Application>Microsoft Office PowerPoint</Application>
  <PresentationFormat>Widescreen</PresentationFormat>
  <Paragraphs>129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167</cp:revision>
  <dcterms:created xsi:type="dcterms:W3CDTF">2017-01-20T17:37:06Z</dcterms:created>
  <dcterms:modified xsi:type="dcterms:W3CDTF">2017-03-09T14:36:45Z</dcterms:modified>
</cp:coreProperties>
</file>