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1" r:id="rId12"/>
    <p:sldId id="287" r:id="rId13"/>
    <p:sldId id="278" r:id="rId14"/>
    <p:sldId id="289" r:id="rId15"/>
    <p:sldId id="290" r:id="rId16"/>
    <p:sldId id="291" r:id="rId17"/>
    <p:sldId id="292" r:id="rId18"/>
    <p:sldId id="273" r:id="rId19"/>
    <p:sldId id="279" r:id="rId20"/>
    <p:sldId id="293" r:id="rId21"/>
    <p:sldId id="283" r:id="rId22"/>
    <p:sldId id="285" r:id="rId23"/>
    <p:sldId id="280" r:id="rId24"/>
    <p:sldId id="286" r:id="rId25"/>
    <p:sldId id="274" r:id="rId26"/>
    <p:sldId id="282" r:id="rId27"/>
  </p:sldIdLst>
  <p:sldSz cx="12192000" cy="6858000"/>
  <p:notesSz cx="6858000" cy="9144000"/>
  <p:embeddedFontLst>
    <p:embeddedFont>
      <p:font typeface="Franklin Gothic Book" panose="020B060402020202020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13.3.2017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/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x2.1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53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 smtClean="0"/>
              <a:t>Npm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x2.2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338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 smtClean="0"/>
              <a:t>expressjs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5474</TotalTime>
  <Words>560</Words>
  <Application>Microsoft Office PowerPoint</Application>
  <PresentationFormat>Widescreen</PresentationFormat>
  <Paragraphs>134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Franklin Gothic Book</vt:lpstr>
      <vt:lpstr>Franklin Gothic Book (Body)</vt:lpstr>
      <vt:lpstr>Calibri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Demo javascripts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</vt:lpstr>
      <vt:lpstr>ExpressJS package</vt:lpstr>
      <vt:lpstr>What is REST?</vt:lpstr>
      <vt:lpstr>Demo expressjs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176</cp:revision>
  <dcterms:created xsi:type="dcterms:W3CDTF">2017-01-20T17:37:06Z</dcterms:created>
  <dcterms:modified xsi:type="dcterms:W3CDTF">2017-03-13T09:27:09Z</dcterms:modified>
</cp:coreProperties>
</file>