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3"/>
  </p:notesMasterIdLst>
  <p:sldIdLst>
    <p:sldId id="256" r:id="rId2"/>
    <p:sldId id="262" r:id="rId3"/>
    <p:sldId id="259" r:id="rId4"/>
    <p:sldId id="264" r:id="rId5"/>
    <p:sldId id="265" r:id="rId6"/>
    <p:sldId id="261" r:id="rId7"/>
    <p:sldId id="257" r:id="rId8"/>
    <p:sldId id="260" r:id="rId9"/>
    <p:sldId id="263" r:id="rId10"/>
    <p:sldId id="267" r:id="rId11"/>
    <p:sldId id="266" r:id="rId12"/>
    <p:sldId id="288" r:id="rId13"/>
    <p:sldId id="269" r:id="rId14"/>
    <p:sldId id="270" r:id="rId15"/>
    <p:sldId id="283" r:id="rId16"/>
    <p:sldId id="284" r:id="rId17"/>
    <p:sldId id="271" r:id="rId18"/>
    <p:sldId id="273" r:id="rId19"/>
    <p:sldId id="289" r:id="rId20"/>
    <p:sldId id="272" r:id="rId21"/>
    <p:sldId id="287" r:id="rId22"/>
    <p:sldId id="285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71" d="100"/>
          <a:sy n="71" d="100"/>
        </p:scale>
        <p:origin x="6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829A8-78BE-4C93-BEA3-C3BB186CEAF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B450C7-645D-4981-9000-C91DC27912F3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Tree Shaking</a:t>
          </a:r>
        </a:p>
      </dgm:t>
    </dgm:pt>
    <dgm:pt modelId="{8466AB98-6096-4025-86A6-51EA4B3BD649}" type="parTrans" cxnId="{6EA2EADB-68C6-4691-98E7-7D29458AF9A1}">
      <dgm:prSet/>
      <dgm:spPr/>
      <dgm:t>
        <a:bodyPr/>
        <a:lstStyle/>
        <a:p>
          <a:endParaRPr lang="en-US"/>
        </a:p>
      </dgm:t>
    </dgm:pt>
    <dgm:pt modelId="{5FF60AE7-7F2E-480C-A6A4-C2E59D28DFF3}" type="sibTrans" cxnId="{6EA2EADB-68C6-4691-98E7-7D29458AF9A1}">
      <dgm:prSet/>
      <dgm:spPr/>
      <dgm:t>
        <a:bodyPr/>
        <a:lstStyle/>
        <a:p>
          <a:endParaRPr lang="en-US"/>
        </a:p>
      </dgm:t>
    </dgm:pt>
    <dgm:pt modelId="{F5C6CF61-C630-48F4-B82B-6FC7032F71B7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Offline Compilation</a:t>
          </a:r>
        </a:p>
      </dgm:t>
    </dgm:pt>
    <dgm:pt modelId="{3BA6C26E-6CD4-45A6-AA31-371F1F0C3FF4}" type="parTrans" cxnId="{119E5549-5574-4641-935F-09D6732C041B}">
      <dgm:prSet/>
      <dgm:spPr/>
      <dgm:t>
        <a:bodyPr/>
        <a:lstStyle/>
        <a:p>
          <a:endParaRPr lang="en-US"/>
        </a:p>
      </dgm:t>
    </dgm:pt>
    <dgm:pt modelId="{D5D1489C-2A0E-4DB8-BE7D-0C2A7C8FCF95}" type="sibTrans" cxnId="{119E5549-5574-4641-935F-09D6732C041B}">
      <dgm:prSet/>
      <dgm:spPr/>
      <dgm:t>
        <a:bodyPr/>
        <a:lstStyle/>
        <a:p>
          <a:endParaRPr lang="en-US"/>
        </a:p>
      </dgm:t>
    </dgm:pt>
    <dgm:pt modelId="{D2338D01-86D4-46E4-83A4-4F16550A0F6F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Our App</a:t>
          </a:r>
        </a:p>
      </dgm:t>
    </dgm:pt>
    <dgm:pt modelId="{AAAEE4C8-CCA2-43BE-8865-7E904B6AA83E}" type="parTrans" cxnId="{66202E95-2B9B-4AFA-A2F7-A0CEEDF699D1}">
      <dgm:prSet/>
      <dgm:spPr/>
      <dgm:t>
        <a:bodyPr/>
        <a:lstStyle/>
        <a:p>
          <a:endParaRPr lang="en-US"/>
        </a:p>
      </dgm:t>
    </dgm:pt>
    <dgm:pt modelId="{6B88CA29-1590-40C2-BF80-C26CBA2689ED}" type="sibTrans" cxnId="{66202E95-2B9B-4AFA-A2F7-A0CEEDF699D1}">
      <dgm:prSet/>
      <dgm:spPr/>
      <dgm:t>
        <a:bodyPr/>
        <a:lstStyle/>
        <a:p>
          <a:endParaRPr lang="en-US"/>
        </a:p>
      </dgm:t>
    </dgm:pt>
    <dgm:pt modelId="{07D0D4BA-D025-4E1B-9C08-FEE17D4D5327}">
      <dgm:prSet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Min</a:t>
          </a:r>
        </a:p>
      </dgm:t>
    </dgm:pt>
    <dgm:pt modelId="{B0CCA176-1065-4978-8597-4CA1957EE23F}" type="parTrans" cxnId="{359961FE-8439-43E6-A0B4-C06E14CD4FF9}">
      <dgm:prSet/>
      <dgm:spPr/>
      <dgm:t>
        <a:bodyPr/>
        <a:lstStyle/>
        <a:p>
          <a:endParaRPr lang="en-US"/>
        </a:p>
      </dgm:t>
    </dgm:pt>
    <dgm:pt modelId="{336D9F07-6D25-4172-9549-5DB74D479D10}" type="sibTrans" cxnId="{359961FE-8439-43E6-A0B4-C06E14CD4FF9}">
      <dgm:prSet/>
      <dgm:spPr/>
      <dgm:t>
        <a:bodyPr/>
        <a:lstStyle/>
        <a:p>
          <a:endParaRPr lang="en-US"/>
        </a:p>
      </dgm:t>
    </dgm:pt>
    <dgm:pt modelId="{03F089CF-06F1-4B7E-85B4-7D8AE92EBE29}" type="pres">
      <dgm:prSet presAssocID="{06B829A8-78BE-4C93-BEA3-C3BB186CEAFB}" presName="Name0" presStyleCnt="0">
        <dgm:presLayoutVars>
          <dgm:dir/>
          <dgm:animLvl val="lvl"/>
          <dgm:resizeHandles val="exact"/>
        </dgm:presLayoutVars>
      </dgm:prSet>
      <dgm:spPr/>
    </dgm:pt>
    <dgm:pt modelId="{AA2B6CD0-5AE5-4FF3-AC29-D45DBB106E3D}" type="pres">
      <dgm:prSet presAssocID="{07D0D4BA-D025-4E1B-9C08-FEE17D4D5327}" presName="Name8" presStyleCnt="0"/>
      <dgm:spPr/>
    </dgm:pt>
    <dgm:pt modelId="{A4937848-2EED-48D2-A2DC-4FC5A15B8FE6}" type="pres">
      <dgm:prSet presAssocID="{07D0D4BA-D025-4E1B-9C08-FEE17D4D5327}" presName="level" presStyleLbl="node1" presStyleIdx="0" presStyleCnt="4">
        <dgm:presLayoutVars>
          <dgm:chMax val="1"/>
          <dgm:bulletEnabled val="1"/>
        </dgm:presLayoutVars>
      </dgm:prSet>
      <dgm:spPr/>
    </dgm:pt>
    <dgm:pt modelId="{40AAF5A4-B6F2-4C35-99D5-FA3FDDDB240E}" type="pres">
      <dgm:prSet presAssocID="{07D0D4BA-D025-4E1B-9C08-FEE17D4D53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6130F0-11EB-49F7-8DF6-0705DC553D78}" type="pres">
      <dgm:prSet presAssocID="{C9B450C7-645D-4981-9000-C91DC27912F3}" presName="Name8" presStyleCnt="0"/>
      <dgm:spPr/>
    </dgm:pt>
    <dgm:pt modelId="{830F3D5C-019A-46BA-A0C6-9850419B14AE}" type="pres">
      <dgm:prSet presAssocID="{C9B450C7-645D-4981-9000-C91DC27912F3}" presName="level" presStyleLbl="node1" presStyleIdx="1" presStyleCnt="4">
        <dgm:presLayoutVars>
          <dgm:chMax val="1"/>
          <dgm:bulletEnabled val="1"/>
        </dgm:presLayoutVars>
      </dgm:prSet>
      <dgm:spPr/>
    </dgm:pt>
    <dgm:pt modelId="{D893F61A-7CD3-43D8-AA66-D7A7998BB54D}" type="pres">
      <dgm:prSet presAssocID="{C9B450C7-645D-4981-9000-C91DC27912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87F081-50F6-4E23-AEDF-14792C32904B}" type="pres">
      <dgm:prSet presAssocID="{F5C6CF61-C630-48F4-B82B-6FC7032F71B7}" presName="Name8" presStyleCnt="0"/>
      <dgm:spPr/>
    </dgm:pt>
    <dgm:pt modelId="{538461CA-AEF6-49AE-B4AF-3C3D29E13477}" type="pres">
      <dgm:prSet presAssocID="{F5C6CF61-C630-48F4-B82B-6FC7032F71B7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B5F634-DD73-412D-9344-585D7EABB1AD}" type="pres">
      <dgm:prSet presAssocID="{F5C6CF61-C630-48F4-B82B-6FC7032F71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3F286E1-D4AE-444C-B94A-F44940D469F0}" type="pres">
      <dgm:prSet presAssocID="{D2338D01-86D4-46E4-83A4-4F16550A0F6F}" presName="Name8" presStyleCnt="0"/>
      <dgm:spPr/>
    </dgm:pt>
    <dgm:pt modelId="{F601B97C-784F-464A-BD3E-8A471140DF39}" type="pres">
      <dgm:prSet presAssocID="{D2338D01-86D4-46E4-83A4-4F16550A0F6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7028588-A2E5-4854-8DCD-6D13C24B19A6}" type="pres">
      <dgm:prSet presAssocID="{D2338D01-86D4-46E4-83A4-4F16550A0F6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9E5549-5574-4641-935F-09D6732C041B}" srcId="{06B829A8-78BE-4C93-BEA3-C3BB186CEAFB}" destId="{F5C6CF61-C630-48F4-B82B-6FC7032F71B7}" srcOrd="2" destOrd="0" parTransId="{3BA6C26E-6CD4-45A6-AA31-371F1F0C3FF4}" sibTransId="{D5D1489C-2A0E-4DB8-BE7D-0C2A7C8FCF95}"/>
    <dgm:cxn modelId="{F5DBD033-2A1A-4D86-BBA1-E8DCF7C954A1}" type="presOf" srcId="{07D0D4BA-D025-4E1B-9C08-FEE17D4D5327}" destId="{A4937848-2EED-48D2-A2DC-4FC5A15B8FE6}" srcOrd="0" destOrd="0" presId="urn:microsoft.com/office/officeart/2005/8/layout/pyramid1"/>
    <dgm:cxn modelId="{66202E95-2B9B-4AFA-A2F7-A0CEEDF699D1}" srcId="{06B829A8-78BE-4C93-BEA3-C3BB186CEAFB}" destId="{D2338D01-86D4-46E4-83A4-4F16550A0F6F}" srcOrd="3" destOrd="0" parTransId="{AAAEE4C8-CCA2-43BE-8865-7E904B6AA83E}" sibTransId="{6B88CA29-1590-40C2-BF80-C26CBA2689ED}"/>
    <dgm:cxn modelId="{0C18C08E-DAB5-490A-9541-800A0D5D8D65}" type="presOf" srcId="{06B829A8-78BE-4C93-BEA3-C3BB186CEAFB}" destId="{03F089CF-06F1-4B7E-85B4-7D8AE92EBE29}" srcOrd="0" destOrd="0" presId="urn:microsoft.com/office/officeart/2005/8/layout/pyramid1"/>
    <dgm:cxn modelId="{09CF0E16-B191-4BD1-8086-973DDA91D625}" type="presOf" srcId="{D2338D01-86D4-46E4-83A4-4F16550A0F6F}" destId="{F601B97C-784F-464A-BD3E-8A471140DF39}" srcOrd="0" destOrd="0" presId="urn:microsoft.com/office/officeart/2005/8/layout/pyramid1"/>
    <dgm:cxn modelId="{826270CB-FC3A-4A51-A714-46019BE306EB}" type="presOf" srcId="{C9B450C7-645D-4981-9000-C91DC27912F3}" destId="{830F3D5C-019A-46BA-A0C6-9850419B14AE}" srcOrd="0" destOrd="0" presId="urn:microsoft.com/office/officeart/2005/8/layout/pyramid1"/>
    <dgm:cxn modelId="{F4B73206-FFD5-49AC-9D8D-894A6194FDD9}" type="presOf" srcId="{C9B450C7-645D-4981-9000-C91DC27912F3}" destId="{D893F61A-7CD3-43D8-AA66-D7A7998BB54D}" srcOrd="1" destOrd="0" presId="urn:microsoft.com/office/officeart/2005/8/layout/pyramid1"/>
    <dgm:cxn modelId="{24636D36-1E88-4B8A-AEC0-318A1B2BFF2C}" type="presOf" srcId="{D2338D01-86D4-46E4-83A4-4F16550A0F6F}" destId="{27028588-A2E5-4854-8DCD-6D13C24B19A6}" srcOrd="1" destOrd="0" presId="urn:microsoft.com/office/officeart/2005/8/layout/pyramid1"/>
    <dgm:cxn modelId="{359961FE-8439-43E6-A0B4-C06E14CD4FF9}" srcId="{06B829A8-78BE-4C93-BEA3-C3BB186CEAFB}" destId="{07D0D4BA-D025-4E1B-9C08-FEE17D4D5327}" srcOrd="0" destOrd="0" parTransId="{B0CCA176-1065-4978-8597-4CA1957EE23F}" sibTransId="{336D9F07-6D25-4172-9549-5DB74D479D10}"/>
    <dgm:cxn modelId="{6EA2EADB-68C6-4691-98E7-7D29458AF9A1}" srcId="{06B829A8-78BE-4C93-BEA3-C3BB186CEAFB}" destId="{C9B450C7-645D-4981-9000-C91DC27912F3}" srcOrd="1" destOrd="0" parTransId="{8466AB98-6096-4025-86A6-51EA4B3BD649}" sibTransId="{5FF60AE7-7F2E-480C-A6A4-C2E59D28DFF3}"/>
    <dgm:cxn modelId="{1EA8F8BA-EFE0-4069-976B-DBB166CC933E}" type="presOf" srcId="{07D0D4BA-D025-4E1B-9C08-FEE17D4D5327}" destId="{40AAF5A4-B6F2-4C35-99D5-FA3FDDDB240E}" srcOrd="1" destOrd="0" presId="urn:microsoft.com/office/officeart/2005/8/layout/pyramid1"/>
    <dgm:cxn modelId="{D9F266C0-4C65-42B6-9A99-CEB648F9602B}" type="presOf" srcId="{F5C6CF61-C630-48F4-B82B-6FC7032F71B7}" destId="{FDB5F634-DD73-412D-9344-585D7EABB1AD}" srcOrd="1" destOrd="0" presId="urn:microsoft.com/office/officeart/2005/8/layout/pyramid1"/>
    <dgm:cxn modelId="{61C92F16-0BA5-493C-B3B3-F217AF4C39A8}" type="presOf" srcId="{F5C6CF61-C630-48F4-B82B-6FC7032F71B7}" destId="{538461CA-AEF6-49AE-B4AF-3C3D29E13477}" srcOrd="0" destOrd="0" presId="urn:microsoft.com/office/officeart/2005/8/layout/pyramid1"/>
    <dgm:cxn modelId="{09698821-4499-4D5F-B042-F3F6A83F288C}" type="presParOf" srcId="{03F089CF-06F1-4B7E-85B4-7D8AE92EBE29}" destId="{AA2B6CD0-5AE5-4FF3-AC29-D45DBB106E3D}" srcOrd="0" destOrd="0" presId="urn:microsoft.com/office/officeart/2005/8/layout/pyramid1"/>
    <dgm:cxn modelId="{5C34C28F-AED1-4D3A-9CE5-18D3C9C64E80}" type="presParOf" srcId="{AA2B6CD0-5AE5-4FF3-AC29-D45DBB106E3D}" destId="{A4937848-2EED-48D2-A2DC-4FC5A15B8FE6}" srcOrd="0" destOrd="0" presId="urn:microsoft.com/office/officeart/2005/8/layout/pyramid1"/>
    <dgm:cxn modelId="{569DA0FD-CAFA-4588-9CD1-CD22815F63E5}" type="presParOf" srcId="{AA2B6CD0-5AE5-4FF3-AC29-D45DBB106E3D}" destId="{40AAF5A4-B6F2-4C35-99D5-FA3FDDDB240E}" srcOrd="1" destOrd="0" presId="urn:microsoft.com/office/officeart/2005/8/layout/pyramid1"/>
    <dgm:cxn modelId="{7A3DC611-C7C4-425B-BFA7-319E73CA1ABE}" type="presParOf" srcId="{03F089CF-06F1-4B7E-85B4-7D8AE92EBE29}" destId="{826130F0-11EB-49F7-8DF6-0705DC553D78}" srcOrd="1" destOrd="0" presId="urn:microsoft.com/office/officeart/2005/8/layout/pyramid1"/>
    <dgm:cxn modelId="{BBF2B061-3A84-458A-A60C-AD74E6703DC3}" type="presParOf" srcId="{826130F0-11EB-49F7-8DF6-0705DC553D78}" destId="{830F3D5C-019A-46BA-A0C6-9850419B14AE}" srcOrd="0" destOrd="0" presId="urn:microsoft.com/office/officeart/2005/8/layout/pyramid1"/>
    <dgm:cxn modelId="{C26CE862-7F77-4B28-BA7F-37D3B0F9E48B}" type="presParOf" srcId="{826130F0-11EB-49F7-8DF6-0705DC553D78}" destId="{D893F61A-7CD3-43D8-AA66-D7A7998BB54D}" srcOrd="1" destOrd="0" presId="urn:microsoft.com/office/officeart/2005/8/layout/pyramid1"/>
    <dgm:cxn modelId="{1D87741E-A062-41BD-97BE-B024B1273E3F}" type="presParOf" srcId="{03F089CF-06F1-4B7E-85B4-7D8AE92EBE29}" destId="{2A87F081-50F6-4E23-AEDF-14792C32904B}" srcOrd="2" destOrd="0" presId="urn:microsoft.com/office/officeart/2005/8/layout/pyramid1"/>
    <dgm:cxn modelId="{0B06B3EE-5CDB-40EB-BFB5-EC971D1D257A}" type="presParOf" srcId="{2A87F081-50F6-4E23-AEDF-14792C32904B}" destId="{538461CA-AEF6-49AE-B4AF-3C3D29E13477}" srcOrd="0" destOrd="0" presId="urn:microsoft.com/office/officeart/2005/8/layout/pyramid1"/>
    <dgm:cxn modelId="{D4CD5E6C-A13D-4DEC-8EB6-988B4BC320C3}" type="presParOf" srcId="{2A87F081-50F6-4E23-AEDF-14792C32904B}" destId="{FDB5F634-DD73-412D-9344-585D7EABB1AD}" srcOrd="1" destOrd="0" presId="urn:microsoft.com/office/officeart/2005/8/layout/pyramid1"/>
    <dgm:cxn modelId="{E7D5207D-F1B6-46C9-9521-46244D03823A}" type="presParOf" srcId="{03F089CF-06F1-4B7E-85B4-7D8AE92EBE29}" destId="{C3F286E1-D4AE-444C-B94A-F44940D469F0}" srcOrd="3" destOrd="0" presId="urn:microsoft.com/office/officeart/2005/8/layout/pyramid1"/>
    <dgm:cxn modelId="{72948EF5-30F2-474A-B400-128C961B85F0}" type="presParOf" srcId="{C3F286E1-D4AE-444C-B94A-F44940D469F0}" destId="{F601B97C-784F-464A-BD3E-8A471140DF39}" srcOrd="0" destOrd="0" presId="urn:microsoft.com/office/officeart/2005/8/layout/pyramid1"/>
    <dgm:cxn modelId="{FD58110F-7C8C-4C60-880B-9A49315FF16E}" type="presParOf" srcId="{C3F286E1-D4AE-444C-B94A-F44940D469F0}" destId="{27028588-A2E5-4854-8DCD-6D13C24B19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7848-2EED-48D2-A2DC-4FC5A15B8FE6}">
      <dsp:nvSpPr>
        <dsp:cNvPr id="0" name=""/>
        <dsp:cNvSpPr/>
      </dsp:nvSpPr>
      <dsp:spPr>
        <a:xfrm>
          <a:off x="3809404" y="0"/>
          <a:ext cx="253960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Min</a:t>
          </a:r>
        </a:p>
      </dsp:txBody>
      <dsp:txXfrm>
        <a:off x="3809404" y="0"/>
        <a:ext cx="2539603" cy="1092993"/>
      </dsp:txXfrm>
    </dsp:sp>
    <dsp:sp modelId="{830F3D5C-019A-46BA-A0C6-9850419B14AE}">
      <dsp:nvSpPr>
        <dsp:cNvPr id="0" name=""/>
        <dsp:cNvSpPr/>
      </dsp:nvSpPr>
      <dsp:spPr>
        <a:xfrm>
          <a:off x="2539603" y="1092993"/>
          <a:ext cx="5079206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Tree Shaking</a:t>
          </a:r>
        </a:p>
      </dsp:txBody>
      <dsp:txXfrm>
        <a:off x="3428464" y="1092993"/>
        <a:ext cx="3301484" cy="1092993"/>
      </dsp:txXfrm>
    </dsp:sp>
    <dsp:sp modelId="{538461CA-AEF6-49AE-B4AF-3C3D29E13477}">
      <dsp:nvSpPr>
        <dsp:cNvPr id="0" name=""/>
        <dsp:cNvSpPr/>
      </dsp:nvSpPr>
      <dsp:spPr>
        <a:xfrm>
          <a:off x="1269801" y="2185987"/>
          <a:ext cx="7618809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Offline Compilation</a:t>
          </a:r>
        </a:p>
      </dsp:txBody>
      <dsp:txXfrm>
        <a:off x="2603093" y="2185987"/>
        <a:ext cx="4952226" cy="1092993"/>
      </dsp:txXfrm>
    </dsp:sp>
    <dsp:sp modelId="{F601B97C-784F-464A-BD3E-8A471140DF39}">
      <dsp:nvSpPr>
        <dsp:cNvPr id="0" name=""/>
        <dsp:cNvSpPr/>
      </dsp:nvSpPr>
      <dsp:spPr>
        <a:xfrm>
          <a:off x="0" y="3278981"/>
          <a:ext cx="1015841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Our App</a:t>
          </a:r>
        </a:p>
      </dsp:txBody>
      <dsp:txXfrm>
        <a:off x="1777722" y="3278981"/>
        <a:ext cx="6602968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5.3.2017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  <a:p>
            <a:r>
              <a:rPr lang="en-US" dirty="0"/>
              <a:t>More faster</a:t>
            </a:r>
          </a:p>
          <a:p>
            <a:r>
              <a:rPr lang="en-US" dirty="0"/>
              <a:t>What phone you have before 5 years, ago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2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40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Angular 2 Apps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558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from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1600" y="2273968"/>
            <a:ext cx="10118558" cy="38982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792705" y="2574758"/>
            <a:ext cx="9276348" cy="36094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 Component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1792705" y="5520490"/>
            <a:ext cx="9276348" cy="358942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 Component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792705" y="3037973"/>
            <a:ext cx="1900990" cy="237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Nav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999" y="3037973"/>
            <a:ext cx="7259053" cy="2376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 Component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24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Components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6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Templates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 are mostly HTML, with a little help from Angular. They tell Angular hot to render  the Component.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9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87680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the Component to its Template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76550" y="3158847"/>
            <a:ext cx="1578763" cy="2018384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71916" y="3158847"/>
            <a:ext cx="1578763" cy="2018384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77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  <a:endParaRPr kumimoji="0" lang="bg-BG" altLang="bg-BG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row: Right 24"/>
          <p:cNvSpPr/>
          <p:nvPr/>
        </p:nvSpPr>
        <p:spPr>
          <a:xfrm>
            <a:off x="5099202" y="4280772"/>
            <a:ext cx="2028825" cy="1809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2699929" y="5455342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1916" y="545534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409293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Templates Contain Other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1703" y="1815151"/>
            <a:ext cx="750961" cy="960073"/>
            <a:chOff x="4476750" y="2849565"/>
            <a:chExt cx="1578763" cy="2018384"/>
          </a:xfrm>
          <a:solidFill>
            <a:srgbClr val="C0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1164" y="1815151"/>
            <a:ext cx="750961" cy="960073"/>
            <a:chOff x="8538400" y="2849565"/>
            <a:chExt cx="1578763" cy="2018384"/>
          </a:xfrm>
          <a:solidFill>
            <a:srgbClr val="C00000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9833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0303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11369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221839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69833" y="5682016"/>
            <a:ext cx="750961" cy="960073"/>
            <a:chOff x="4476750" y="2849565"/>
            <a:chExt cx="1578763" cy="2018384"/>
          </a:xfrm>
          <a:solidFill>
            <a:srgbClr val="92D050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303" y="5682016"/>
            <a:ext cx="750961" cy="960073"/>
            <a:chOff x="8538400" y="2849565"/>
            <a:chExt cx="1578763" cy="2018384"/>
          </a:xfrm>
          <a:solidFill>
            <a:srgbClr val="92D05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55285" y="4612944"/>
            <a:ext cx="0" cy="92804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644" y="2866029"/>
            <a:ext cx="0" cy="341194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48167" y="3207223"/>
            <a:ext cx="399847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6644" y="3207223"/>
            <a:ext cx="274351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90161" y="3207223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1815" y="3206466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3588" y="1966070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502" y="1966070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7320" y="3766592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757" y="3751467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61662" y="3679628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2765" y="3679628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7320" y="580810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56" y="5808109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links the Template to the Component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96719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6719" y="5459103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sp>
        <p:nvSpPr>
          <p:cNvPr id="5" name="Cloud 4"/>
          <p:cNvSpPr/>
          <p:nvPr/>
        </p:nvSpPr>
        <p:spPr>
          <a:xfrm>
            <a:off x="4623177" y="3559238"/>
            <a:ext cx="3098041" cy="1364776"/>
          </a:xfrm>
          <a:prstGeom prst="cloud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50562" y="3980016"/>
            <a:ext cx="16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069" y="2563471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1057" y="5835749"/>
            <a:ext cx="117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templates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Data Binding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data binding to help coordinate  communication between a Component and its </a:t>
            </a:r>
            <a:r>
              <a:rPr lang="en-US" sz="3200">
                <a:solidFill>
                  <a:schemeClr val="bg1"/>
                </a:solidFill>
              </a:rPr>
              <a:t>Template.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86282" y="2023066"/>
            <a:ext cx="1578763" cy="2018384"/>
            <a:chOff x="4476750" y="2849565"/>
            <a:chExt cx="1578763" cy="2018384"/>
          </a:xfrm>
          <a:solidFill>
            <a:srgbClr val="FF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09661" y="4319561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</a:t>
            </a:r>
            <a:endParaRPr lang="bg-B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011653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1881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242" y="1311442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75224" y="2891279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90562" y="4445556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0786" y="431956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434" y="673768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expression }}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8600" y="1347847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Interpolation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5646" y="2285999"/>
            <a:ext cx="396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[property] = “expression”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4629" y="2891279"/>
            <a:ext cx="272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One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923" y="3828552"/>
            <a:ext cx="344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(event) = “statement”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931" y="4445556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Event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393124" y="5999833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874" y="5382829"/>
            <a:ext cx="385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ngModel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)] = “property”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1413" y="5997404"/>
            <a:ext cx="268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Two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286101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Angular 2 Unidirectional Data Flow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Easies 3-rd party widget integration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$apple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repeated digest cycles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watchers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performance issues with digest cycle and watcher limits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Angular Modules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</a:t>
            </a:r>
            <a:r>
              <a:rPr lang="en-US" sz="3200" dirty="0" err="1">
                <a:solidFill>
                  <a:schemeClr val="bg1"/>
                </a:solidFill>
              </a:rPr>
              <a:t>NgModule</a:t>
            </a:r>
            <a:r>
              <a:rPr lang="en-US" sz="3200" dirty="0">
                <a:solidFill>
                  <a:schemeClr val="bg1"/>
                </a:solidFill>
              </a:rPr>
              <a:t> to organize our application into cohesive blocks of related functionality.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Modules Organize Functionality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870" y="2286000"/>
            <a:ext cx="7920317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Angular Module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82836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5197288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56621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97288" y="4379259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  <a:p>
            <a:pPr algn="ctr"/>
            <a:r>
              <a:rPr lang="en-US" sz="2800" dirty="0"/>
              <a:t>{      }</a:t>
            </a:r>
            <a:endParaRPr lang="bg-BG" sz="2800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46470" y="5046311"/>
            <a:ext cx="288438" cy="299557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50687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 of Angular Models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Import other Angular Modules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Identify Components Pipes, and Directives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Export its features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Provide services to injectors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be eagerly or lazily loaded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7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Every app begins with one Angular 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173592" y="1910090"/>
            <a:ext cx="25502" cy="47327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3352" y="1375057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1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282" y="1371183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2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164" y="301214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133164" y="398481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133164" y="495748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3133164" y="593015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133164" y="2043953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6966968" y="3997138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11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Резултат с изображение за sp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3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601200" cy="14859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Dependency Injection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777318" cy="35814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 is how we provide an instance of a class to another Angular feature. 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789670" y="1577340"/>
            <a:ext cx="2354580" cy="46291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Injector</a:t>
            </a:r>
            <a:endParaRPr lang="bg-BG" sz="2800" dirty="0"/>
          </a:p>
        </p:txBody>
      </p:sp>
      <p:sp>
        <p:nvSpPr>
          <p:cNvPr id="7" name="Oval 6"/>
          <p:cNvSpPr/>
          <p:nvPr/>
        </p:nvSpPr>
        <p:spPr>
          <a:xfrm>
            <a:off x="9192409" y="1893345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8" name="Oval 7"/>
          <p:cNvSpPr/>
          <p:nvPr/>
        </p:nvSpPr>
        <p:spPr>
          <a:xfrm>
            <a:off x="9176273" y="3758452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9757478" y="2519321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741342" y="4398206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 we inject a service, Angular searches the appropriate injectors for it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787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6884" y="3257490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08228" y="2742485"/>
            <a:ext cx="3837294" cy="1856811"/>
            <a:chOff x="4408228" y="2742485"/>
            <a:chExt cx="3837294" cy="185681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408228" y="2743201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67098" y="2742485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228" y="2743201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45522" y="2742485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8228" y="4599296"/>
              <a:ext cx="383729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8413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Optimized and Smaller Code to the Clients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47840"/>
              </p:ext>
            </p:extLst>
          </p:nvPr>
        </p:nvGraphicFramePr>
        <p:xfrm>
          <a:off x="1371599" y="2285999"/>
          <a:ext cx="1015841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6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3749" y="742950"/>
            <a:ext cx="5114922" cy="51187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4903" y="2410265"/>
            <a:ext cx="3073713" cy="310852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528" y="3728415"/>
            <a:ext cx="1312072" cy="13269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84" y="1438718"/>
            <a:ext cx="2428875" cy="12573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TypeScript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-types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-annotations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321" y="2756868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-classes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-modules</a:t>
            </a:r>
            <a:endParaRPr lang="bg-BG" sz="22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2214" y="4052776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ES5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40" y="685800"/>
            <a:ext cx="10625134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 Concepts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176" y="2469952"/>
            <a:ext cx="3386138" cy="17287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1296" y="247292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240" y="4608909"/>
            <a:ext cx="3386138" cy="1728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HTTP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7738" y="4608909"/>
            <a:ext cx="3386138" cy="17287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Events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7236" y="4608909"/>
            <a:ext cx="3386138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Binding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Components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component contains application logic that controls a region of the user interface that we call a view.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2446</TotalTime>
  <Words>362</Words>
  <Application>Microsoft Office PowerPoint</Application>
  <PresentationFormat>Widescreen</PresentationFormat>
  <Paragraphs>119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Franklin Gothic Book</vt:lpstr>
      <vt:lpstr>Crop</vt:lpstr>
      <vt:lpstr>Build Angular 2 Apps</vt:lpstr>
      <vt:lpstr>PowerPoint Presentation</vt:lpstr>
      <vt:lpstr>PowerPoint Presentation</vt:lpstr>
      <vt:lpstr>PowerPoint Presentation</vt:lpstr>
      <vt:lpstr>PowerPoint Presentation</vt:lpstr>
      <vt:lpstr>Deliver Optimized and Smaller Code to the Clients</vt:lpstr>
      <vt:lpstr>TypeScript -types -annotations</vt:lpstr>
      <vt:lpstr>Familiar Concepts</vt:lpstr>
      <vt:lpstr>Components</vt:lpstr>
      <vt:lpstr>PowerPoint Presentation</vt:lpstr>
      <vt:lpstr>App from Components</vt:lpstr>
      <vt:lpstr>demo Components</vt:lpstr>
      <vt:lpstr>Templates</vt:lpstr>
      <vt:lpstr>PowerPoint Presentation</vt:lpstr>
      <vt:lpstr>Connecting the Component to its Template</vt:lpstr>
      <vt:lpstr>PowerPoint Presentation</vt:lpstr>
      <vt:lpstr>Templates Contain Other Components</vt:lpstr>
      <vt:lpstr>Metadata links the Template to the Component</vt:lpstr>
      <vt:lpstr>Demo templates</vt:lpstr>
      <vt:lpstr>Data Binding</vt:lpstr>
      <vt:lpstr>PowerPoint Presentation</vt:lpstr>
      <vt:lpstr>PowerPoint Presentation</vt:lpstr>
      <vt:lpstr>Benefits of Angular 2 Unidirectional Data Flow</vt:lpstr>
      <vt:lpstr>Angular Modules</vt:lpstr>
      <vt:lpstr>Angular Modules Organize Functionality</vt:lpstr>
      <vt:lpstr>Roles of Angular Models</vt:lpstr>
      <vt:lpstr>Every app begins with one Angular Module</vt:lpstr>
      <vt:lpstr>Services</vt:lpstr>
      <vt:lpstr>PowerPoint Presentation</vt:lpstr>
      <vt:lpstr>Dependency Injection</vt:lpstr>
      <vt:lpstr>When  we inject a service, Angular searches the appropriate injectors for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107</cp:revision>
  <dcterms:created xsi:type="dcterms:W3CDTF">2017-01-20T17:37:06Z</dcterms:created>
  <dcterms:modified xsi:type="dcterms:W3CDTF">2017-03-05T18:55:46Z</dcterms:modified>
</cp:coreProperties>
</file>