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87" r:id="rId12"/>
    <p:sldId id="278" r:id="rId13"/>
    <p:sldId id="289" r:id="rId14"/>
    <p:sldId id="290" r:id="rId15"/>
    <p:sldId id="291" r:id="rId16"/>
    <p:sldId id="281" r:id="rId17"/>
    <p:sldId id="273" r:id="rId18"/>
    <p:sldId id="279" r:id="rId19"/>
    <p:sldId id="280" r:id="rId20"/>
    <p:sldId id="283" r:id="rId21"/>
    <p:sldId id="285" r:id="rId22"/>
    <p:sldId id="286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116" d="100"/>
          <a:sy n="116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10.3.2017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2100" dirty="0" err="1" smtClean="0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en-US" sz="2100" dirty="0" smtClean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sz="2100" dirty="0">
                <a:solidFill>
                  <a:schemeClr val="bg1">
                    <a:lumMod val="50000"/>
                  </a:schemeClr>
                </a:solidFill>
              </a:rPr>
              <a:t>https://github.com/pkyurkchiev</a:t>
            </a:r>
            <a:endParaRPr lang="bg-BG" sz="2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(arg1, arg2, callback)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</a:t>
            </a:r>
            <a:r>
              <a:rPr lang="en-US" sz="2400" dirty="0" err="1">
                <a:solidFill>
                  <a:srgbClr val="FBDE2D"/>
                </a:solidFill>
              </a:rPr>
              <a:t>var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 = </a:t>
            </a:r>
            <a:r>
              <a:rPr lang="en-US" sz="2400" dirty="0" err="1">
                <a:solidFill>
                  <a:srgbClr val="F8F8F8"/>
                </a:solidFill>
              </a:rPr>
              <a:t>Math.ceil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Math.random</a:t>
            </a:r>
            <a:r>
              <a:rPr lang="en-US" sz="2400" dirty="0">
                <a:solidFill>
                  <a:srgbClr val="F8F8F8"/>
                </a:solidFill>
              </a:rPr>
              <a:t>() * (arg1 - arg2) + arg2);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  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callback(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/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>
                <a:solidFill>
                  <a:srgbClr val="D8FA3C"/>
                </a:solidFill>
              </a:rPr>
              <a:t>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D8FA3C"/>
                </a:solidFill>
              </a:rPr>
              <a:t>15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console.log(</a:t>
            </a:r>
            <a:r>
              <a:rPr lang="en-US" sz="2400" dirty="0">
                <a:solidFill>
                  <a:srgbClr val="61CE3C"/>
                </a:solidFill>
              </a:rPr>
              <a:t>"callback called! "</a:t>
            </a:r>
            <a:r>
              <a:rPr lang="en-US" sz="2400" dirty="0">
                <a:solidFill>
                  <a:srgbClr val="F8F8F8"/>
                </a:solidFill>
              </a:rPr>
              <a:t> + 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ex1 and ex2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495453" y="3773496"/>
            <a:ext cx="1029950" cy="60640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ex4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5468</TotalTime>
  <Words>556</Words>
  <Application>Microsoft Office PowerPoint</Application>
  <PresentationFormat>Widescreen</PresentationFormat>
  <Paragraphs>130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Franklin Gothic Book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JavaScript variables and blocks</vt:lpstr>
      <vt:lpstr>JavaScript operators</vt:lpstr>
      <vt:lpstr>Callbacks...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 Package Manager (NPM)</vt:lpstr>
      <vt:lpstr>NPM console</vt:lpstr>
      <vt:lpstr>Demo npm </vt:lpstr>
      <vt:lpstr>ExpressJS package</vt:lpstr>
      <vt:lpstr>What is REST?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169</cp:revision>
  <dcterms:created xsi:type="dcterms:W3CDTF">2017-01-20T17:37:06Z</dcterms:created>
  <dcterms:modified xsi:type="dcterms:W3CDTF">2017-03-10T08:59:04Z</dcterms:modified>
</cp:coreProperties>
</file>