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71" d="100"/>
          <a:sy n="71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13.2.2017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Monogdb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Mongoosejs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Резултат с изображение за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NoSql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2379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Monogdb or Mongoosejs</vt:lpstr>
      <vt:lpstr>PowerPoint Presentation</vt:lpstr>
      <vt:lpstr>PowerPoint Presentation</vt:lpstr>
      <vt:lpstr>NoSql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103</cp:revision>
  <dcterms:created xsi:type="dcterms:W3CDTF">2017-01-20T17:37:06Z</dcterms:created>
  <dcterms:modified xsi:type="dcterms:W3CDTF">2017-02-13T21:44:37Z</dcterms:modified>
</cp:coreProperties>
</file>