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7" r:id="rId4"/>
    <p:sldId id="268" r:id="rId5"/>
    <p:sldId id="270" r:id="rId6"/>
    <p:sldId id="271" r:id="rId7"/>
    <p:sldId id="272" r:id="rId8"/>
    <p:sldId id="269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84" d="100"/>
          <a:sy n="84" d="100"/>
        </p:scale>
        <p:origin x="3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24.2.2017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7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4745</TotalTime>
  <Words>186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Franklin Gothic Book</vt:lpstr>
      <vt:lpstr>Crop</vt:lpstr>
      <vt:lpstr>Intro to nodejs</vt:lpstr>
      <vt:lpstr>What is NodeJS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JavaScript?</vt:lpstr>
      <vt:lpstr>Node Package Manager (NPM)</vt:lpstr>
      <vt:lpstr>Unit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126</cp:revision>
  <dcterms:created xsi:type="dcterms:W3CDTF">2017-01-20T17:37:06Z</dcterms:created>
  <dcterms:modified xsi:type="dcterms:W3CDTF">2017-02-25T12:28:08Z</dcterms:modified>
</cp:coreProperties>
</file>