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70"/>
  </p:notesMasterIdLst>
  <p:handoutMasterIdLst>
    <p:handoutMasterId r:id="rId71"/>
  </p:handoutMasterIdLst>
  <p:sldIdLst>
    <p:sldId id="2042" r:id="rId7"/>
    <p:sldId id="1994" r:id="rId8"/>
    <p:sldId id="1996" r:id="rId9"/>
    <p:sldId id="1660" r:id="rId10"/>
    <p:sldId id="2043" r:id="rId11"/>
    <p:sldId id="1523" r:id="rId12"/>
    <p:sldId id="2044" r:id="rId13"/>
    <p:sldId id="1998" r:id="rId14"/>
    <p:sldId id="1716" r:id="rId15"/>
    <p:sldId id="1524" r:id="rId16"/>
    <p:sldId id="1849" r:id="rId17"/>
    <p:sldId id="1841" r:id="rId18"/>
    <p:sldId id="1991" r:id="rId19"/>
    <p:sldId id="1941" r:id="rId20"/>
    <p:sldId id="1804" r:id="rId21"/>
    <p:sldId id="1527" r:id="rId22"/>
    <p:sldId id="1529" r:id="rId23"/>
    <p:sldId id="1530" r:id="rId24"/>
    <p:sldId id="1531" r:id="rId25"/>
    <p:sldId id="1532" r:id="rId26"/>
    <p:sldId id="1999" r:id="rId27"/>
    <p:sldId id="2000" r:id="rId28"/>
    <p:sldId id="2001" r:id="rId29"/>
    <p:sldId id="2002" r:id="rId30"/>
    <p:sldId id="2003" r:id="rId31"/>
    <p:sldId id="2004" r:id="rId32"/>
    <p:sldId id="2005" r:id="rId33"/>
    <p:sldId id="2006" r:id="rId34"/>
    <p:sldId id="2007" r:id="rId35"/>
    <p:sldId id="2008" r:id="rId36"/>
    <p:sldId id="2009" r:id="rId37"/>
    <p:sldId id="2010" r:id="rId38"/>
    <p:sldId id="2011" r:id="rId39"/>
    <p:sldId id="2012" r:id="rId40"/>
    <p:sldId id="2013" r:id="rId41"/>
    <p:sldId id="2014" r:id="rId42"/>
    <p:sldId id="2015" r:id="rId43"/>
    <p:sldId id="2016" r:id="rId44"/>
    <p:sldId id="2017" r:id="rId45"/>
    <p:sldId id="2018" r:id="rId46"/>
    <p:sldId id="2019" r:id="rId47"/>
    <p:sldId id="2020" r:id="rId48"/>
    <p:sldId id="2021" r:id="rId49"/>
    <p:sldId id="2022" r:id="rId50"/>
    <p:sldId id="2023" r:id="rId51"/>
    <p:sldId id="2024" r:id="rId52"/>
    <p:sldId id="2025" r:id="rId53"/>
    <p:sldId id="2026" r:id="rId54"/>
    <p:sldId id="2027" r:id="rId55"/>
    <p:sldId id="2028" r:id="rId56"/>
    <p:sldId id="2029" r:id="rId57"/>
    <p:sldId id="2030" r:id="rId58"/>
    <p:sldId id="2031" r:id="rId59"/>
    <p:sldId id="2032" r:id="rId60"/>
    <p:sldId id="2033" r:id="rId61"/>
    <p:sldId id="2034" r:id="rId62"/>
    <p:sldId id="2035" r:id="rId63"/>
    <p:sldId id="2036" r:id="rId64"/>
    <p:sldId id="2038" r:id="rId65"/>
    <p:sldId id="2039" r:id="rId66"/>
    <p:sldId id="2040" r:id="rId67"/>
    <p:sldId id="2037" r:id="rId68"/>
    <p:sldId id="2041" r:id="rId6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2042"/>
            <p14:sldId id="1994"/>
            <p14:sldId id="1996"/>
            <p14:sldId id="1660"/>
            <p14:sldId id="2043"/>
            <p14:sldId id="1523"/>
            <p14:sldId id="2044"/>
            <p14:sldId id="1998"/>
            <p14:sldId id="1716"/>
            <p14:sldId id="1524"/>
            <p14:sldId id="1849"/>
            <p14:sldId id="1841"/>
            <p14:sldId id="1991"/>
            <p14:sldId id="1941"/>
            <p14:sldId id="1804"/>
            <p14:sldId id="1527"/>
            <p14:sldId id="1529"/>
            <p14:sldId id="1530"/>
            <p14:sldId id="1531"/>
            <p14:sldId id="1532"/>
          </p14:sldIdLst>
        </p14:section>
        <p14:section name="Light Gray" id="{4B1BBE2A-6D55-4595-AFBA-0E30BE368C15}">
          <p14:sldIdLst>
            <p14:sldId id="1999"/>
            <p14:sldId id="2000"/>
            <p14:sldId id="2001"/>
            <p14:sldId id="2002"/>
            <p14:sldId id="2003"/>
            <p14:sldId id="2004"/>
            <p14:sldId id="2005"/>
            <p14:sldId id="2006"/>
            <p14:sldId id="2007"/>
            <p14:sldId id="2008"/>
            <p14:sldId id="2009"/>
            <p14:sldId id="2010"/>
            <p14:sldId id="2011"/>
            <p14:sldId id="2012"/>
            <p14:sldId id="2013"/>
            <p14:sldId id="2014"/>
            <p14:sldId id="2015"/>
            <p14:sldId id="2016"/>
            <p14:sldId id="2017"/>
            <p14:sldId id="2018"/>
            <p14:sldId id="2019"/>
          </p14:sldIdLst>
        </p14:section>
        <p14:section name="Black" id="{CC80F8C8-EE4D-4D76-85E3-9D04C9AF18F9}">
          <p14:sldIdLst>
            <p14:sldId id="2020"/>
            <p14:sldId id="2021"/>
            <p14:sldId id="2022"/>
            <p14:sldId id="2023"/>
            <p14:sldId id="2024"/>
            <p14:sldId id="2025"/>
            <p14:sldId id="2026"/>
            <p14:sldId id="2027"/>
            <p14:sldId id="2028"/>
            <p14:sldId id="2029"/>
            <p14:sldId id="2030"/>
            <p14:sldId id="2031"/>
            <p14:sldId id="2032"/>
            <p14:sldId id="2033"/>
            <p14:sldId id="2034"/>
            <p14:sldId id="2035"/>
            <p14:sldId id="2036"/>
            <p14:sldId id="2038"/>
            <p14:sldId id="2039"/>
            <p14:sldId id="2040"/>
            <p14:sldId id="2037"/>
            <p14:sldId id="204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F1246-52CB-5E4F-9BF4-401802E58DE1}" v="51" dt="2019-11-13T15:21:19.591"/>
    <p1510:client id="{7F309331-6BD9-1947-836F-1A8F7EFEE7C1}" v="54" dt="2019-11-13T12:56:38.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48" autoAdjust="0"/>
    <p:restoredTop sz="92033" autoAdjust="0"/>
  </p:normalViewPr>
  <p:slideViewPr>
    <p:cSldViewPr snapToGrid="0">
      <p:cViewPr varScale="1">
        <p:scale>
          <a:sx n="143" d="100"/>
          <a:sy n="143" d="100"/>
        </p:scale>
        <p:origin x="320" y="20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microsoft.com/office/2016/11/relationships/changesInfo" Target="changesInfos/changesInfo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ann GUILLO" userId="47d549e3-95d9-4b13-bf00-af2553fe143d" providerId="ADAL" clId="{028F1246-52CB-5E4F-9BF4-401802E58DE1}"/>
    <pc:docChg chg="undo custSel addSld delSld modSld modSection">
      <pc:chgData name="Yoann GUILLO" userId="47d549e3-95d9-4b13-bf00-af2553fe143d" providerId="ADAL" clId="{028F1246-52CB-5E4F-9BF4-401802E58DE1}" dt="2019-11-14T12:22:38.331" v="678" actId="20577"/>
      <pc:docMkLst>
        <pc:docMk/>
      </pc:docMkLst>
      <pc:sldChg chg="addSp delSp modSp modAnim">
        <pc:chgData name="Yoann GUILLO" userId="47d549e3-95d9-4b13-bf00-af2553fe143d" providerId="ADAL" clId="{028F1246-52CB-5E4F-9BF4-401802E58DE1}" dt="2019-11-13T15:21:19.591" v="664"/>
        <pc:sldMkLst>
          <pc:docMk/>
          <pc:sldMk cId="1995050349" sldId="1523"/>
        </pc:sldMkLst>
        <pc:spChg chg="mod">
          <ac:chgData name="Yoann GUILLO" userId="47d549e3-95d9-4b13-bf00-af2553fe143d" providerId="ADAL" clId="{028F1246-52CB-5E4F-9BF4-401802E58DE1}" dt="2019-11-13T15:10:06.770" v="564" actId="1076"/>
          <ac:spMkLst>
            <pc:docMk/>
            <pc:sldMk cId="1995050349" sldId="1523"/>
            <ac:spMk id="2" creationId="{00000000-0000-0000-0000-000000000000}"/>
          </ac:spMkLst>
        </pc:spChg>
        <pc:spChg chg="del mod">
          <ac:chgData name="Yoann GUILLO" userId="47d549e3-95d9-4b13-bf00-af2553fe143d" providerId="ADAL" clId="{028F1246-52CB-5E4F-9BF4-401802E58DE1}" dt="2019-11-13T15:10:52.106" v="586" actId="478"/>
          <ac:spMkLst>
            <pc:docMk/>
            <pc:sldMk cId="1995050349" sldId="1523"/>
            <ac:spMk id="3" creationId="{00000000-0000-0000-0000-000000000000}"/>
          </ac:spMkLst>
        </pc:spChg>
        <pc:spChg chg="del">
          <ac:chgData name="Yoann GUILLO" userId="47d549e3-95d9-4b13-bf00-af2553fe143d" providerId="ADAL" clId="{028F1246-52CB-5E4F-9BF4-401802E58DE1}" dt="2019-11-13T15:02:37.687" v="497" actId="478"/>
          <ac:spMkLst>
            <pc:docMk/>
            <pc:sldMk cId="1995050349" sldId="1523"/>
            <ac:spMk id="5" creationId="{E5C95B55-C8C2-4281-8822-EF25FF1047B7}"/>
          </ac:spMkLst>
        </pc:spChg>
        <pc:spChg chg="add mod">
          <ac:chgData name="Yoann GUILLO" userId="47d549e3-95d9-4b13-bf00-af2553fe143d" providerId="ADAL" clId="{028F1246-52CB-5E4F-9BF4-401802E58DE1}" dt="2019-11-13T15:12:12.833" v="595" actId="1076"/>
          <ac:spMkLst>
            <pc:docMk/>
            <pc:sldMk cId="1995050349" sldId="1523"/>
            <ac:spMk id="27" creationId="{22B81C10-48FB-3641-B9C8-14232DF24F6E}"/>
          </ac:spMkLst>
        </pc:spChg>
        <pc:spChg chg="add mod">
          <ac:chgData name="Yoann GUILLO" userId="47d549e3-95d9-4b13-bf00-af2553fe143d" providerId="ADAL" clId="{028F1246-52CB-5E4F-9BF4-401802E58DE1}" dt="2019-11-13T15:12:55.724" v="599" actId="1076"/>
          <ac:spMkLst>
            <pc:docMk/>
            <pc:sldMk cId="1995050349" sldId="1523"/>
            <ac:spMk id="28" creationId="{CBE546E0-6F25-634A-B1CF-264AADF9361F}"/>
          </ac:spMkLst>
        </pc:spChg>
        <pc:spChg chg="add mod">
          <ac:chgData name="Yoann GUILLO" userId="47d549e3-95d9-4b13-bf00-af2553fe143d" providerId="ADAL" clId="{028F1246-52CB-5E4F-9BF4-401802E58DE1}" dt="2019-11-13T15:20:15.671" v="654" actId="1076"/>
          <ac:spMkLst>
            <pc:docMk/>
            <pc:sldMk cId="1995050349" sldId="1523"/>
            <ac:spMk id="29" creationId="{764B0BCB-6CDD-0342-AB0D-2436444974A3}"/>
          </ac:spMkLst>
        </pc:spChg>
        <pc:spChg chg="add mod">
          <ac:chgData name="Yoann GUILLO" userId="47d549e3-95d9-4b13-bf00-af2553fe143d" providerId="ADAL" clId="{028F1246-52CB-5E4F-9BF4-401802E58DE1}" dt="2019-11-13T15:19:25.042" v="643" actId="1038"/>
          <ac:spMkLst>
            <pc:docMk/>
            <pc:sldMk cId="1995050349" sldId="1523"/>
            <ac:spMk id="30" creationId="{437F40AA-1975-364C-8B6B-4A3E46C8B408}"/>
          </ac:spMkLst>
        </pc:spChg>
        <pc:spChg chg="add mod">
          <ac:chgData name="Yoann GUILLO" userId="47d549e3-95d9-4b13-bf00-af2553fe143d" providerId="ADAL" clId="{028F1246-52CB-5E4F-9BF4-401802E58DE1}" dt="2019-11-13T15:19:48.098" v="649" actId="1076"/>
          <ac:spMkLst>
            <pc:docMk/>
            <pc:sldMk cId="1995050349" sldId="1523"/>
            <ac:spMk id="35" creationId="{FD8CC4E4-22B5-0D43-8202-4904AE54D8EF}"/>
          </ac:spMkLst>
        </pc:spChg>
        <pc:spChg chg="add">
          <ac:chgData name="Yoann GUILLO" userId="47d549e3-95d9-4b13-bf00-af2553fe143d" providerId="ADAL" clId="{028F1246-52CB-5E4F-9BF4-401802E58DE1}" dt="2019-11-13T15:19:55.855" v="650"/>
          <ac:spMkLst>
            <pc:docMk/>
            <pc:sldMk cId="1995050349" sldId="1523"/>
            <ac:spMk id="36" creationId="{649167EE-BA35-5B4B-9E85-1695BB5DDD7D}"/>
          </ac:spMkLst>
        </pc:spChg>
        <pc:spChg chg="add mod">
          <ac:chgData name="Yoann GUILLO" userId="47d549e3-95d9-4b13-bf00-af2553fe143d" providerId="ADAL" clId="{028F1246-52CB-5E4F-9BF4-401802E58DE1}" dt="2019-11-13T15:20:37.678" v="657" actId="688"/>
          <ac:spMkLst>
            <pc:docMk/>
            <pc:sldMk cId="1995050349" sldId="1523"/>
            <ac:spMk id="37" creationId="{4DC24304-1F2D-9D4E-BC97-00CE90E6F6FB}"/>
          </ac:spMkLst>
        </pc:spChg>
        <pc:picChg chg="add mod">
          <ac:chgData name="Yoann GUILLO" userId="47d549e3-95d9-4b13-bf00-af2553fe143d" providerId="ADAL" clId="{028F1246-52CB-5E4F-9BF4-401802E58DE1}" dt="2019-11-13T15:08:46.321" v="550" actId="1076"/>
          <ac:picMkLst>
            <pc:docMk/>
            <pc:sldMk cId="1995050349" sldId="1523"/>
            <ac:picMk id="6" creationId="{D3ACDA17-75CE-4547-9D20-B0E59866D8F2}"/>
          </ac:picMkLst>
        </pc:picChg>
        <pc:picChg chg="add mod">
          <ac:chgData name="Yoann GUILLO" userId="47d549e3-95d9-4b13-bf00-af2553fe143d" providerId="ADAL" clId="{028F1246-52CB-5E4F-9BF4-401802E58DE1}" dt="2019-11-13T15:10:31.343" v="585" actId="1076"/>
          <ac:picMkLst>
            <pc:docMk/>
            <pc:sldMk cId="1995050349" sldId="1523"/>
            <ac:picMk id="8" creationId="{0A0148BF-0473-B94B-A44A-EEABE0C45D84}"/>
          </ac:picMkLst>
        </pc:picChg>
        <pc:picChg chg="add del mod">
          <ac:chgData name="Yoann GUILLO" userId="47d549e3-95d9-4b13-bf00-af2553fe143d" providerId="ADAL" clId="{028F1246-52CB-5E4F-9BF4-401802E58DE1}" dt="2019-11-13T15:06:28.809" v="520" actId="478"/>
          <ac:picMkLst>
            <pc:docMk/>
            <pc:sldMk cId="1995050349" sldId="1523"/>
            <ac:picMk id="10" creationId="{15648F0D-7663-0B4B-9998-D1FC0C4A70C8}"/>
          </ac:picMkLst>
        </pc:picChg>
        <pc:picChg chg="add mod">
          <ac:chgData name="Yoann GUILLO" userId="47d549e3-95d9-4b13-bf00-af2553fe143d" providerId="ADAL" clId="{028F1246-52CB-5E4F-9BF4-401802E58DE1}" dt="2019-11-13T15:10:18.801" v="584" actId="1076"/>
          <ac:picMkLst>
            <pc:docMk/>
            <pc:sldMk cId="1995050349" sldId="1523"/>
            <ac:picMk id="12" creationId="{22E601E4-AE09-924B-A587-0E33E4D85F12}"/>
          </ac:picMkLst>
        </pc:picChg>
        <pc:picChg chg="add mod">
          <ac:chgData name="Yoann GUILLO" userId="47d549e3-95d9-4b13-bf00-af2553fe143d" providerId="ADAL" clId="{028F1246-52CB-5E4F-9BF4-401802E58DE1}" dt="2019-11-13T15:09:05.382" v="552" actId="1076"/>
          <ac:picMkLst>
            <pc:docMk/>
            <pc:sldMk cId="1995050349" sldId="1523"/>
            <ac:picMk id="14" creationId="{E94CF7DE-2ECB-9940-9B33-95A5215FD4AF}"/>
          </ac:picMkLst>
        </pc:picChg>
        <pc:picChg chg="add mod">
          <ac:chgData name="Yoann GUILLO" userId="47d549e3-95d9-4b13-bf00-af2553fe143d" providerId="ADAL" clId="{028F1246-52CB-5E4F-9BF4-401802E58DE1}" dt="2019-11-13T15:09:11.331" v="553" actId="1076"/>
          <ac:picMkLst>
            <pc:docMk/>
            <pc:sldMk cId="1995050349" sldId="1523"/>
            <ac:picMk id="16" creationId="{92204427-6B67-B74D-B6EC-542BFF98E79C}"/>
          </ac:picMkLst>
        </pc:picChg>
        <pc:picChg chg="add mod">
          <ac:chgData name="Yoann GUILLO" userId="47d549e3-95d9-4b13-bf00-af2553fe143d" providerId="ADAL" clId="{028F1246-52CB-5E4F-9BF4-401802E58DE1}" dt="2019-11-13T15:10:13.310" v="583" actId="1038"/>
          <ac:picMkLst>
            <pc:docMk/>
            <pc:sldMk cId="1995050349" sldId="1523"/>
            <ac:picMk id="18" creationId="{40E8457C-5C97-144B-BFFF-35C15EB274E6}"/>
          </ac:picMkLst>
        </pc:picChg>
        <pc:picChg chg="add mod">
          <ac:chgData name="Yoann GUILLO" userId="47d549e3-95d9-4b13-bf00-af2553fe143d" providerId="ADAL" clId="{028F1246-52CB-5E4F-9BF4-401802E58DE1}" dt="2019-11-13T15:10:13.310" v="583" actId="1038"/>
          <ac:picMkLst>
            <pc:docMk/>
            <pc:sldMk cId="1995050349" sldId="1523"/>
            <ac:picMk id="20" creationId="{A8B7F520-5D4B-1C45-9CF7-0081873FFAC7}"/>
          </ac:picMkLst>
        </pc:picChg>
        <pc:picChg chg="add mod">
          <ac:chgData name="Yoann GUILLO" userId="47d549e3-95d9-4b13-bf00-af2553fe143d" providerId="ADAL" clId="{028F1246-52CB-5E4F-9BF4-401802E58DE1}" dt="2019-11-13T15:10:13.310" v="583" actId="1038"/>
          <ac:picMkLst>
            <pc:docMk/>
            <pc:sldMk cId="1995050349" sldId="1523"/>
            <ac:picMk id="22" creationId="{A25B9C43-FDD1-E94D-BF7A-FFB3B9EC1759}"/>
          </ac:picMkLst>
        </pc:picChg>
        <pc:picChg chg="add mod">
          <ac:chgData name="Yoann GUILLO" userId="47d549e3-95d9-4b13-bf00-af2553fe143d" providerId="ADAL" clId="{028F1246-52CB-5E4F-9BF4-401802E58DE1}" dt="2019-11-13T15:19:06.421" v="630" actId="1076"/>
          <ac:picMkLst>
            <pc:docMk/>
            <pc:sldMk cId="1995050349" sldId="1523"/>
            <ac:picMk id="32" creationId="{512E5F2F-C349-A342-9F2A-62B8175D8B09}"/>
          </ac:picMkLst>
        </pc:picChg>
        <pc:picChg chg="add mod">
          <ac:chgData name="Yoann GUILLO" userId="47d549e3-95d9-4b13-bf00-af2553fe143d" providerId="ADAL" clId="{028F1246-52CB-5E4F-9BF4-401802E58DE1}" dt="2019-11-13T15:19:01.028" v="629" actId="1076"/>
          <ac:picMkLst>
            <pc:docMk/>
            <pc:sldMk cId="1995050349" sldId="1523"/>
            <ac:picMk id="34" creationId="{3605CD68-1B69-8947-8AD3-148D369A7A6E}"/>
          </ac:picMkLst>
        </pc:picChg>
        <pc:cxnChg chg="add del mod">
          <ac:chgData name="Yoann GUILLO" userId="47d549e3-95d9-4b13-bf00-af2553fe143d" providerId="ADAL" clId="{028F1246-52CB-5E4F-9BF4-401802E58DE1}" dt="2019-11-13T15:11:45.544" v="591" actId="478"/>
          <ac:cxnSpMkLst>
            <pc:docMk/>
            <pc:sldMk cId="1995050349" sldId="1523"/>
            <ac:cxnSpMk id="24" creationId="{7ACC6E6A-869C-324B-8900-25133FC47D61}"/>
          </ac:cxnSpMkLst>
        </pc:cxnChg>
      </pc:sldChg>
      <pc:sldChg chg="del">
        <pc:chgData name="Yoann GUILLO" userId="47d549e3-95d9-4b13-bf00-af2553fe143d" providerId="ADAL" clId="{028F1246-52CB-5E4F-9BF4-401802E58DE1}" dt="2019-11-13T14:34:11.511" v="486" actId="2696"/>
        <pc:sldMkLst>
          <pc:docMk/>
          <pc:sldMk cId="895908902" sldId="1548"/>
        </pc:sldMkLst>
      </pc:sldChg>
      <pc:sldChg chg="addSp delSp modSp">
        <pc:chgData name="Yoann GUILLO" userId="47d549e3-95d9-4b13-bf00-af2553fe143d" providerId="ADAL" clId="{028F1246-52CB-5E4F-9BF4-401802E58DE1}" dt="2019-11-14T12:22:38.331" v="678" actId="20577"/>
        <pc:sldMkLst>
          <pc:docMk/>
          <pc:sldMk cId="3957722359" sldId="1660"/>
        </pc:sldMkLst>
        <pc:spChg chg="mod">
          <ac:chgData name="Yoann GUILLO" userId="47d549e3-95d9-4b13-bf00-af2553fe143d" providerId="ADAL" clId="{028F1246-52CB-5E4F-9BF4-401802E58DE1}" dt="2019-11-14T12:22:38.331" v="678" actId="20577"/>
          <ac:spMkLst>
            <pc:docMk/>
            <pc:sldMk cId="3957722359" sldId="1660"/>
            <ac:spMk id="6" creationId="{00000000-0000-0000-0000-000000000000}"/>
          </ac:spMkLst>
        </pc:spChg>
        <pc:spChg chg="mod">
          <ac:chgData name="Yoann GUILLO" userId="47d549e3-95d9-4b13-bf00-af2553fe143d" providerId="ADAL" clId="{028F1246-52CB-5E4F-9BF4-401802E58DE1}" dt="2019-11-13T14:23:30.490" v="77" actId="20577"/>
          <ac:spMkLst>
            <pc:docMk/>
            <pc:sldMk cId="3957722359" sldId="1660"/>
            <ac:spMk id="17" creationId="{00000000-0000-0000-0000-000000000000}"/>
          </ac:spMkLst>
        </pc:spChg>
        <pc:spChg chg="del">
          <ac:chgData name="Yoann GUILLO" userId="47d549e3-95d9-4b13-bf00-af2553fe143d" providerId="ADAL" clId="{028F1246-52CB-5E4F-9BF4-401802E58DE1}" dt="2019-11-13T14:23:37.154" v="79" actId="478"/>
          <ac:spMkLst>
            <pc:docMk/>
            <pc:sldMk cId="3957722359" sldId="1660"/>
            <ac:spMk id="98" creationId="{51B0BDC1-28B4-FD42-9DF8-5896249CAC5C}"/>
          </ac:spMkLst>
        </pc:spChg>
        <pc:spChg chg="del">
          <ac:chgData name="Yoann GUILLO" userId="47d549e3-95d9-4b13-bf00-af2553fe143d" providerId="ADAL" clId="{028F1246-52CB-5E4F-9BF4-401802E58DE1}" dt="2019-11-13T14:23:37.154" v="79" actId="478"/>
          <ac:spMkLst>
            <pc:docMk/>
            <pc:sldMk cId="3957722359" sldId="1660"/>
            <ac:spMk id="100" creationId="{C270665C-F838-2948-B574-101E94F11AD0}"/>
          </ac:spMkLst>
        </pc:spChg>
        <pc:spChg chg="del">
          <ac:chgData name="Yoann GUILLO" userId="47d549e3-95d9-4b13-bf00-af2553fe143d" providerId="ADAL" clId="{028F1246-52CB-5E4F-9BF4-401802E58DE1}" dt="2019-11-13T14:23:37.154" v="79" actId="478"/>
          <ac:spMkLst>
            <pc:docMk/>
            <pc:sldMk cId="3957722359" sldId="1660"/>
            <ac:spMk id="102" creationId="{66439FC7-6BE4-2541-A08E-1A4CD62013AD}"/>
          </ac:spMkLst>
        </pc:spChg>
        <pc:spChg chg="del">
          <ac:chgData name="Yoann GUILLO" userId="47d549e3-95d9-4b13-bf00-af2553fe143d" providerId="ADAL" clId="{028F1246-52CB-5E4F-9BF4-401802E58DE1}" dt="2019-11-13T14:23:37.154" v="79" actId="478"/>
          <ac:spMkLst>
            <pc:docMk/>
            <pc:sldMk cId="3957722359" sldId="1660"/>
            <ac:spMk id="103" creationId="{6AAF8EBB-EC00-6340-8658-DD77053D2C28}"/>
          </ac:spMkLst>
        </pc:spChg>
        <pc:grpChg chg="del">
          <ac:chgData name="Yoann GUILLO" userId="47d549e3-95d9-4b13-bf00-af2553fe143d" providerId="ADAL" clId="{028F1246-52CB-5E4F-9BF4-401802E58DE1}" dt="2019-11-13T14:23:37.154" v="79" actId="478"/>
          <ac:grpSpMkLst>
            <pc:docMk/>
            <pc:sldMk cId="3957722359" sldId="1660"/>
            <ac:grpSpMk id="78" creationId="{CAA13691-1E87-9348-BBF9-315568B842FA}"/>
          </ac:grpSpMkLst>
        </pc:grpChg>
        <pc:grpChg chg="del">
          <ac:chgData name="Yoann GUILLO" userId="47d549e3-95d9-4b13-bf00-af2553fe143d" providerId="ADAL" clId="{028F1246-52CB-5E4F-9BF4-401802E58DE1}" dt="2019-11-13T14:23:37.154" v="79" actId="478"/>
          <ac:grpSpMkLst>
            <pc:docMk/>
            <pc:sldMk cId="3957722359" sldId="1660"/>
            <ac:grpSpMk id="81" creationId="{456E46C5-6A3D-004E-8A99-016B8E15D424}"/>
          </ac:grpSpMkLst>
        </pc:grpChg>
        <pc:grpChg chg="del">
          <ac:chgData name="Yoann GUILLO" userId="47d549e3-95d9-4b13-bf00-af2553fe143d" providerId="ADAL" clId="{028F1246-52CB-5E4F-9BF4-401802E58DE1}" dt="2019-11-13T14:23:37.154" v="79" actId="478"/>
          <ac:grpSpMkLst>
            <pc:docMk/>
            <pc:sldMk cId="3957722359" sldId="1660"/>
            <ac:grpSpMk id="104" creationId="{E0F60E14-2893-E54E-B13D-F3869625400D}"/>
          </ac:grpSpMkLst>
        </pc:grpChg>
        <pc:picChg chg="add mod">
          <ac:chgData name="Yoann GUILLO" userId="47d549e3-95d9-4b13-bf00-af2553fe143d" providerId="ADAL" clId="{028F1246-52CB-5E4F-9BF4-401802E58DE1}" dt="2019-11-13T14:26:39.494" v="281"/>
          <ac:picMkLst>
            <pc:docMk/>
            <pc:sldMk cId="3957722359" sldId="1660"/>
            <ac:picMk id="3" creationId="{4D8753EC-A494-7440-8DF1-EF4D065DE809}"/>
          </ac:picMkLst>
        </pc:picChg>
        <pc:picChg chg="add mod">
          <ac:chgData name="Yoann GUILLO" userId="47d549e3-95d9-4b13-bf00-af2553fe143d" providerId="ADAL" clId="{028F1246-52CB-5E4F-9BF4-401802E58DE1}" dt="2019-11-13T14:29:24.063" v="334" actId="1036"/>
          <ac:picMkLst>
            <pc:docMk/>
            <pc:sldMk cId="3957722359" sldId="1660"/>
            <ac:picMk id="5" creationId="{A3A1FA79-D14F-C547-9C16-1D8EAD452A0C}"/>
          </ac:picMkLst>
        </pc:picChg>
        <pc:picChg chg="add mod">
          <ac:chgData name="Yoann GUILLO" userId="47d549e3-95d9-4b13-bf00-af2553fe143d" providerId="ADAL" clId="{028F1246-52CB-5E4F-9BF4-401802E58DE1}" dt="2019-11-13T14:29:24.063" v="334" actId="1036"/>
          <ac:picMkLst>
            <pc:docMk/>
            <pc:sldMk cId="3957722359" sldId="1660"/>
            <ac:picMk id="8" creationId="{861CE37C-3394-1C4E-B4B2-BB5758392521}"/>
          </ac:picMkLst>
        </pc:picChg>
        <pc:picChg chg="add del mod">
          <ac:chgData name="Yoann GUILLO" userId="47d549e3-95d9-4b13-bf00-af2553fe143d" providerId="ADAL" clId="{028F1246-52CB-5E4F-9BF4-401802E58DE1}" dt="2019-11-13T14:29:11.860" v="304" actId="478"/>
          <ac:picMkLst>
            <pc:docMk/>
            <pc:sldMk cId="3957722359" sldId="1660"/>
            <ac:picMk id="10" creationId="{64D90A40-33F8-F34C-87BE-7F75CF56B0E3}"/>
          </ac:picMkLst>
        </pc:picChg>
        <pc:picChg chg="add mod">
          <ac:chgData name="Yoann GUILLO" userId="47d549e3-95d9-4b13-bf00-af2553fe143d" providerId="ADAL" clId="{028F1246-52CB-5E4F-9BF4-401802E58DE1}" dt="2019-11-13T14:29:24.063" v="334" actId="1036"/>
          <ac:picMkLst>
            <pc:docMk/>
            <pc:sldMk cId="3957722359" sldId="1660"/>
            <ac:picMk id="12" creationId="{EB014C28-4CBD-254C-8693-FC29C78A35F2}"/>
          </ac:picMkLst>
        </pc:picChg>
        <pc:picChg chg="add mod">
          <ac:chgData name="Yoann GUILLO" userId="47d549e3-95d9-4b13-bf00-af2553fe143d" providerId="ADAL" clId="{028F1246-52CB-5E4F-9BF4-401802E58DE1}" dt="2019-11-13T14:29:24.063" v="334" actId="1036"/>
          <ac:picMkLst>
            <pc:docMk/>
            <pc:sldMk cId="3957722359" sldId="1660"/>
            <ac:picMk id="14" creationId="{2030E638-8DA8-104B-B318-96C4AFB8AC2F}"/>
          </ac:picMkLst>
        </pc:picChg>
        <pc:cxnChg chg="del">
          <ac:chgData name="Yoann GUILLO" userId="47d549e3-95d9-4b13-bf00-af2553fe143d" providerId="ADAL" clId="{028F1246-52CB-5E4F-9BF4-401802E58DE1}" dt="2019-11-13T14:23:37.154" v="79" actId="478"/>
          <ac:cxnSpMkLst>
            <pc:docMk/>
            <pc:sldMk cId="3957722359" sldId="1660"/>
            <ac:cxnSpMk id="99" creationId="{B4FBCC73-7A57-4A4E-9E70-1C22D18EDFC3}"/>
          </ac:cxnSpMkLst>
        </pc:cxnChg>
        <pc:cxnChg chg="del">
          <ac:chgData name="Yoann GUILLO" userId="47d549e3-95d9-4b13-bf00-af2553fe143d" providerId="ADAL" clId="{028F1246-52CB-5E4F-9BF4-401802E58DE1}" dt="2019-11-13T14:23:37.154" v="79" actId="478"/>
          <ac:cxnSpMkLst>
            <pc:docMk/>
            <pc:sldMk cId="3957722359" sldId="1660"/>
            <ac:cxnSpMk id="101" creationId="{F52E68D0-E862-3C47-9AE3-8573C0A75F5A}"/>
          </ac:cxnSpMkLst>
        </pc:cxnChg>
      </pc:sldChg>
      <pc:sldChg chg="modSp add del">
        <pc:chgData name="Yoann GUILLO" userId="47d549e3-95d9-4b13-bf00-af2553fe143d" providerId="ADAL" clId="{028F1246-52CB-5E4F-9BF4-401802E58DE1}" dt="2019-11-13T14:34:05.795" v="485" actId="2696"/>
        <pc:sldMkLst>
          <pc:docMk/>
          <pc:sldMk cId="1793706927" sldId="1670"/>
        </pc:sldMkLst>
        <pc:spChg chg="mod">
          <ac:chgData name="Yoann GUILLO" userId="47d549e3-95d9-4b13-bf00-af2553fe143d" providerId="ADAL" clId="{028F1246-52CB-5E4F-9BF4-401802E58DE1}" dt="2019-11-13T14:34:01.991" v="484" actId="20577"/>
          <ac:spMkLst>
            <pc:docMk/>
            <pc:sldMk cId="1793706927" sldId="1670"/>
            <ac:spMk id="6" creationId="{00000000-0000-0000-0000-000000000000}"/>
          </ac:spMkLst>
        </pc:spChg>
        <pc:spChg chg="mod">
          <ac:chgData name="Yoann GUILLO" userId="47d549e3-95d9-4b13-bf00-af2553fe143d" providerId="ADAL" clId="{028F1246-52CB-5E4F-9BF4-401802E58DE1}" dt="2019-11-13T14:33:28.830" v="412" actId="20577"/>
          <ac:spMkLst>
            <pc:docMk/>
            <pc:sldMk cId="1793706927" sldId="1670"/>
            <ac:spMk id="17" creationId="{00000000-0000-0000-0000-000000000000}"/>
          </ac:spMkLst>
        </pc:spChg>
      </pc:sldChg>
      <pc:sldChg chg="modSp">
        <pc:chgData name="Yoann GUILLO" userId="47d549e3-95d9-4b13-bf00-af2553fe143d" providerId="ADAL" clId="{028F1246-52CB-5E4F-9BF4-401802E58DE1}" dt="2019-11-13T14:23:23.659" v="65" actId="20577"/>
        <pc:sldMkLst>
          <pc:docMk/>
          <pc:sldMk cId="1128009066" sldId="1996"/>
        </pc:sldMkLst>
        <pc:spChg chg="mod">
          <ac:chgData name="Yoann GUILLO" userId="47d549e3-95d9-4b13-bf00-af2553fe143d" providerId="ADAL" clId="{028F1246-52CB-5E4F-9BF4-401802E58DE1}" dt="2019-11-13T14:23:23.659" v="65" actId="20577"/>
          <ac:spMkLst>
            <pc:docMk/>
            <pc:sldMk cId="1128009066" sldId="1996"/>
            <ac:spMk id="4" creationId="{57142998-EA94-4FA2-A6F3-9EB067C25E21}"/>
          </ac:spMkLst>
        </pc:spChg>
      </pc:sldChg>
      <pc:sldChg chg="modSp">
        <pc:chgData name="Yoann GUILLO" userId="47d549e3-95d9-4b13-bf00-af2553fe143d" providerId="ADAL" clId="{028F1246-52CB-5E4F-9BF4-401802E58DE1}" dt="2019-11-13T14:14:19.592" v="25" actId="20577"/>
        <pc:sldMkLst>
          <pc:docMk/>
          <pc:sldMk cId="1943852537" sldId="2042"/>
        </pc:sldMkLst>
        <pc:spChg chg="mod">
          <ac:chgData name="Yoann GUILLO" userId="47d549e3-95d9-4b13-bf00-af2553fe143d" providerId="ADAL" clId="{028F1246-52CB-5E4F-9BF4-401802E58DE1}" dt="2019-11-13T14:14:19.592" v="25" actId="20577"/>
          <ac:spMkLst>
            <pc:docMk/>
            <pc:sldMk cId="1943852537" sldId="2042"/>
            <ac:spMk id="4" creationId="{57142998-EA94-4FA2-A6F3-9EB067C25E21}"/>
          </ac:spMkLst>
        </pc:spChg>
      </pc:sldChg>
      <pc:sldChg chg="add">
        <pc:chgData name="Yoann GUILLO" userId="47d549e3-95d9-4b13-bf00-af2553fe143d" providerId="ADAL" clId="{028F1246-52CB-5E4F-9BF4-401802E58DE1}" dt="2019-11-13T15:02:16.759" v="488"/>
        <pc:sldMkLst>
          <pc:docMk/>
          <pc:sldMk cId="2452373249" sldId="2044"/>
        </pc:sldMkLst>
      </pc:sldChg>
      <pc:sldChg chg="del">
        <pc:chgData name="Yoann GUILLO" userId="47d549e3-95d9-4b13-bf00-af2553fe143d" providerId="ADAL" clId="{028F1246-52CB-5E4F-9BF4-401802E58DE1}" dt="2019-11-13T14:34:13.077" v="487" actId="2696"/>
        <pc:sldMkLst>
          <pc:docMk/>
          <pc:sldMk cId="2874066527" sldId="204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11/14/19 1:21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11/14/19 1:21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13</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11/14/19 1:21 PM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69494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11/14/19 1:21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11/14/19 1:21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11/14/19 1:21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450358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66499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16906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13813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11/14/19 1:21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38923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11/14/19 1:21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04126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050017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10341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625519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673616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34</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11/14/19 1:21 PM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727080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0629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941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11/14/19 1:21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224544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35865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11/14/19 1:21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1229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11/14/19 1:21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849237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11/14/19 1:21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34355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7466172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530514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09101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726531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11/14/19 1:21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7709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11/14/19 1:21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115478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11/14/19 1:21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705791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189962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940412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54</a:t>
            </a:fld>
            <a:endParaRPr lang="en-US" dirty="0"/>
          </a:p>
        </p:txBody>
      </p:sp>
    </p:spTree>
    <p:extLst>
      <p:ext uri="{BB962C8B-B14F-4D97-AF65-F5344CB8AC3E}">
        <p14:creationId xmlns:p14="http://schemas.microsoft.com/office/powerpoint/2010/main" val="27159331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989104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56</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11/14/19 1:21 PM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19164721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303836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793663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5095254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11/14/19 1:21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544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773955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11/14/19 1:21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162385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3982116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11/14/19 1:21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946194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11/14/19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00819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GB"/>
              <a:t>Click to edit Master title style</a:t>
            </a:r>
            <a:endParaRPr lang="en-US"/>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GB"/>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GB"/>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GB"/>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png"/><Relationship Id="rId7" Type="http://schemas.openxmlformats.org/officeDocument/2006/relationships/image" Target="../media/image45.jp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svg"/></Relationships>
</file>

<file path=ppt/slides/_rels/slide15.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hyperlink" Target="http://www.geneziis.com/" TargetMode="External"/><Relationship Id="rId2" Type="http://schemas.openxmlformats.org/officeDocument/2006/relationships/hyperlink" Target="https://www.linkedin.com/in/yoannguillo/" TargetMode="External"/><Relationship Id="rId1" Type="http://schemas.openxmlformats.org/officeDocument/2006/relationships/slideLayout" Target="../slideLayouts/slideLayout2.xml"/><Relationship Id="rId4" Type="http://schemas.openxmlformats.org/officeDocument/2006/relationships/hyperlink" Target="https://github.com/YoannGUILL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26.xml"/><Relationship Id="rId1" Type="http://schemas.openxmlformats.org/officeDocument/2006/relationships/slideLayout" Target="../slideLayouts/slideLayout42.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27.xml"/><Relationship Id="rId1" Type="http://schemas.openxmlformats.org/officeDocument/2006/relationships/slideLayout" Target="../slideLayouts/slideLayout42.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png"/><Relationship Id="rId7" Type="http://schemas.openxmlformats.org/officeDocument/2006/relationships/image" Target="../media/image45.jpg"/><Relationship Id="rId2" Type="http://schemas.openxmlformats.org/officeDocument/2006/relationships/notesSlide" Target="../notesSlides/notesSlide28.xml"/><Relationship Id="rId1" Type="http://schemas.openxmlformats.org/officeDocument/2006/relationships/slideLayout" Target="../slideLayouts/slideLayout42.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svg"/></Relationships>
</file>

<file path=ppt/slides/_rels/slide36.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4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68.xml"/></Relationships>
</file>

<file path=ppt/slides/_rels/slide51.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40.xml"/><Relationship Id="rId1" Type="http://schemas.openxmlformats.org/officeDocument/2006/relationships/slideLayout" Target="../slideLayouts/slideLayout6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3.xml"/></Relationships>
</file>

<file path=ppt/slides/_rels/slide55.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44.xml"/><Relationship Id="rId1" Type="http://schemas.openxmlformats.org/officeDocument/2006/relationships/slideLayout" Target="../slideLayouts/slideLayout73.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45.xml"/><Relationship Id="rId1" Type="http://schemas.openxmlformats.org/officeDocument/2006/relationships/slideLayout" Target="../slideLayouts/slideLayout73.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57.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png"/><Relationship Id="rId7" Type="http://schemas.openxmlformats.org/officeDocument/2006/relationships/image" Target="../media/image45.jpg"/><Relationship Id="rId2" Type="http://schemas.openxmlformats.org/officeDocument/2006/relationships/notesSlide" Target="../notesSlides/notesSlide46.xml"/><Relationship Id="rId1" Type="http://schemas.openxmlformats.org/officeDocument/2006/relationships/slideLayout" Target="../slideLayouts/slideLayout73.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svg"/></Relationships>
</file>

<file path=ppt/slides/_rels/slide58.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7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jp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8.xml"/></Relationships>
</file>

<file path=ppt/slides/_rels/slide6.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22.png"/><Relationship Id="rId18" Type="http://schemas.openxmlformats.org/officeDocument/2006/relationships/image" Target="../media/image35.sv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30.png"/><Relationship Id="rId12" Type="http://schemas.openxmlformats.org/officeDocument/2006/relationships/image" Target="../media/image33.svg"/><Relationship Id="rId17" Type="http://schemas.openxmlformats.org/officeDocument/2006/relationships/image" Target="../media/image34.png"/><Relationship Id="rId2" Type="http://schemas.openxmlformats.org/officeDocument/2006/relationships/notesSlide" Target="../notesSlides/notesSlide3.xml"/><Relationship Id="rId16" Type="http://schemas.openxmlformats.org/officeDocument/2006/relationships/image" Target="../media/image25.svg"/><Relationship Id="rId20" Type="http://schemas.openxmlformats.org/officeDocument/2006/relationships/image" Target="../media/image37.svg"/><Relationship Id="rId1" Type="http://schemas.openxmlformats.org/officeDocument/2006/relationships/slideLayout" Target="../slideLayouts/slideLayout7.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29.svg"/><Relationship Id="rId19" Type="http://schemas.openxmlformats.org/officeDocument/2006/relationships/image" Target="../media/image36.png"/><Relationship Id="rId4" Type="http://schemas.openxmlformats.org/officeDocument/2006/relationships/image" Target="../media/image21.svg"/><Relationship Id="rId9" Type="http://schemas.openxmlformats.org/officeDocument/2006/relationships/image" Target="../media/image28.png"/><Relationship Id="rId14" Type="http://schemas.openxmlformats.org/officeDocument/2006/relationships/image" Target="../media/image23.svg"/><Relationship Id="rId22" Type="http://schemas.openxmlformats.org/officeDocument/2006/relationships/image" Target="../media/image39.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YoannGUILLO/Community"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056448"/>
            <a:ext cx="5510213" cy="1477328"/>
          </a:xfrm>
        </p:spPr>
        <p:txBody>
          <a:bodyPr/>
          <a:lstStyle/>
          <a:p>
            <a:r>
              <a:rPr lang="fr-FR" sz="4800" dirty="0">
                <a:solidFill>
                  <a:srgbClr val="D83B01"/>
                </a:solidFill>
              </a:rPr>
              <a:t>Have fun </a:t>
            </a:r>
            <a:r>
              <a:rPr lang="fr-FR" sz="4800" dirty="0" err="1">
                <a:solidFill>
                  <a:srgbClr val="D83B01"/>
                </a:solidFill>
              </a:rPr>
              <a:t>with</a:t>
            </a:r>
            <a:r>
              <a:rPr lang="fr-FR" sz="4800" dirty="0">
                <a:solidFill>
                  <a:srgbClr val="D83B01"/>
                </a:solidFill>
              </a:rPr>
              <a:t> </a:t>
            </a:r>
            <a:r>
              <a:rPr lang="fr-FR" sz="4800" dirty="0" err="1">
                <a:solidFill>
                  <a:srgbClr val="D83B01"/>
                </a:solidFill>
              </a:rPr>
              <a:t>Logic</a:t>
            </a:r>
            <a:r>
              <a:rPr lang="fr-FR" sz="4800" dirty="0">
                <a:solidFill>
                  <a:srgbClr val="D83B01"/>
                </a:solidFill>
              </a:rPr>
              <a:t> Apps !</a:t>
            </a:r>
            <a:endParaRPr lang="en-US" sz="4800" dirty="0">
              <a:solidFill>
                <a:srgbClr val="D83B01"/>
              </a:solidFill>
            </a:endParaRP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77108"/>
          </a:xfrm>
        </p:spPr>
        <p:txBody>
          <a:bodyPr/>
          <a:lstStyle/>
          <a:p>
            <a:r>
              <a:rPr lang="en-US" dirty="0"/>
              <a:t>Yoann </a:t>
            </a:r>
            <a:r>
              <a:rPr lang="en-US" dirty="0" err="1"/>
              <a:t>Guillo</a:t>
            </a:r>
            <a:endParaRPr lang="en-US" dirty="0"/>
          </a:p>
          <a:p>
            <a:r>
              <a:rPr lang="en-US" dirty="0"/>
              <a:t>Freelance</a:t>
            </a:r>
          </a:p>
        </p:txBody>
      </p:sp>
      <p:pic>
        <p:nvPicPr>
          <p:cNvPr id="1026" name="Picture 2" descr="Image result for mvp logo">
            <a:extLst>
              <a:ext uri="{FF2B5EF4-FFF2-40B4-BE49-F238E27FC236}">
                <a16:creationId xmlns:a16="http://schemas.microsoft.com/office/drawing/2014/main" id="{E9CDA4C8-8C19-9A48-A52C-6696E0570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4801599"/>
            <a:ext cx="1370963" cy="55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85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3" name="Picture Placeholder 2" descr="This photo is a 'placeholder' only. Drag or drop your photo here, or click and tap the center to insert a photo. Make sure to update this alt text for your inserted photo. ">
            <a:extLst>
              <a:ext uri="{FF2B5EF4-FFF2-40B4-BE49-F238E27FC236}">
                <a16:creationId xmlns:a16="http://schemas.microsoft.com/office/drawing/2014/main" id="{C0EBCFE2-8EBB-408F-8269-EBBA8A2B162A}"/>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3</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000000"/>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Tree>
    <p:extLst>
      <p:ext uri="{BB962C8B-B14F-4D97-AF65-F5344CB8AC3E}">
        <p14:creationId xmlns:p14="http://schemas.microsoft.com/office/powerpoint/2010/main" val="135174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50E6FF"/>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316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hlinkClick r:id="rId3"/>
              </a:rPr>
              <a:t>Get the Color Contrast Analyzer</a:t>
            </a:r>
            <a:endParaRPr lang="en-US" sz="1000" dirty="0"/>
          </a:p>
          <a:p>
            <a:pPr>
              <a:spcBef>
                <a:spcPts val="600"/>
              </a:spcBef>
            </a:pPr>
            <a:r>
              <a:rPr lang="en-US" sz="1000" dirty="0">
                <a:hlinkClick r:id="rId4"/>
              </a:rPr>
              <a:t>Get more information on accessibility </a:t>
            </a:r>
            <a:endParaRPr lang="en-US" sz="1000" dirty="0"/>
          </a:p>
          <a:p>
            <a:pPr>
              <a:spcBef>
                <a:spcPts val="600"/>
              </a:spcBef>
            </a:pPr>
            <a:r>
              <a:rPr lang="en-US" sz="1000" dirty="0">
                <a:hlinkClick r:id="rId5"/>
              </a:rPr>
              <a:t>Get the Microsoft color guidelines PDF</a:t>
            </a:r>
            <a:endParaRPr lang="en-US" sz="1050" dirty="0"/>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5685717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602862" y="1822783"/>
            <a:ext cx="9144000" cy="553998"/>
          </a:xfrm>
        </p:spPr>
        <p:txBody>
          <a:bodyPr/>
          <a:lstStyle/>
          <a:p>
            <a:r>
              <a:rPr lang="en-US" dirty="0"/>
              <a:t>Yoann </a:t>
            </a:r>
            <a:r>
              <a:rPr lang="en-US" dirty="0" err="1"/>
              <a:t>Guillo</a:t>
            </a:r>
            <a:endParaRPr lang="en-US" dirty="0"/>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602862" y="2805405"/>
            <a:ext cx="9144000" cy="3508653"/>
          </a:xfrm>
        </p:spPr>
        <p:txBody>
          <a:bodyPr/>
          <a:lstStyle/>
          <a:p>
            <a:r>
              <a:rPr lang="fr-FR" sz="2400" dirty="0" err="1"/>
              <a:t>Independant</a:t>
            </a:r>
            <a:r>
              <a:rPr lang="fr-FR" sz="2400" dirty="0"/>
              <a:t> Cloud Architect, MVP Microsoft Azure, </a:t>
            </a:r>
            <a:r>
              <a:rPr lang="fr-FR" sz="2400" dirty="0" err="1"/>
              <a:t>member</a:t>
            </a:r>
            <a:r>
              <a:rPr lang="fr-FR" sz="2400" dirty="0"/>
              <a:t> of </a:t>
            </a:r>
            <a:r>
              <a:rPr lang="fr-FR" sz="2400" dirty="0" err="1"/>
              <a:t>aOS</a:t>
            </a:r>
            <a:r>
              <a:rPr lang="fr-FR" sz="2400" dirty="0"/>
              <a:t> </a:t>
            </a:r>
            <a:r>
              <a:rPr lang="fr-FR" sz="2400" dirty="0" err="1"/>
              <a:t>community</a:t>
            </a:r>
            <a:r>
              <a:rPr lang="fr-FR" sz="2400" dirty="0"/>
              <a:t> and </a:t>
            </a:r>
            <a:r>
              <a:rPr lang="fr-FR" sz="2400" dirty="0" err="1"/>
              <a:t>co-organizer</a:t>
            </a:r>
            <a:r>
              <a:rPr lang="fr-FR" sz="2400" dirty="0"/>
              <a:t> of the Microsoft User Group Rennes.</a:t>
            </a:r>
          </a:p>
          <a:p>
            <a:r>
              <a:rPr lang="fr-FR" sz="2400" dirty="0" err="1"/>
              <a:t>Working</a:t>
            </a:r>
            <a:r>
              <a:rPr lang="fr-FR" sz="2400" dirty="0"/>
              <a:t> on the Azure </a:t>
            </a:r>
            <a:r>
              <a:rPr lang="fr-FR" sz="2400" dirty="0" err="1"/>
              <a:t>platform</a:t>
            </a:r>
            <a:r>
              <a:rPr lang="fr-FR" sz="2400" dirty="0"/>
              <a:t> </a:t>
            </a:r>
            <a:r>
              <a:rPr lang="fr-FR" sz="2400" dirty="0" err="1"/>
              <a:t>since</a:t>
            </a:r>
            <a:r>
              <a:rPr lang="fr-FR" sz="2400" dirty="0"/>
              <a:t> 2013.</a:t>
            </a:r>
          </a:p>
          <a:p>
            <a:r>
              <a:rPr lang="fr-FR" sz="2400" dirty="0" err="1"/>
              <a:t>Fanboy</a:t>
            </a:r>
            <a:r>
              <a:rPr lang="fr-FR" sz="2400" dirty="0"/>
              <a:t> of automation (PowerShell &amp; ARM </a:t>
            </a:r>
            <a:r>
              <a:rPr lang="fr-FR" sz="2400" dirty="0" err="1"/>
              <a:t>templates</a:t>
            </a:r>
            <a:r>
              <a:rPr lang="fr-FR" sz="2400" dirty="0"/>
              <a:t>)</a:t>
            </a:r>
          </a:p>
          <a:p>
            <a:endParaRPr lang="en-US" dirty="0"/>
          </a:p>
          <a:p>
            <a:r>
              <a:rPr lang="en-US" dirty="0"/>
              <a:t>Twitter : @</a:t>
            </a:r>
            <a:r>
              <a:rPr lang="en-US" dirty="0" err="1"/>
              <a:t>YoannGUILLO</a:t>
            </a:r>
            <a:endParaRPr lang="en-US" dirty="0"/>
          </a:p>
          <a:p>
            <a:r>
              <a:rPr lang="en-US" dirty="0"/>
              <a:t>LinkedIn : </a:t>
            </a:r>
            <a:r>
              <a:rPr lang="fr-FR" dirty="0">
                <a:hlinkClick r:id="rId2"/>
              </a:rPr>
              <a:t>https://www.linkedin.com/in/yoannguillo/</a:t>
            </a:r>
            <a:endParaRPr lang="fr-FR" dirty="0"/>
          </a:p>
          <a:p>
            <a:r>
              <a:rPr lang="fr-FR" dirty="0"/>
              <a:t>Blog : </a:t>
            </a:r>
            <a:r>
              <a:rPr lang="fr-FR" dirty="0">
                <a:hlinkClick r:id="rId3"/>
              </a:rPr>
              <a:t>www.geneziis.com</a:t>
            </a:r>
            <a:endParaRPr lang="fr-FR" dirty="0"/>
          </a:p>
          <a:p>
            <a:r>
              <a:rPr lang="fr-FR" dirty="0"/>
              <a:t>GitHub : </a:t>
            </a:r>
            <a:r>
              <a:rPr lang="fr-FR" dirty="0">
                <a:hlinkClick r:id="rId4"/>
              </a:rPr>
              <a:t>https://github.com/YoannGUILLO</a:t>
            </a:r>
            <a:endParaRPr lang="fr-FR" dirty="0"/>
          </a:p>
          <a:p>
            <a:endParaRPr lang="en-US" dirty="0"/>
          </a:p>
        </p:txBody>
      </p:sp>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9144000" cy="677108"/>
          </a:xfrm>
        </p:spPr>
        <p:txBody>
          <a:bodyPr/>
          <a:lstStyle/>
          <a:p>
            <a:r>
              <a:rPr lang="en-US" dirty="0"/>
              <a:t>Speaker name</a:t>
            </a:r>
          </a:p>
          <a:p>
            <a:r>
              <a:rPr lang="en-US" dirty="0"/>
              <a:t>Title</a:t>
            </a:r>
          </a:p>
        </p:txBody>
      </p:sp>
    </p:spTree>
    <p:extLst>
      <p:ext uri="{BB962C8B-B14F-4D97-AF65-F5344CB8AC3E}">
        <p14:creationId xmlns:p14="http://schemas.microsoft.com/office/powerpoint/2010/main" val="218820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p:txBody>
          <a:bodyPr/>
          <a:lstStyle/>
          <a:p>
            <a:r>
              <a:rPr lang="en-US" dirty="0"/>
              <a:t>Speaker name</a:t>
            </a:r>
          </a:p>
          <a:p>
            <a:r>
              <a:rPr lang="en-US" dirty="0"/>
              <a:t>Title</a:t>
            </a:r>
          </a:p>
        </p:txBody>
      </p:sp>
    </p:spTree>
    <p:extLst>
      <p:ext uri="{BB962C8B-B14F-4D97-AF65-F5344CB8AC3E}">
        <p14:creationId xmlns:p14="http://schemas.microsoft.com/office/powerpoint/2010/main" val="375940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p:txBody>
          <a:bodyPr/>
          <a:lstStyle/>
          <a:p>
            <a:r>
              <a:rPr lang="en-US" dirty="0"/>
              <a:t>Speaker name</a:t>
            </a:r>
          </a:p>
          <a:p>
            <a:r>
              <a:rPr lang="en-US" dirty="0"/>
              <a:t>Title</a:t>
            </a:r>
          </a:p>
        </p:txBody>
      </p:sp>
    </p:spTree>
    <p:extLst>
      <p:ext uri="{BB962C8B-B14F-4D97-AF65-F5344CB8AC3E}">
        <p14:creationId xmlns:p14="http://schemas.microsoft.com/office/powerpoint/2010/main" val="289488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p:txBody>
          <a:bodyPr/>
          <a:lstStyle/>
          <a:p>
            <a:r>
              <a:rPr lang="en-US" dirty="0"/>
              <a:t>Speaker name</a:t>
            </a:r>
          </a:p>
          <a:p>
            <a:r>
              <a:rPr lang="en-US" dirty="0"/>
              <a:t>Title</a:t>
            </a:r>
          </a:p>
        </p:txBody>
      </p:sp>
    </p:spTree>
    <p:extLst>
      <p:ext uri="{BB962C8B-B14F-4D97-AF65-F5344CB8AC3E}">
        <p14:creationId xmlns:p14="http://schemas.microsoft.com/office/powerpoint/2010/main" val="363856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93371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35994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552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3105380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002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979778"/>
            <a:ext cx="5510213" cy="553998"/>
          </a:xfrm>
        </p:spPr>
        <p:txBody>
          <a:bodyPr/>
          <a:lstStyle/>
          <a:p>
            <a:r>
              <a:rPr lang="en-US" dirty="0"/>
              <a:t>Why Logic Apps ?</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338554"/>
          </a:xfrm>
        </p:spPr>
        <p:txBody>
          <a:bodyPr/>
          <a:lstStyle/>
          <a:p>
            <a:r>
              <a:rPr lang="en-US" dirty="0"/>
              <a:t>Yoann </a:t>
            </a:r>
            <a:r>
              <a:rPr lang="en-US" dirty="0" err="1"/>
              <a:t>guillo</a:t>
            </a:r>
            <a:endParaRPr lang="en-US" dirty="0"/>
          </a:p>
        </p:txBody>
      </p:sp>
    </p:spTree>
    <p:extLst>
      <p:ext uri="{BB962C8B-B14F-4D97-AF65-F5344CB8AC3E}">
        <p14:creationId xmlns:p14="http://schemas.microsoft.com/office/powerpoint/2010/main" val="112800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Picture Placeholder 4" descr="This photo is a 'placeholder' only. Drag or drop your photo here, or click and tap the center to insert a photo. Make sure to update this alt text for your inserted photo. ">
            <a:extLst>
              <a:ext uri="{FF2B5EF4-FFF2-40B4-BE49-F238E27FC236}">
                <a16:creationId xmlns:a16="http://schemas.microsoft.com/office/drawing/2014/main" id="{134CC486-FA87-44E1-A991-243D1EC6902E}"/>
              </a:ext>
            </a:extLst>
          </p:cNvPr>
          <p:cNvSpPr>
            <a:spLocks noGrp="1"/>
          </p:cNvSpPr>
          <p:nvPr>
            <p:ph type="pic" sz="quarter" idx="11"/>
          </p:nvPr>
        </p:nvSpPr>
        <p:spPr/>
      </p:sp>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p:txBody>
          <a:bodyPr/>
          <a:lstStyle/>
          <a:p>
            <a:r>
              <a:rPr lang="en-US" dirty="0"/>
              <a:t>Smaller text</a:t>
            </a:r>
          </a:p>
        </p:txBody>
      </p:sp>
    </p:spTree>
    <p:extLst>
      <p:ext uri="{BB962C8B-B14F-4D97-AF65-F5344CB8AC3E}">
        <p14:creationId xmlns:p14="http://schemas.microsoft.com/office/powerpoint/2010/main" val="70188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3" name="Picture Placeholder 2" descr="This photo is a 'placeholder' only. Drag or drop your photo here, or click and tap the center to insert a photo. Make sure to update this alt text for your inserted photo. ">
            <a:extLst>
              <a:ext uri="{FF2B5EF4-FFF2-40B4-BE49-F238E27FC236}">
                <a16:creationId xmlns:a16="http://schemas.microsoft.com/office/drawing/2014/main" id="{C0EBCFE2-8EBB-408F-8269-EBBA8A2B162A}"/>
              </a:ext>
            </a:extLst>
          </p:cNvPr>
          <p:cNvSpPr>
            <a:spLocks noGrp="1"/>
          </p:cNvSpPr>
          <p:nvPr>
            <p:ph type="pic" sz="quarter" idx="11"/>
          </p:nvPr>
        </p:nvSpPr>
        <p:spPr/>
      </p:sp>
    </p:spTree>
    <p:extLst>
      <p:ext uri="{BB962C8B-B14F-4D97-AF65-F5344CB8AC3E}">
        <p14:creationId xmlns:p14="http://schemas.microsoft.com/office/powerpoint/2010/main" val="292782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3</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000000"/>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Tree>
    <p:extLst>
      <p:ext uri="{BB962C8B-B14F-4D97-AF65-F5344CB8AC3E}">
        <p14:creationId xmlns:p14="http://schemas.microsoft.com/office/powerpoint/2010/main" val="156840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50E6FF"/>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42900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hlinkClick r:id="rId3"/>
              </a:rPr>
              <a:t>Get the Color Contrast Analyzer</a:t>
            </a:r>
            <a:endParaRPr lang="en-US" sz="1000" dirty="0"/>
          </a:p>
          <a:p>
            <a:pPr>
              <a:spcBef>
                <a:spcPts val="600"/>
              </a:spcBef>
            </a:pPr>
            <a:r>
              <a:rPr lang="en-US" sz="1000" dirty="0">
                <a:hlinkClick r:id="rId4"/>
              </a:rPr>
              <a:t>Get more information on accessibility </a:t>
            </a:r>
            <a:endParaRPr lang="en-US" sz="1000" dirty="0"/>
          </a:p>
          <a:p>
            <a:pPr>
              <a:spcBef>
                <a:spcPts val="600"/>
              </a:spcBef>
            </a:pPr>
            <a:r>
              <a:rPr lang="en-US" sz="1000" dirty="0">
                <a:hlinkClick r:id="rId5"/>
              </a:rPr>
              <a:t>Get the Microsoft color guidelines PDF</a:t>
            </a:r>
            <a:endParaRPr lang="en-US" sz="1050" dirty="0"/>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57510636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a:xfrm>
            <a:off x="8134462" y="3669875"/>
            <a:ext cx="3474718" cy="1965776"/>
          </a:xfrm>
          <a:prstGeom prst="rect">
            <a:avLst/>
          </a:prstGeom>
        </p:spPr>
      </p:pic>
    </p:spTree>
    <p:extLst>
      <p:ext uri="{BB962C8B-B14F-4D97-AF65-F5344CB8AC3E}">
        <p14:creationId xmlns:p14="http://schemas.microsoft.com/office/powerpoint/2010/main" val="36656282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10619412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50562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965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94852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Main goal ? </a:t>
            </a:r>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fr-FR" dirty="0" err="1"/>
              <a:t>Detect</a:t>
            </a:r>
            <a:r>
              <a:rPr lang="fr-FR" dirty="0"/>
              <a:t> the </a:t>
            </a:r>
            <a:r>
              <a:rPr lang="fr-FR" dirty="0" err="1"/>
              <a:t>manual</a:t>
            </a:r>
            <a:r>
              <a:rPr lang="fr-FR" dirty="0"/>
              <a:t> </a:t>
            </a:r>
            <a:r>
              <a:rPr lang="fr-FR" dirty="0" err="1"/>
              <a:t>regeneration</a:t>
            </a:r>
            <a:r>
              <a:rPr lang="fr-FR" dirty="0"/>
              <a:t> of </a:t>
            </a:r>
            <a:r>
              <a:rPr lang="fr-FR" dirty="0" err="1"/>
              <a:t>my</a:t>
            </a:r>
            <a:r>
              <a:rPr lang="fr-FR" dirty="0"/>
              <a:t> keys on </a:t>
            </a:r>
            <a:r>
              <a:rPr lang="fr-FR" dirty="0" err="1"/>
              <a:t>CosmosDB</a:t>
            </a:r>
            <a:endParaRPr lang="en-US" dirty="0"/>
          </a:p>
          <a:p>
            <a:pPr marL="457200" indent="-457200">
              <a:buFont typeface="Arial" panose="020B0604020202020204" pitchFamily="34" charset="0"/>
              <a:buChar char="•"/>
            </a:pPr>
            <a:r>
              <a:rPr lang="en-US" dirty="0"/>
              <a:t>Get the new version</a:t>
            </a:r>
          </a:p>
          <a:p>
            <a:pPr marL="457200" indent="-457200">
              <a:buFont typeface="Arial" panose="020B0604020202020204" pitchFamily="34" charset="0"/>
              <a:buChar char="•"/>
            </a:pPr>
            <a:r>
              <a:rPr lang="en-US" dirty="0"/>
              <a:t>Automatically register the new versions inside a Key Vault</a:t>
            </a:r>
          </a:p>
          <a:p>
            <a:pPr marL="457200" indent="-457200">
              <a:buFont typeface="Arial" panose="020B0604020202020204" pitchFamily="34" charset="0"/>
              <a:buChar char="•"/>
            </a:pPr>
            <a:r>
              <a:rPr lang="en-US" dirty="0"/>
              <a:t>Send a notification (SMS, Email…)</a:t>
            </a:r>
          </a:p>
        </p:txBody>
      </p:sp>
      <p:pic>
        <p:nvPicPr>
          <p:cNvPr id="3" name="Graphic 2">
            <a:extLst>
              <a:ext uri="{FF2B5EF4-FFF2-40B4-BE49-F238E27FC236}">
                <a16:creationId xmlns:a16="http://schemas.microsoft.com/office/drawing/2014/main" id="{4D8753EC-A494-7440-8DF1-EF4D065DE8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81700" y="3327400"/>
            <a:ext cx="228600" cy="203200"/>
          </a:xfrm>
          <a:prstGeom prst="rect">
            <a:avLst/>
          </a:prstGeom>
        </p:spPr>
      </p:pic>
      <p:pic>
        <p:nvPicPr>
          <p:cNvPr id="5" name="Graphic 4">
            <a:extLst>
              <a:ext uri="{FF2B5EF4-FFF2-40B4-BE49-F238E27FC236}">
                <a16:creationId xmlns:a16="http://schemas.microsoft.com/office/drawing/2014/main" id="{A3A1FA79-D14F-C547-9C16-1D8EAD452A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05848" y="4198775"/>
            <a:ext cx="1187396" cy="1187396"/>
          </a:xfrm>
          <a:prstGeom prst="rect">
            <a:avLst/>
          </a:prstGeom>
        </p:spPr>
      </p:pic>
      <p:pic>
        <p:nvPicPr>
          <p:cNvPr id="8" name="Graphic 7">
            <a:extLst>
              <a:ext uri="{FF2B5EF4-FFF2-40B4-BE49-F238E27FC236}">
                <a16:creationId xmlns:a16="http://schemas.microsoft.com/office/drawing/2014/main" id="{861CE37C-3394-1C4E-B4B2-BB57583925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12888" y="4198775"/>
            <a:ext cx="1187396" cy="1187396"/>
          </a:xfrm>
          <a:prstGeom prst="rect">
            <a:avLst/>
          </a:prstGeom>
        </p:spPr>
      </p:pic>
      <p:pic>
        <p:nvPicPr>
          <p:cNvPr id="12" name="Graphic 11">
            <a:extLst>
              <a:ext uri="{FF2B5EF4-FFF2-40B4-BE49-F238E27FC236}">
                <a16:creationId xmlns:a16="http://schemas.microsoft.com/office/drawing/2014/main" id="{EB014C28-4CBD-254C-8693-FC29C78A35F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0070" y="4198775"/>
            <a:ext cx="1187396" cy="1187396"/>
          </a:xfrm>
          <a:prstGeom prst="rect">
            <a:avLst/>
          </a:prstGeom>
        </p:spPr>
      </p:pic>
      <p:pic>
        <p:nvPicPr>
          <p:cNvPr id="14" name="Graphic 13">
            <a:extLst>
              <a:ext uri="{FF2B5EF4-FFF2-40B4-BE49-F238E27FC236}">
                <a16:creationId xmlns:a16="http://schemas.microsoft.com/office/drawing/2014/main" id="{2030E638-8DA8-104B-B318-96C4AFB8AC2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87178" y="4198775"/>
            <a:ext cx="1187396" cy="1187396"/>
          </a:xfrm>
          <a:prstGeom prst="rect">
            <a:avLst/>
          </a:prstGeom>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25802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16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06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9144000" cy="677108"/>
          </a:xfrm>
        </p:spPr>
        <p:txBody>
          <a:bodyPr/>
          <a:lstStyle/>
          <a:p>
            <a:r>
              <a:rPr lang="en-US" dirty="0"/>
              <a:t>Speaker name</a:t>
            </a:r>
          </a:p>
          <a:p>
            <a:r>
              <a:rPr lang="en-US" dirty="0"/>
              <a:t>Title</a:t>
            </a:r>
          </a:p>
        </p:txBody>
      </p:sp>
    </p:spTree>
    <p:extLst>
      <p:ext uri="{BB962C8B-B14F-4D97-AF65-F5344CB8AC3E}">
        <p14:creationId xmlns:p14="http://schemas.microsoft.com/office/powerpoint/2010/main" val="403418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p:txBody>
          <a:bodyPr/>
          <a:lstStyle/>
          <a:p>
            <a:r>
              <a:rPr lang="en-US" dirty="0"/>
              <a:t>Speaker name</a:t>
            </a:r>
          </a:p>
          <a:p>
            <a:r>
              <a:rPr lang="en-US" dirty="0"/>
              <a:t>Title</a:t>
            </a:r>
          </a:p>
        </p:txBody>
      </p:sp>
    </p:spTree>
    <p:extLst>
      <p:ext uri="{BB962C8B-B14F-4D97-AF65-F5344CB8AC3E}">
        <p14:creationId xmlns:p14="http://schemas.microsoft.com/office/powerpoint/2010/main" val="168672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p:txBody>
          <a:bodyPr/>
          <a:lstStyle/>
          <a:p>
            <a:r>
              <a:rPr lang="en-US" dirty="0"/>
              <a:t>Speaker name</a:t>
            </a:r>
          </a:p>
          <a:p>
            <a:r>
              <a:rPr lang="en-US" dirty="0"/>
              <a:t>Title</a:t>
            </a:r>
          </a:p>
        </p:txBody>
      </p:sp>
    </p:spTree>
    <p:extLst>
      <p:ext uri="{BB962C8B-B14F-4D97-AF65-F5344CB8AC3E}">
        <p14:creationId xmlns:p14="http://schemas.microsoft.com/office/powerpoint/2010/main" val="424102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p:txBody>
          <a:bodyPr/>
          <a:lstStyle/>
          <a:p>
            <a:r>
              <a:rPr lang="en-US" dirty="0"/>
              <a:t>Speaker name</a:t>
            </a:r>
          </a:p>
          <a:p>
            <a:r>
              <a:rPr lang="en-US" dirty="0"/>
              <a:t>Title</a:t>
            </a:r>
          </a:p>
        </p:txBody>
      </p:sp>
    </p:spTree>
    <p:extLst>
      <p:ext uri="{BB962C8B-B14F-4D97-AF65-F5344CB8AC3E}">
        <p14:creationId xmlns:p14="http://schemas.microsoft.com/office/powerpoint/2010/main" val="82308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61249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2298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321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Yoann </a:t>
            </a:r>
            <a:r>
              <a:rPr lang="en-US" dirty="0" err="1"/>
              <a:t>Guillo</a:t>
            </a:r>
            <a:endParaRPr lang="en-US" dirty="0"/>
          </a:p>
        </p:txBody>
      </p:sp>
    </p:spTree>
    <p:extLst>
      <p:ext uri="{BB962C8B-B14F-4D97-AF65-F5344CB8AC3E}">
        <p14:creationId xmlns:p14="http://schemas.microsoft.com/office/powerpoint/2010/main" val="336294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96288768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355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Picture Placeholder 4" descr="This photo is a 'placeholder' only. Drag or drop your photo here, or click and tap the center to insert a photo. Make sure to update this alt text for your inserted photo. ">
            <a:extLst>
              <a:ext uri="{FF2B5EF4-FFF2-40B4-BE49-F238E27FC236}">
                <a16:creationId xmlns:a16="http://schemas.microsoft.com/office/drawing/2014/main" id="{134CC486-FA87-44E1-A991-243D1EC6902E}"/>
              </a:ext>
            </a:extLst>
          </p:cNvPr>
          <p:cNvSpPr>
            <a:spLocks noGrp="1"/>
          </p:cNvSpPr>
          <p:nvPr>
            <p:ph type="pic" sz="quarter" idx="11"/>
          </p:nvPr>
        </p:nvSpPr>
        <p:spPr/>
      </p:sp>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p:txBody>
          <a:bodyPr/>
          <a:lstStyle/>
          <a:p>
            <a:r>
              <a:rPr lang="en-US" dirty="0"/>
              <a:t>Smaller text</a:t>
            </a:r>
          </a:p>
        </p:txBody>
      </p:sp>
    </p:spTree>
    <p:extLst>
      <p:ext uri="{BB962C8B-B14F-4D97-AF65-F5344CB8AC3E}">
        <p14:creationId xmlns:p14="http://schemas.microsoft.com/office/powerpoint/2010/main" val="268911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3" name="Picture Placeholder 2" descr="This photo is a 'placeholder' only. Drag or drop your photo here, or click and tap the center to insert a photo. Make sure to update this alt text for your inserted photo. ">
            <a:extLst>
              <a:ext uri="{FF2B5EF4-FFF2-40B4-BE49-F238E27FC236}">
                <a16:creationId xmlns:a16="http://schemas.microsoft.com/office/drawing/2014/main" id="{C0EBCFE2-8EBB-408F-8269-EBBA8A2B162A}"/>
              </a:ext>
            </a:extLst>
          </p:cNvPr>
          <p:cNvSpPr>
            <a:spLocks noGrp="1"/>
          </p:cNvSpPr>
          <p:nvPr>
            <p:ph type="pic" sz="quarter" idx="11"/>
          </p:nvPr>
        </p:nvSpPr>
        <p:spPr/>
      </p:sp>
    </p:spTree>
    <p:extLst>
      <p:ext uri="{BB962C8B-B14F-4D97-AF65-F5344CB8AC3E}">
        <p14:creationId xmlns:p14="http://schemas.microsoft.com/office/powerpoint/2010/main" val="376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3</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000000"/>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000000"/>
                </a:solidFill>
              </a:rPr>
              <a:t>Accent 6</a:t>
            </a:r>
          </a:p>
        </p:txBody>
      </p:sp>
    </p:spTree>
    <p:extLst>
      <p:ext uri="{BB962C8B-B14F-4D97-AF65-F5344CB8AC3E}">
        <p14:creationId xmlns:p14="http://schemas.microsoft.com/office/powerpoint/2010/main" val="364826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50E6FF"/>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95175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hlinkClick r:id="rId3"/>
              </a:rPr>
              <a:t>Get the Color Contrast Analyzer</a:t>
            </a:r>
            <a:endParaRPr lang="en-US" sz="1000" dirty="0"/>
          </a:p>
          <a:p>
            <a:pPr>
              <a:spcBef>
                <a:spcPts val="600"/>
              </a:spcBef>
            </a:pPr>
            <a:r>
              <a:rPr lang="en-US" sz="1000" dirty="0">
                <a:hlinkClick r:id="rId4"/>
              </a:rPr>
              <a:t>Get more information on accessibility </a:t>
            </a:r>
            <a:endParaRPr lang="en-US" sz="1000" dirty="0"/>
          </a:p>
          <a:p>
            <a:pPr>
              <a:spcBef>
                <a:spcPts val="600"/>
              </a:spcBef>
            </a:pPr>
            <a:r>
              <a:rPr lang="en-US" sz="1000" dirty="0">
                <a:hlinkClick r:id="rId5"/>
              </a:rPr>
              <a:t>Get the Microsoft color guidelines PDF</a:t>
            </a:r>
            <a:endParaRPr lang="en-US" sz="1050" dirty="0"/>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chemeClr val="bg1"/>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50533186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a:xfrm>
            <a:off x="8134462" y="3669875"/>
            <a:ext cx="3474718" cy="1965776"/>
          </a:xfrm>
          <a:prstGeom prst="rect">
            <a:avLst/>
          </a:prstGeom>
        </p:spPr>
      </p:pic>
    </p:spTree>
    <p:extLst>
      <p:ext uri="{BB962C8B-B14F-4D97-AF65-F5344CB8AC3E}">
        <p14:creationId xmlns:p14="http://schemas.microsoft.com/office/powerpoint/2010/main" val="261714437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338675585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5924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Process</a:t>
            </a:r>
            <a:endParaRPr lang="en-US" sz="2000" dirty="0"/>
          </a:p>
        </p:txBody>
      </p:sp>
      <p:pic>
        <p:nvPicPr>
          <p:cNvPr id="6" name="Graphic 5">
            <a:extLst>
              <a:ext uri="{FF2B5EF4-FFF2-40B4-BE49-F238E27FC236}">
                <a16:creationId xmlns:a16="http://schemas.microsoft.com/office/drawing/2014/main" id="{D3ACDA17-75CE-4547-9D20-B0E59866D8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72" y="1674885"/>
            <a:ext cx="1608208" cy="1429519"/>
          </a:xfrm>
          <a:prstGeom prst="rect">
            <a:avLst/>
          </a:prstGeom>
        </p:spPr>
      </p:pic>
      <p:pic>
        <p:nvPicPr>
          <p:cNvPr id="8" name="Graphic 7">
            <a:extLst>
              <a:ext uri="{FF2B5EF4-FFF2-40B4-BE49-F238E27FC236}">
                <a16:creationId xmlns:a16="http://schemas.microsoft.com/office/drawing/2014/main" id="{0A0148BF-0473-B94B-A44A-EEABE0C45D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42652" y="1653302"/>
            <a:ext cx="1501660" cy="1501660"/>
          </a:xfrm>
          <a:prstGeom prst="rect">
            <a:avLst/>
          </a:prstGeom>
        </p:spPr>
      </p:pic>
      <p:pic>
        <p:nvPicPr>
          <p:cNvPr id="12" name="Graphic 11">
            <a:extLst>
              <a:ext uri="{FF2B5EF4-FFF2-40B4-BE49-F238E27FC236}">
                <a16:creationId xmlns:a16="http://schemas.microsoft.com/office/drawing/2014/main" id="{22E601E4-AE09-924B-A587-0E33E4D85F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7442" y="1578593"/>
            <a:ext cx="1622101" cy="1622101"/>
          </a:xfrm>
          <a:prstGeom prst="rect">
            <a:avLst/>
          </a:prstGeom>
        </p:spPr>
      </p:pic>
      <p:pic>
        <p:nvPicPr>
          <p:cNvPr id="14" name="Graphic 13">
            <a:extLst>
              <a:ext uri="{FF2B5EF4-FFF2-40B4-BE49-F238E27FC236}">
                <a16:creationId xmlns:a16="http://schemas.microsoft.com/office/drawing/2014/main" id="{E94CF7DE-2ECB-9940-9B33-95A5215FD4A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41156" y="3768091"/>
            <a:ext cx="850039" cy="850039"/>
          </a:xfrm>
          <a:prstGeom prst="rect">
            <a:avLst/>
          </a:prstGeom>
        </p:spPr>
      </p:pic>
      <p:pic>
        <p:nvPicPr>
          <p:cNvPr id="16" name="Graphic 15">
            <a:extLst>
              <a:ext uri="{FF2B5EF4-FFF2-40B4-BE49-F238E27FC236}">
                <a16:creationId xmlns:a16="http://schemas.microsoft.com/office/drawing/2014/main" id="{92204427-6B67-B74D-B6EC-542BFF98E7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77" y="5150230"/>
            <a:ext cx="1327996" cy="1327996"/>
          </a:xfrm>
          <a:prstGeom prst="rect">
            <a:avLst/>
          </a:prstGeom>
        </p:spPr>
      </p:pic>
      <p:pic>
        <p:nvPicPr>
          <p:cNvPr id="18" name="Graphic 17">
            <a:extLst>
              <a:ext uri="{FF2B5EF4-FFF2-40B4-BE49-F238E27FC236}">
                <a16:creationId xmlns:a16="http://schemas.microsoft.com/office/drawing/2014/main" id="{40E8457C-5C97-144B-BFFF-35C15EB274E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11665" y="3724621"/>
            <a:ext cx="850039" cy="850039"/>
          </a:xfrm>
          <a:prstGeom prst="rect">
            <a:avLst/>
          </a:prstGeom>
        </p:spPr>
      </p:pic>
      <p:pic>
        <p:nvPicPr>
          <p:cNvPr id="20" name="Graphic 19">
            <a:extLst>
              <a:ext uri="{FF2B5EF4-FFF2-40B4-BE49-F238E27FC236}">
                <a16:creationId xmlns:a16="http://schemas.microsoft.com/office/drawing/2014/main" id="{A8B7F520-5D4B-1C45-9CF7-0081873FFAC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11665" y="5550761"/>
            <a:ext cx="850039" cy="850039"/>
          </a:xfrm>
          <a:prstGeom prst="rect">
            <a:avLst/>
          </a:prstGeom>
        </p:spPr>
      </p:pic>
      <p:pic>
        <p:nvPicPr>
          <p:cNvPr id="22" name="Graphic 21">
            <a:extLst>
              <a:ext uri="{FF2B5EF4-FFF2-40B4-BE49-F238E27FC236}">
                <a16:creationId xmlns:a16="http://schemas.microsoft.com/office/drawing/2014/main" id="{A25B9C43-FDD1-E94D-BF7A-FFB3B9EC175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07438" y="1674885"/>
            <a:ext cx="1458495" cy="1458495"/>
          </a:xfrm>
          <a:prstGeom prst="rect">
            <a:avLst/>
          </a:prstGeom>
        </p:spPr>
      </p:pic>
      <p:sp>
        <p:nvSpPr>
          <p:cNvPr id="27" name="Right Arrow 26">
            <a:extLst>
              <a:ext uri="{FF2B5EF4-FFF2-40B4-BE49-F238E27FC236}">
                <a16:creationId xmlns:a16="http://schemas.microsoft.com/office/drawing/2014/main" id="{22B81C10-48FB-3641-B9C8-14232DF24F6E}"/>
              </a:ext>
            </a:extLst>
          </p:cNvPr>
          <p:cNvSpPr/>
          <p:nvPr/>
        </p:nvSpPr>
        <p:spPr bwMode="auto">
          <a:xfrm rot="16200000">
            <a:off x="1076971" y="4821548"/>
            <a:ext cx="978408"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FR"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ight Arrow 27">
            <a:extLst>
              <a:ext uri="{FF2B5EF4-FFF2-40B4-BE49-F238E27FC236}">
                <a16:creationId xmlns:a16="http://schemas.microsoft.com/office/drawing/2014/main" id="{CBE546E0-6F25-634A-B1CF-264AADF9361F}"/>
              </a:ext>
            </a:extLst>
          </p:cNvPr>
          <p:cNvSpPr/>
          <p:nvPr/>
        </p:nvSpPr>
        <p:spPr bwMode="auto">
          <a:xfrm rot="16200000" flipH="1">
            <a:off x="4207337" y="4923585"/>
            <a:ext cx="1058694"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FR"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ight Arrow 28">
            <a:extLst>
              <a:ext uri="{FF2B5EF4-FFF2-40B4-BE49-F238E27FC236}">
                <a16:creationId xmlns:a16="http://schemas.microsoft.com/office/drawing/2014/main" id="{764B0BCB-6CDD-0342-AB0D-2436444974A3}"/>
              </a:ext>
            </a:extLst>
          </p:cNvPr>
          <p:cNvSpPr/>
          <p:nvPr/>
        </p:nvSpPr>
        <p:spPr bwMode="auto">
          <a:xfrm rot="8555329" flipH="1">
            <a:off x="8216324" y="3454936"/>
            <a:ext cx="2375640"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FR"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ight Arrow 29">
            <a:extLst>
              <a:ext uri="{FF2B5EF4-FFF2-40B4-BE49-F238E27FC236}">
                <a16:creationId xmlns:a16="http://schemas.microsoft.com/office/drawing/2014/main" id="{437F40AA-1975-364C-8B6B-4A3E46C8B408}"/>
              </a:ext>
            </a:extLst>
          </p:cNvPr>
          <p:cNvSpPr/>
          <p:nvPr/>
        </p:nvSpPr>
        <p:spPr bwMode="auto">
          <a:xfrm rot="10800000" flipH="1">
            <a:off x="5406675" y="5685278"/>
            <a:ext cx="1892224"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FR"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Graphic 31">
            <a:extLst>
              <a:ext uri="{FF2B5EF4-FFF2-40B4-BE49-F238E27FC236}">
                <a16:creationId xmlns:a16="http://schemas.microsoft.com/office/drawing/2014/main" id="{512E5F2F-C349-A342-9F2A-62B8175D8B0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425899" y="5340219"/>
            <a:ext cx="1174750" cy="1174750"/>
          </a:xfrm>
          <a:prstGeom prst="rect">
            <a:avLst/>
          </a:prstGeom>
        </p:spPr>
      </p:pic>
      <p:pic>
        <p:nvPicPr>
          <p:cNvPr id="34" name="Graphic 33">
            <a:extLst>
              <a:ext uri="{FF2B5EF4-FFF2-40B4-BE49-F238E27FC236}">
                <a16:creationId xmlns:a16="http://schemas.microsoft.com/office/drawing/2014/main" id="{3605CD68-1B69-8947-8AD3-148D369A7A6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425899" y="3651895"/>
            <a:ext cx="1068357" cy="1405733"/>
          </a:xfrm>
          <a:prstGeom prst="rect">
            <a:avLst/>
          </a:prstGeom>
        </p:spPr>
      </p:pic>
      <p:sp>
        <p:nvSpPr>
          <p:cNvPr id="35" name="Right Arrow 34">
            <a:extLst>
              <a:ext uri="{FF2B5EF4-FFF2-40B4-BE49-F238E27FC236}">
                <a16:creationId xmlns:a16="http://schemas.microsoft.com/office/drawing/2014/main" id="{FD8CC4E4-22B5-0D43-8202-4904AE54D8EF}"/>
              </a:ext>
            </a:extLst>
          </p:cNvPr>
          <p:cNvSpPr/>
          <p:nvPr/>
        </p:nvSpPr>
        <p:spPr bwMode="auto">
          <a:xfrm rot="16200000" flipH="1">
            <a:off x="7469666" y="3009649"/>
            <a:ext cx="757653"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FR"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ight Arrow 35">
            <a:extLst>
              <a:ext uri="{FF2B5EF4-FFF2-40B4-BE49-F238E27FC236}">
                <a16:creationId xmlns:a16="http://schemas.microsoft.com/office/drawing/2014/main" id="{649167EE-BA35-5B4B-9E85-1695BB5DDD7D}"/>
              </a:ext>
            </a:extLst>
          </p:cNvPr>
          <p:cNvSpPr/>
          <p:nvPr/>
        </p:nvSpPr>
        <p:spPr bwMode="auto">
          <a:xfrm rot="7581163" flipH="1">
            <a:off x="4797596" y="4222949"/>
            <a:ext cx="3218573"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FR"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ight Arrow 36">
            <a:extLst>
              <a:ext uri="{FF2B5EF4-FFF2-40B4-BE49-F238E27FC236}">
                <a16:creationId xmlns:a16="http://schemas.microsoft.com/office/drawing/2014/main" id="{4DC24304-1F2D-9D4E-BC97-00CE90E6F6FB}"/>
              </a:ext>
            </a:extLst>
          </p:cNvPr>
          <p:cNvSpPr/>
          <p:nvPr/>
        </p:nvSpPr>
        <p:spPr bwMode="auto">
          <a:xfrm rot="12727101" flipH="1">
            <a:off x="2059549" y="3173786"/>
            <a:ext cx="2375640"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FR"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5" grpId="0" animBg="1"/>
      <p:bldP spid="36" grpId="0" animBg="1"/>
      <p:bldP spid="3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77311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256360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93579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97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Play yourself ! </a:t>
            </a:r>
            <a:endParaRPr lang="en-US" sz="2000" dirty="0"/>
          </a:p>
        </p:txBody>
      </p:sp>
      <p:sp>
        <p:nvSpPr>
          <p:cNvPr id="3" name="Text Placeholder 2"/>
          <p:cNvSpPr>
            <a:spLocks noGrp="1"/>
          </p:cNvSpPr>
          <p:nvPr>
            <p:ph type="body" sz="quarter" idx="10"/>
          </p:nvPr>
        </p:nvSpPr>
        <p:spPr>
          <a:xfrm>
            <a:off x="590868" y="2023428"/>
            <a:ext cx="11018520" cy="3311676"/>
          </a:xfrm>
        </p:spPr>
        <p:txBody>
          <a:bodyPr/>
          <a:lstStyle/>
          <a:p>
            <a:r>
              <a:rPr lang="en-US" dirty="0"/>
              <a:t>Find the code used in this demo on my </a:t>
            </a:r>
            <a:r>
              <a:rPr lang="en-US" dirty="0" err="1"/>
              <a:t>Github</a:t>
            </a:r>
            <a:r>
              <a:rPr lang="en-US" dirty="0"/>
              <a:t> ! </a:t>
            </a:r>
          </a:p>
          <a:p>
            <a:endParaRPr lang="en-US" dirty="0"/>
          </a:p>
          <a:p>
            <a:r>
              <a:rPr lang="fr-FR" dirty="0">
                <a:hlinkClick r:id="rId3"/>
              </a:rPr>
              <a:t>https://github.com/YoannGUILLO/Community</a:t>
            </a:r>
            <a:endParaRPr lang="fr-FR" dirty="0"/>
          </a:p>
          <a:p>
            <a:endParaRPr lang="fr-FR" dirty="0"/>
          </a:p>
          <a:p>
            <a:endParaRPr lang="fr-FR" dirty="0"/>
          </a:p>
          <a:p>
            <a:r>
              <a:rPr lang="fr-FR" sz="4400" b="1" dirty="0" err="1"/>
              <a:t>Thank</a:t>
            </a:r>
            <a:r>
              <a:rPr lang="fr-FR" sz="4400" b="1" dirty="0"/>
              <a:t> </a:t>
            </a:r>
            <a:r>
              <a:rPr lang="fr-FR" sz="4400" b="1" dirty="0" err="1"/>
              <a:t>you</a:t>
            </a:r>
            <a:r>
              <a:rPr lang="fr-FR" sz="4400" b="1" dirty="0"/>
              <a:t> ! </a:t>
            </a:r>
            <a:endParaRPr lang="en-US" sz="4400" b="1" dirty="0"/>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237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55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Picture Placeholder 4" descr="This photo is a 'placeholder' only. Drag or drop your photo here, or click and tap the center to insert a photo. Make sure to update this alt text for your inserted photo. ">
            <a:extLst>
              <a:ext uri="{FF2B5EF4-FFF2-40B4-BE49-F238E27FC236}">
                <a16:creationId xmlns:a16="http://schemas.microsoft.com/office/drawing/2014/main" id="{134CC486-FA87-44E1-A991-243D1EC6902E}"/>
              </a:ext>
            </a:extLst>
          </p:cNvPr>
          <p:cNvSpPr>
            <a:spLocks noGrp="1"/>
          </p:cNvSpPr>
          <p:nvPr>
            <p:ph type="pic" sz="quarter" idx="11"/>
          </p:nvPr>
        </p:nvSpPr>
        <p:spPr/>
      </p:sp>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p:txBody>
          <a:bodyPr/>
          <a:lstStyle/>
          <a:p>
            <a:r>
              <a:rPr lang="en-US" dirty="0"/>
              <a:t>Smaller text</a:t>
            </a:r>
          </a:p>
        </p:txBody>
      </p:sp>
    </p:spTree>
    <p:extLst>
      <p:ext uri="{BB962C8B-B14F-4D97-AF65-F5344CB8AC3E}">
        <p14:creationId xmlns:p14="http://schemas.microsoft.com/office/powerpoint/2010/main" val="149069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purl.org/dc/dcmitype/"/>
    <ds:schemaRef ds:uri="http://schemas.microsoft.com/office/2006/metadata/properties"/>
    <ds:schemaRef ds:uri="http://purl.org/dc/elements/1.1/"/>
    <ds:schemaRef ds:uri="http://schemas.microsoft.com/office/2006/documentManagement/types"/>
    <ds:schemaRef ds:uri="06670dda-0291-4061-b6e0-f6c0cb392c51"/>
    <ds:schemaRef ds:uri="e4aa919a-b200-49cb-beca-4c7e0810321e"/>
    <ds:schemaRef ds:uri="http://www.w3.org/XML/1998/namespace"/>
    <ds:schemaRef ds:uri="http://schemas.microsoft.com/office/infopath/2007/PartnerControl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317</TotalTime>
  <Words>5274</Words>
  <Application>Microsoft Macintosh PowerPoint</Application>
  <PresentationFormat>Widescreen</PresentationFormat>
  <Paragraphs>848</Paragraphs>
  <Slides>63</Slides>
  <Notes>52</Notes>
  <HiddenSlides>55</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63</vt:i4>
      </vt:variant>
    </vt:vector>
  </HeadingPairs>
  <TitlesOfParts>
    <vt:vector size="71" baseType="lpstr">
      <vt:lpstr>Arial</vt:lpstr>
      <vt:lpstr>Consolas</vt:lpstr>
      <vt:lpstr>Segoe UI</vt:lpstr>
      <vt:lpstr>Segoe UI Semibold</vt:lpstr>
      <vt:lpstr>Wingdings</vt:lpstr>
      <vt:lpstr>White Template</vt:lpstr>
      <vt:lpstr>Light Gray Template</vt:lpstr>
      <vt:lpstr>Black Template</vt:lpstr>
      <vt:lpstr>Have fun with Logic Apps !</vt:lpstr>
      <vt:lpstr>Yoann Guillo</vt:lpstr>
      <vt:lpstr>Why Logic Apps ?</vt:lpstr>
      <vt:lpstr>Main goal ? </vt:lpstr>
      <vt:lpstr>Demo</vt:lpstr>
      <vt:lpstr>Process</vt:lpstr>
      <vt:lpstr>Play yourself ! </vt:lpstr>
      <vt:lpstr>PowerPoint Presentation</vt:lpstr>
      <vt:lpstr>Title square photo layout</vt:lpstr>
      <vt:lpstr>Square photo layout </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lpstr>Presentation title</vt:lpstr>
      <vt:lpstr>Presentation title</vt:lpstr>
      <vt:lpstr>Presentation title</vt:lpstr>
      <vt:lpstr>Presentation title</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lpstr>PowerPoint Presentation</vt:lpstr>
      <vt:lpstr>Presentation title</vt:lpstr>
      <vt:lpstr>Presentation title</vt:lpstr>
      <vt:lpstr>Presentation title</vt:lpstr>
      <vt:lpstr>Presentation title</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Slide palette info</vt:lpstr>
      <vt:lpstr>Ensure slide content is accessible</vt:lpstr>
      <vt:lpstr>Brand and accent colors accessibility</vt:lpstr>
      <vt:lpstr>PowerPoint Design Ideas</vt:lpstr>
      <vt:lpstr>Microsoft monoline icons</vt:lpstr>
      <vt:lpstr>Section title</vt:lpstr>
      <vt:lpstr>Software code slide</vt:lpstr>
      <vt:lpstr>Notes (hidden)</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 your cloud automation with Azure Blueprints </dc:title>
  <dc:creator>GUILLO Yoann (ENGIE IT)</dc:creator>
  <cp:lastModifiedBy>GUILLO Yoann (ENGIE IT)</cp:lastModifiedBy>
  <cp:revision>1</cp:revision>
  <dcterms:created xsi:type="dcterms:W3CDTF">2019-11-13T08:49:54Z</dcterms:created>
  <dcterms:modified xsi:type="dcterms:W3CDTF">2019-11-14T12:22:45Z</dcterms:modified>
</cp:coreProperties>
</file>