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9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8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3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7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71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9-8991-4B67-8C5E-13351E6F4E49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E626-F5F8-41EF-A284-5EB6E474D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9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75" y="1153297"/>
            <a:ext cx="5964195" cy="4847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35674" y="1441621"/>
            <a:ext cx="5964195" cy="45472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1502" y="1194486"/>
            <a:ext cx="362464" cy="2059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35675" y="1798249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Choisir un </a:t>
            </a:r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1714" y="5585253"/>
            <a:ext cx="158225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Nouveau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6950" y="2390003"/>
            <a:ext cx="22219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Arnaud SIBADE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Yoann GATHIGNOL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Clarisse LOU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341341" y="1441621"/>
            <a:ext cx="0" cy="32127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80468" y="179824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Arnaud SIBADE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457" y="2391033"/>
            <a:ext cx="21727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Type : Super abonné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7156" y="4242980"/>
            <a:ext cx="2409570" cy="35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Récupérer un véhicule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7156" y="3665934"/>
            <a:ext cx="1062683" cy="35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 garer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7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75" y="1153297"/>
            <a:ext cx="5964195" cy="4847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35674" y="1441621"/>
            <a:ext cx="5964195" cy="45472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1502" y="1194486"/>
            <a:ext cx="362464" cy="2059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35675" y="1798249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Choisir un </a:t>
            </a:r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véhicule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0918" y="5602408"/>
            <a:ext cx="190882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Nouveau véhicule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6950" y="2390003"/>
            <a:ext cx="22219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Voiture PLAQUE IM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Moto YAMAHA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Camion 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341341" y="1441621"/>
            <a:ext cx="0" cy="32127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80468" y="179824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Voiture PLAQUE IM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457" y="2391033"/>
            <a:ext cx="2172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Plaque : 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Hauteur :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Largeur :</a:t>
            </a:r>
            <a:endParaRPr lang="fr-FR" sz="1200" dirty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8496" y="4259599"/>
            <a:ext cx="1062683" cy="35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2432" y="5585253"/>
            <a:ext cx="116153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Retour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Flèche courbée vers le bas 14"/>
          <p:cNvSpPr/>
          <p:nvPr/>
        </p:nvSpPr>
        <p:spPr>
          <a:xfrm flipH="1">
            <a:off x="6077461" y="5691832"/>
            <a:ext cx="199770" cy="916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75" y="1153297"/>
            <a:ext cx="5964195" cy="4847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35674" y="1441621"/>
            <a:ext cx="5964195" cy="45472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771502" y="1194486"/>
            <a:ext cx="362464" cy="2059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35675" y="1798249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Choisir un ticket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2432" y="5585253"/>
            <a:ext cx="116153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Retour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Flèche courbée vers le bas 2"/>
          <p:cNvSpPr/>
          <p:nvPr/>
        </p:nvSpPr>
        <p:spPr>
          <a:xfrm flipH="1">
            <a:off x="6077461" y="5691832"/>
            <a:ext cx="199770" cy="916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6950" y="2390003"/>
            <a:ext cx="25032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</a:t>
            </a:r>
            <a:r>
              <a:rPr lang="fr-FR" sz="1200" dirty="0" smtClean="0">
                <a:latin typeface="+mj-lt"/>
              </a:rPr>
              <a:t>1 – PLAQUE IM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2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3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Ticket 4</a:t>
            </a:r>
            <a:endParaRPr lang="fr-FR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341341" y="1441621"/>
            <a:ext cx="0" cy="32127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80468" y="179824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Gestion du </a:t>
            </a:r>
            <a:r>
              <a:rPr lang="fr-F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ticket 1</a:t>
            </a:r>
            <a:endParaRPr lang="fr-FR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457" y="2391033"/>
            <a:ext cx="217273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Véhicule </a:t>
            </a:r>
            <a:r>
              <a:rPr lang="fr-FR" sz="1200" dirty="0" smtClean="0">
                <a:latin typeface="+mj-lt"/>
              </a:rPr>
              <a:t>: </a:t>
            </a:r>
            <a:r>
              <a:rPr lang="fr-FR" sz="1200" dirty="0" smtClean="0">
                <a:latin typeface="+mj-lt"/>
              </a:rPr>
              <a:t>Voiture BMW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Parking :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Place n° :</a:t>
            </a:r>
            <a:endParaRPr lang="fr-FR" sz="1200" dirty="0" smtClean="0">
              <a:latin typeface="+mj-lt"/>
            </a:endParaRPr>
          </a:p>
          <a:p>
            <a:pPr>
              <a:spcAft>
                <a:spcPts val="600"/>
              </a:spcAft>
            </a:pPr>
            <a:endParaRPr lang="fr-FR" sz="12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Maintenance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latin typeface="+mj-lt"/>
              </a:rPr>
              <a:t>Entretien</a:t>
            </a:r>
            <a:endParaRPr lang="fr-FR" sz="12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0532" y="3963917"/>
            <a:ext cx="236014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Récupérer </a:t>
            </a:r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 véhicule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0531" y="4339346"/>
            <a:ext cx="236014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Gestion livraison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90516" y="3484117"/>
            <a:ext cx="510855" cy="213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Oui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931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84</Words>
  <Application>Microsoft Office PowerPoint</Application>
  <PresentationFormat>Grand écran</PresentationFormat>
  <Paragraphs>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UT2J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Etudiant L3 MIASHS INFO - 2017 - CLARISSE LOU</dc:creator>
  <cp:lastModifiedBy>Etudiant L3 MIASHS INFO - 2017 - CLARISSE LOU</cp:lastModifiedBy>
  <cp:revision>31</cp:revision>
  <dcterms:created xsi:type="dcterms:W3CDTF">2018-01-10T10:52:49Z</dcterms:created>
  <dcterms:modified xsi:type="dcterms:W3CDTF">2018-01-11T09:10:56Z</dcterms:modified>
</cp:coreProperties>
</file>