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F9C-48E5-AFE7-A1CEBB4639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F9C-48E5-AFE7-A1CEBB4639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F9C-48E5-AFE7-A1CEBB4639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854144"/>
        <c:axId val="63863104"/>
      </c:barChart>
      <c:catAx>
        <c:axId val="6385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3863104"/>
        <c:crosses val="autoZero"/>
        <c:auto val="1"/>
        <c:lblAlgn val="ctr"/>
        <c:lblOffset val="100"/>
        <c:noMultiLvlLbl val="0"/>
      </c:catAx>
      <c:valAx>
        <c:axId val="6386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385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 1</a:t>
          </a:r>
          <a:endParaRPr lang="fr-FR" noProof="0" dirty="0"/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 2</a:t>
          </a:r>
          <a:endParaRPr lang="fr-FR" noProof="0" dirty="0"/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87D09C77-9C5B-45C2-ACC9-ACEA66F18198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A7A65ADC-DB8A-4F76-8458-BC8354307C90}" type="par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8234610D-6FEE-4546-99B0-60EDB0B3BAEC}" type="sib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 3</a:t>
          </a:r>
          <a:endParaRPr lang="fr-FR" noProof="0" dirty="0"/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 4</a:t>
          </a:r>
          <a:endParaRPr lang="fr-FR" noProof="0" dirty="0"/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5CB20C1A-D92D-4DED-BB1B-D113E2006C55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5ABE8E5F-26E3-4C88-A09C-44363B99D147}" type="par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7BA6E93A-EC79-4425-BCAD-9518E06A22F9}" type="sib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 rtlCol="0"/>
        <a:lstStyle/>
        <a:p>
          <a:pPr rtl="0"/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1"/>
      <dgm:spPr/>
      <dgm:t>
        <a:bodyPr rtlCol="0"/>
        <a:lstStyle/>
        <a:p>
          <a:pPr rtl="0"/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1"/>
      <dgm:spPr/>
      <dgm:t>
        <a:bodyPr rtlCol="0"/>
        <a:lstStyle/>
        <a:p>
          <a:pPr rtl="0"/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1"/>
      <dgm:spPr/>
      <dgm:t>
        <a:bodyPr rtlCol="0"/>
        <a:lstStyle/>
        <a:p>
          <a:pPr rtl="0"/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FBD4BD3-B74D-4AAB-9295-AE19DCC50691}" type="pres">
      <dgm:prSet presAssocID="{1009FF03-5F93-449C-AF20-55447EEE50AB}" presName="sibTrans" presStyleLbl="sibTrans2D1" presStyleIdx="3" presStyleCnt="11"/>
      <dgm:spPr/>
      <dgm:t>
        <a:bodyPr rtlCol="0"/>
        <a:lstStyle/>
        <a:p>
          <a:pPr rtl="0"/>
          <a:endParaRPr lang="en-US"/>
        </a:p>
      </dgm:t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 rtlCol="0"/>
        <a:lstStyle/>
        <a:p>
          <a:pPr rtl="0"/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4" presStyleCnt="11"/>
      <dgm:spPr/>
      <dgm:t>
        <a:bodyPr rtlCol="0"/>
        <a:lstStyle/>
        <a:p>
          <a:pPr rtl="0"/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5" presStyleCnt="11"/>
      <dgm:spPr/>
      <dgm:t>
        <a:bodyPr rtlCol="0"/>
        <a:lstStyle/>
        <a:p>
          <a:pPr rtl="0"/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6" presStyleCnt="11"/>
      <dgm:spPr/>
      <dgm:t>
        <a:bodyPr rtlCol="0"/>
        <a:lstStyle/>
        <a:p>
          <a:pPr rtl="0"/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 rtlCol="0"/>
        <a:lstStyle/>
        <a:p>
          <a:pPr rtl="0"/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7" presStyleCnt="11"/>
      <dgm:spPr/>
      <dgm:t>
        <a:bodyPr rtlCol="0"/>
        <a:lstStyle/>
        <a:p>
          <a:pPr rtl="0"/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8" presStyleCnt="11"/>
      <dgm:spPr/>
      <dgm:t>
        <a:bodyPr rtlCol="0"/>
        <a:lstStyle/>
        <a:p>
          <a:pPr rtl="0"/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 rtlCol="0"/>
        <a:lstStyle/>
        <a:p>
          <a:pPr rtl="0"/>
          <a:endParaRPr lang="en-US"/>
        </a:p>
      </dgm:t>
    </dgm:pt>
    <dgm:pt modelId="{E31C91BC-3A8F-4AC7-8DBF-330AFF31351C}" type="pres">
      <dgm:prSet presAssocID="{525F31A2-90BB-4E18-B1F5-10D38B8099D9}" presName="parTrans" presStyleLbl="sibTrans2D1" presStyleIdx="9" presStyleCnt="11"/>
      <dgm:spPr/>
      <dgm:t>
        <a:bodyPr rtlCol="0"/>
        <a:lstStyle/>
        <a:p>
          <a:pPr rtl="0"/>
          <a:endParaRPr lang="en-US"/>
        </a:p>
      </dgm:t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F54C50F-225E-47E8-9EC4-AAA209AD28CA}" type="pres">
      <dgm:prSet presAssocID="{A9C1E709-4F9E-4AAB-BB7C-51A08921302E}" presName="sibTrans" presStyleLbl="sibTrans2D1" presStyleIdx="10" presStyleCnt="11"/>
      <dgm:spPr/>
      <dgm:t>
        <a:bodyPr rtlCol="0"/>
        <a:lstStyle/>
        <a:p>
          <a:pPr rtl="0"/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 1</a:t>
          </a:r>
          <a:endParaRPr lang="fr-FR" sz="2100" kern="1200" noProof="0" dirty="0"/>
        </a:p>
      </dsp:txBody>
      <dsp:txXfrm>
        <a:off x="19230" y="495195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 2</a:t>
          </a:r>
          <a:endParaRPr lang="fr-FR" sz="2100" kern="1200" noProof="0" dirty="0"/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 3</a:t>
          </a:r>
          <a:endParaRPr lang="fr-FR" sz="2100" kern="1200" noProof="0" dirty="0"/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 4</a:t>
          </a:r>
          <a:endParaRPr lang="fr-FR" sz="2100" kern="1200" noProof="0" dirty="0"/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15/01/2018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15/01/2018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906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15/01/2018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15/01/2018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15/01/2018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15/01/2018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15/01/2018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15/01/2018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15/01/2018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15/01/2018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15/01/2018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15/01/2018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6800" y="2636912"/>
            <a:ext cx="10058400" cy="1711037"/>
          </a:xfrm>
        </p:spPr>
        <p:txBody>
          <a:bodyPr rtlCol="0"/>
          <a:lstStyle/>
          <a:p>
            <a:pPr rtl="0"/>
            <a:r>
              <a:rPr lang="fr-FR" dirty="0" smtClean="0"/>
              <a:t>Projet </a:t>
            </a:r>
            <a:r>
              <a:rPr lang="fr-FR" dirty="0" smtClean="0"/>
              <a:t>P</a:t>
            </a:r>
            <a:r>
              <a:rPr lang="fr-FR" dirty="0" smtClean="0"/>
              <a:t>ark-</a:t>
            </a:r>
            <a:r>
              <a:rPr lang="fr-FR" dirty="0" smtClean="0"/>
              <a:t>K</a:t>
            </a:r>
            <a:r>
              <a:rPr lang="fr-FR" dirty="0" smtClean="0"/>
              <a:t>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95692" y="4725144"/>
            <a:ext cx="10058400" cy="86409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dirty="0" smtClean="0"/>
              <a:t>PTUT L3 MIASHS 2018</a:t>
            </a:r>
          </a:p>
          <a:p>
            <a:pPr rtl="0"/>
            <a:endParaRPr lang="fr-FR" dirty="0" smtClean="0"/>
          </a:p>
          <a:p>
            <a:r>
              <a:rPr lang="fr-FR" dirty="0"/>
              <a:t>Yoann GATHIGNOL, Clarisse LOU, Arnaud SIBADE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Plan de la présentation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Début	</a:t>
            </a:r>
            <a:endParaRPr lang="fr-FR" dirty="0" smtClean="0"/>
          </a:p>
          <a:p>
            <a:pPr rtl="0"/>
            <a:r>
              <a:rPr lang="fr-FR" dirty="0" smtClean="0"/>
              <a:t>Milieu</a:t>
            </a:r>
            <a:endParaRPr lang="fr-FR" dirty="0" smtClean="0"/>
          </a:p>
          <a:p>
            <a:pPr rtl="0"/>
            <a:r>
              <a:rPr lang="fr-FR" dirty="0" smtClean="0"/>
              <a:t>Fin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Disposition de titre et de contenu avec graphique</a:t>
            </a:r>
            <a:endParaRPr lang="fr-FR" dirty="0"/>
          </a:p>
        </p:txBody>
      </p:sp>
      <p:graphicFrame>
        <p:nvGraphicFramePr>
          <p:cNvPr id="13" name="Espace réservé du contenu 12" descr="Histogramme groupé" title="Graphiqu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484263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Disposition de deux contenus avec 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Premier point ici</a:t>
            </a:r>
          </a:p>
          <a:p>
            <a:pPr rtl="0"/>
            <a:r>
              <a:rPr lang="fr-FR" dirty="0" smtClean="0"/>
              <a:t>Deuxième point ici</a:t>
            </a:r>
          </a:p>
          <a:p>
            <a:pPr rtl="0"/>
            <a:r>
              <a:rPr lang="fr-FR" dirty="0" smtClean="0"/>
              <a:t>Troisième point ici</a:t>
            </a:r>
            <a:endParaRPr lang="fr-FR" dirty="0"/>
          </a:p>
        </p:txBody>
      </p:sp>
      <p:graphicFrame>
        <p:nvGraphicFramePr>
          <p:cNvPr id="5" name="Espace réservé du contenu 4" descr="Exemple de tableau avec 3 colonnes et 4 lignes" title="Tableau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3313933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Groupe 1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Groupe 2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 smtClean="0"/>
                        <a:t>Cours 1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82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95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 smtClean="0"/>
                        <a:t>Cours 2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76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88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 smtClean="0"/>
                        <a:t>Cours 3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84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90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Disposition de titre et de contenu avec graphique </a:t>
            </a:r>
            <a:r>
              <a:rPr lang="fr-FR" dirty="0" err="1" smtClean="0"/>
              <a:t>SmartArt</a:t>
            </a:r>
            <a:endParaRPr lang="fr-FR" dirty="0"/>
          </a:p>
        </p:txBody>
      </p:sp>
      <p:graphicFrame>
        <p:nvGraphicFramePr>
          <p:cNvPr id="9" name="Espace réservé du contenu 8" descr="Liste de processu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725126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0</TotalTime>
  <Words>122</Words>
  <Application>Microsoft Office PowerPoint</Application>
  <PresentationFormat>Grand écran</PresentationFormat>
  <Paragraphs>41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Technologie informatique 16:9</vt:lpstr>
      <vt:lpstr>Projet Park-King</vt:lpstr>
      <vt:lpstr>Plan de la présentation</vt:lpstr>
      <vt:lpstr>Disposition de titre et de contenu avec graphique</vt:lpstr>
      <vt:lpstr>Disposition de deux contenus avec tableau</vt:lpstr>
      <vt:lpstr>Disposition de titre et de contenu avec graphique SmartArt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2018-01-15T13:47:13Z</dcterms:created>
  <dcterms:modified xsi:type="dcterms:W3CDTF">2018-01-15T15:00:14Z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