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F9C-48E5-AFE7-A1CEBB4639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F9C-48E5-AFE7-A1CEBB4639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F9C-48E5-AFE7-A1CEBB463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854144"/>
        <c:axId val="63863104"/>
      </c:barChart>
      <c:catAx>
        <c:axId val="638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863104"/>
        <c:crosses val="autoZero"/>
        <c:auto val="1"/>
        <c:lblAlgn val="ctr"/>
        <c:lblOffset val="100"/>
        <c:noMultiLvlLbl val="0"/>
      </c:catAx>
      <c:valAx>
        <c:axId val="6386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8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1</a:t>
          </a:r>
          <a:endParaRPr lang="fr-FR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 2</a:t>
          </a:r>
          <a:endParaRPr lang="fr-FR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3</a:t>
          </a:r>
          <a:endParaRPr lang="fr-FR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4</a:t>
          </a:r>
          <a:endParaRPr lang="fr-FR" noProof="0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1</a:t>
          </a:r>
          <a:endParaRPr lang="fr-FR" sz="2100" kern="1200" noProof="0" dirty="0"/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 2</a:t>
          </a:r>
          <a:endParaRPr lang="fr-FR" sz="2100" kern="1200" noProof="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3</a:t>
          </a:r>
          <a:endParaRPr lang="fr-FR" sz="2100" kern="1200" noProof="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4</a:t>
          </a:r>
          <a:endParaRPr lang="fr-FR" sz="2100" kern="1200" noProof="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15/01/2018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15/01/2018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15/01/2018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</a:t>
            </a:r>
            <a:r>
              <a:rPr lang="fr-FR" dirty="0" smtClean="0"/>
              <a:t>P</a:t>
            </a:r>
            <a:r>
              <a:rPr lang="fr-FR" dirty="0" smtClean="0"/>
              <a:t>ark-</a:t>
            </a:r>
            <a:r>
              <a:rPr lang="fr-FR" dirty="0" smtClean="0"/>
              <a:t>K</a:t>
            </a:r>
            <a:r>
              <a:rPr lang="fr-FR" dirty="0" smtClean="0"/>
              <a:t>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PTUT L3 MIASHS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liste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votre premier point ici</a:t>
            </a:r>
          </a:p>
          <a:p>
            <a:pPr rtl="0"/>
            <a:r>
              <a:rPr lang="fr-FR" dirty="0" smtClean="0"/>
              <a:t>Ajouter votre deuxième point ici</a:t>
            </a:r>
          </a:p>
          <a:p>
            <a:pPr rtl="0"/>
            <a:r>
              <a:rPr lang="fr-FR" dirty="0" smtClean="0"/>
              <a:t>Ajouter votre troisième point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</a:t>
            </a:r>
            <a:endParaRPr lang="fr-FR" dirty="0"/>
          </a:p>
        </p:txBody>
      </p:sp>
      <p:graphicFrame>
        <p:nvGraphicFramePr>
          <p:cNvPr id="13" name="Espace réservé du contenu 12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8426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2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95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76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88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84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132</Words>
  <Application>Microsoft Office PowerPoint</Application>
  <PresentationFormat>Grand écran</PresentationFormat>
  <Paragraphs>39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Technologie informatique 16:9</vt:lpstr>
      <vt:lpstr>Projet Park-King</vt:lpstr>
      <vt:lpstr>Disposition de titre et de contenu avec liste</vt:lpstr>
      <vt:lpstr>Disposition de titre et de contenu avec graphique</vt:lpstr>
      <vt:lpstr>Disposition de deux contenus avec tableau</vt:lpstr>
      <vt:lpstr>Disposition de titre et de contenu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2018-01-15T13:47:13Z</dcterms:created>
  <dcterms:modified xsi:type="dcterms:W3CDTF">2018-01-15T14:38:06Z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