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283C4-69C4-4B10-9EB4-C99EB4AB0E72}" type="datetime1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04816-4A16-4B9A-8B75-D40768E67554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i="1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F4839ECD-B0F4-4E9C-8A41-C7FF6F05ABC7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C5CE0-6D1B-424F-996A-7CF1236C9093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CED7F-8361-4784-80FC-58B2367AC205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  <a:endParaRPr lang="fr-FR" dirty="0"/>
          </a:p>
          <a:p>
            <a:pPr lvl="1" rtl="0"/>
            <a:r>
              <a:rPr lang="fr-FR" dirty="0" err="1"/>
              <a:t>Deuxième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2" rtl="0"/>
            <a:r>
              <a:rPr lang="fr-FR" dirty="0" err="1"/>
              <a:t>Troisième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3" rtl="0"/>
            <a:r>
              <a:rPr lang="fr-FR" dirty="0" err="1"/>
              <a:t>Quatrième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4" rtl="0"/>
            <a:r>
              <a:rPr lang="fr-FR" dirty="0" err="1"/>
              <a:t>Cinquième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782E0-924C-4C80-878E-1A91F4E2D435}" type="datetime1">
              <a:rPr lang="fr-FR" smtClean="0"/>
              <a:t>17/10/2022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/>
              <a:t>‹N°›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46BB8-95D5-4925-A156-AFC4162AE5A9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4" name="Groupe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B23C-F89E-4A0C-B025-739D1C093814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D3DD3-58BE-41AA-B645-7E41A687D1FB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5C24-7937-4C9A-B774-F693B38FC3A3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013D-9941-4648-9393-6D6C3D9A3531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D9261-D922-4D8A-993C-015074B78B12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0C66C-A21E-4010-856D-58DDEC1C5A07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ED33F8C-BA28-4341-BFF2-691DB4C88DBD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nnmr2005/sitePersoLivre" TargetMode="External"/><Relationship Id="rId2" Type="http://schemas.openxmlformats.org/officeDocument/2006/relationships/hyperlink" Target="https://trello.com/b/onfhivCZ/sitepersoliv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/>
              <a:t>PROJET PERSONNEL</a:t>
            </a:r>
            <a:br>
              <a:rPr lang="fr-FR" dirty="0"/>
            </a:br>
            <a:r>
              <a:rPr lang="fr-FR" dirty="0"/>
              <a:t>yOBOOK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Yoann Meier - P3C</a:t>
            </a:r>
          </a:p>
        </p:txBody>
      </p:sp>
      <p:pic>
        <p:nvPicPr>
          <p:cNvPr id="4" name="Espace réservé d’image 3" descr="Livre ouvert sur une table, rayonnages flous en 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</a:t>
            </a:r>
          </a:p>
          <a:p>
            <a:pPr rtl="0"/>
            <a:r>
              <a:rPr lang="fr-FR" dirty="0"/>
              <a:t>Objectifs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Difficultés rencontrée </a:t>
            </a:r>
          </a:p>
          <a:p>
            <a:pPr rtl="0"/>
            <a:r>
              <a:rPr lang="fr-FR" dirty="0"/>
              <a:t>Démonstration</a:t>
            </a:r>
          </a:p>
          <a:p>
            <a:pPr rtl="0"/>
            <a:r>
              <a:rPr lang="fr-FR" dirty="0"/>
              <a:t>Code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2ED6-251F-8BEA-3F4D-72AF533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66BC3-1183-0FD9-128C-3464F389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Site de livre</a:t>
            </a:r>
          </a:p>
          <a:p>
            <a:r>
              <a:rPr lang="fr-CH" dirty="0"/>
              <a:t>Obtenir des informations sur des livres</a:t>
            </a:r>
          </a:p>
          <a:p>
            <a:r>
              <a:rPr lang="fr-CH" dirty="0"/>
              <a:t>Compte admin</a:t>
            </a:r>
          </a:p>
          <a:p>
            <a:pPr lvl="1"/>
            <a:r>
              <a:rPr lang="fr-CH" dirty="0"/>
              <a:t>Gérer les livres</a:t>
            </a:r>
          </a:p>
          <a:p>
            <a:pPr lvl="1"/>
            <a:r>
              <a:rPr lang="fr-CH" dirty="0"/>
              <a:t>Gérer les genres</a:t>
            </a:r>
          </a:p>
          <a:p>
            <a:r>
              <a:rPr lang="fr-CH" dirty="0"/>
              <a:t>Compte utilisateur</a:t>
            </a:r>
          </a:p>
          <a:p>
            <a:pPr lvl="1"/>
            <a:r>
              <a:rPr lang="fr-CH" dirty="0"/>
              <a:t>Liste personnelle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71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E4A8-A9C3-F5ED-F089-7064D434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23005-D30D-7381-5A4D-461BF556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Apprendre et utiliser Bootstrap</a:t>
            </a:r>
          </a:p>
          <a:p>
            <a:r>
              <a:rPr lang="fr-CH" dirty="0"/>
              <a:t>Apprendre et utiliser MVC</a:t>
            </a:r>
          </a:p>
          <a:p>
            <a:r>
              <a:rPr lang="fr-CH" dirty="0"/>
              <a:t>Découvrir et utiliser les classes PHP</a:t>
            </a:r>
          </a:p>
        </p:txBody>
      </p:sp>
    </p:spTree>
    <p:extLst>
      <p:ext uri="{BB962C8B-B14F-4D97-AF65-F5344CB8AC3E}">
        <p14:creationId xmlns:p14="http://schemas.microsoft.com/office/powerpoint/2010/main" val="1136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75223-BFF8-5C97-EFC8-04A15A60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E3780-6E41-6924-B1ED-15525F65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Trello pour la gestion de projet</a:t>
            </a:r>
          </a:p>
          <a:p>
            <a:r>
              <a:rPr lang="fr-CH" dirty="0">
                <a:hlinkClick r:id="rId2"/>
              </a:rPr>
              <a:t>https://trello.com/b/onfhivCZ/sitepersolivre</a:t>
            </a:r>
            <a:r>
              <a:rPr lang="fr-CH" dirty="0"/>
              <a:t> </a:t>
            </a:r>
          </a:p>
          <a:p>
            <a:r>
              <a:rPr lang="fr-CH" dirty="0"/>
              <a:t>GitHub pour la gestion de version</a:t>
            </a:r>
          </a:p>
          <a:p>
            <a:r>
              <a:rPr lang="fr-CH" dirty="0">
                <a:hlinkClick r:id="rId3"/>
              </a:rPr>
              <a:t>https://github.com/Yoannmr2005/sitePersoLivre</a:t>
            </a:r>
            <a:r>
              <a:rPr lang="fr-CH" dirty="0"/>
              <a:t> </a:t>
            </a:r>
          </a:p>
          <a:p>
            <a:r>
              <a:rPr lang="fr-CH" dirty="0"/>
              <a:t>Visual Studio Code pour coder</a:t>
            </a:r>
          </a:p>
          <a:p>
            <a:r>
              <a:rPr lang="fr-CH" dirty="0"/>
              <a:t>DBeaver pour la base de donnée</a:t>
            </a:r>
          </a:p>
          <a:p>
            <a:r>
              <a:rPr lang="fr-CH" dirty="0"/>
              <a:t>Markdown pour la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200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EB1F9-4315-AF7A-5F34-DB43488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B916F-4123-47B4-7712-B5FEA03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Droit de suppression d’image</a:t>
            </a:r>
          </a:p>
          <a:p>
            <a:r>
              <a:rPr lang="fr-CH" dirty="0"/>
              <a:t>Compréhension et application de MVC</a:t>
            </a:r>
          </a:p>
          <a:p>
            <a:r>
              <a:rPr lang="fr-CH" dirty="0"/>
              <a:t>WSL</a:t>
            </a:r>
          </a:p>
        </p:txBody>
      </p:sp>
    </p:spTree>
    <p:extLst>
      <p:ext uri="{BB962C8B-B14F-4D97-AF65-F5344CB8AC3E}">
        <p14:creationId xmlns:p14="http://schemas.microsoft.com/office/powerpoint/2010/main" val="32119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BB68-7D30-9840-AC2E-46C31B6C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337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29B60-17BB-CCDB-431C-3074F4F2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CH" dirty="0"/>
              <a:t>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83F87B-39DF-FC13-C0D5-20486AF6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3" y="1307586"/>
            <a:ext cx="8649907" cy="685896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386E515-5BF3-02E2-FC03-862AFD51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04" y="2075376"/>
            <a:ext cx="7438480" cy="4706424"/>
          </a:xfrm>
        </p:spPr>
      </p:pic>
    </p:spTree>
    <p:extLst>
      <p:ext uri="{BB962C8B-B14F-4D97-AF65-F5344CB8AC3E}">
        <p14:creationId xmlns:p14="http://schemas.microsoft.com/office/powerpoint/2010/main" val="37881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72E73-7DB5-50AD-3E76-6E28BEB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60191-2030-C114-D2AD-FB6ACD3E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très intéressant et enrichissant</a:t>
            </a:r>
          </a:p>
          <a:p>
            <a:r>
              <a:rPr lang="fr-FR" dirty="0"/>
              <a:t>Les 3 différentes versions du site montrent mon évolution personnel au cours de la formation.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43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8_TF03431380_Win32" id="{BF076258-B6E0-4C89-BE7F-63A8283CDDCE}" vid="{A885F0E3-CEED-4545-B5F4-A3CEEA14FB96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661</TotalTime>
  <Words>172</Words>
  <Application>Microsoft Office PowerPoint</Application>
  <PresentationFormat>Grand écran</PresentationFormat>
  <Paragraphs>43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Littérature académique 16:9</vt:lpstr>
      <vt:lpstr>PROJET PERSONNEL yOBOOK</vt:lpstr>
      <vt:lpstr>Sommaire</vt:lpstr>
      <vt:lpstr>Présentation du projet</vt:lpstr>
      <vt:lpstr>Objectifs</vt:lpstr>
      <vt:lpstr>Outils utilisés</vt:lpstr>
      <vt:lpstr>Difficultés rencontrée </vt:lpstr>
      <vt:lpstr>Démonstration</vt:lpstr>
      <vt:lpstr>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PERSONNEL yOBOOK</dc:title>
  <dc:creator>YOANN.MR</dc:creator>
  <cp:lastModifiedBy>YOANN.MR</cp:lastModifiedBy>
  <cp:revision>11</cp:revision>
  <dcterms:created xsi:type="dcterms:W3CDTF">2022-10-13T10:42:50Z</dcterms:created>
  <dcterms:modified xsi:type="dcterms:W3CDTF">2022-10-17T14:08:24Z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