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2" r:id="rId7"/>
    <p:sldId id="258" r:id="rId8"/>
    <p:sldId id="259" r:id="rId9"/>
    <p:sldId id="261" r:id="rId10"/>
    <p:sldId id="260" r:id="rId11"/>
    <p:sldId id="263" r:id="rId12"/>
    <p:sldId id="264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4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57283C4-69C4-4B10-9EB4-C99EB4AB0E72}" type="datetime1">
              <a:rPr lang="fr-FR" smtClean="0"/>
              <a:t>20/10/2022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D04816-4A16-4B9A-8B75-D40768E67554}" type="datetime1">
              <a:rPr lang="fr-FR" noProof="0" smtClean="0"/>
              <a:t>20/10/2022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b="1" i="1">
                <a:latin typeface="Arial" pitchFamily="34" charset="0"/>
                <a:cs typeface="Arial" pitchFamily="34" charset="0"/>
              </a:rPr>
              <a:t>REMARQUE :</a:t>
            </a:r>
          </a:p>
          <a:p>
            <a:pPr rtl="0"/>
            <a:r>
              <a:rPr lang="fr-FR" i="1">
                <a:latin typeface="Arial" pitchFamily="34" charset="0"/>
                <a:cs typeface="Arial" pitchFamily="34" charset="0"/>
              </a:rPr>
              <a:t>Pour remplacer l’image sur cette diapositive, sélectionnez-la et supprimez-la. Cliquez ensuite sur l’icône Images dans l’espace réservé pour insérer votre image.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F4839ECD-B0F4-4E9C-8A41-C7FF6F05ABC7}" type="datetime1">
              <a:rPr lang="fr-FR" noProof="0" smtClean="0"/>
              <a:t>20/10/2022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7C5CE0-6D1B-424F-996A-7CF1236C9093}" type="datetime1">
              <a:rPr lang="fr-FR" noProof="0" smtClean="0"/>
              <a:t>20/10/2022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BCED7F-8361-4784-80FC-58B2367AC205}" type="datetime1">
              <a:rPr lang="fr-FR" noProof="0" smtClean="0"/>
              <a:t>20/10/2022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noProof="0" dirty="0"/>
              <a:t>Modifiez les styles du texte du masque</a:t>
            </a:r>
            <a:endParaRPr lang="fr-FR" dirty="0"/>
          </a:p>
          <a:p>
            <a:pPr lvl="1" rtl="0"/>
            <a:r>
              <a:rPr lang="fr-FR" dirty="0" err="1"/>
              <a:t>Deuxième</a:t>
            </a:r>
            <a:r>
              <a:rPr lang="fr-FR" dirty="0"/>
              <a:t> </a:t>
            </a:r>
            <a:r>
              <a:rPr lang="fr-FR" dirty="0" err="1"/>
              <a:t>niveau</a:t>
            </a:r>
            <a:endParaRPr lang="fr-FR" dirty="0"/>
          </a:p>
          <a:p>
            <a:pPr lvl="2" rtl="0"/>
            <a:r>
              <a:rPr lang="fr-FR" dirty="0" err="1"/>
              <a:t>Troisième</a:t>
            </a:r>
            <a:r>
              <a:rPr lang="fr-FR" dirty="0"/>
              <a:t> </a:t>
            </a:r>
            <a:r>
              <a:rPr lang="fr-FR" dirty="0" err="1"/>
              <a:t>niveau</a:t>
            </a:r>
            <a:endParaRPr lang="fr-FR" dirty="0"/>
          </a:p>
          <a:p>
            <a:pPr lvl="3" rtl="0"/>
            <a:r>
              <a:rPr lang="fr-FR" dirty="0" err="1"/>
              <a:t>Quatrième</a:t>
            </a:r>
            <a:r>
              <a:rPr lang="fr-FR" dirty="0"/>
              <a:t> </a:t>
            </a:r>
            <a:r>
              <a:rPr lang="fr-FR" dirty="0" err="1"/>
              <a:t>niveau</a:t>
            </a:r>
            <a:endParaRPr lang="fr-FR" dirty="0"/>
          </a:p>
          <a:p>
            <a:pPr lvl="4" rtl="0"/>
            <a:r>
              <a:rPr lang="fr-FR" dirty="0" err="1"/>
              <a:t>Cinquième</a:t>
            </a:r>
            <a:r>
              <a:rPr lang="fr-FR" dirty="0"/>
              <a:t> </a:t>
            </a:r>
            <a:r>
              <a:rPr lang="fr-FR" dirty="0" err="1"/>
              <a:t>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C782E0-924C-4C80-878E-1A91F4E2D435}" type="datetime1">
              <a:rPr lang="fr-FR" smtClean="0"/>
              <a:t>20/10/2022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/>
              <a:t>‹N°›</a:t>
            </a:fld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necteur droi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246BB8-95D5-4925-A156-AFC4162AE5A9}" type="datetime1">
              <a:rPr lang="fr-FR" noProof="0" smtClean="0"/>
              <a:t>20/10/2022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11" name="Espace réservé d’image 10" descr="Espace réservé vide pour ajouter une image. Cliquez sur l’espace réservé et sélectionnez l’image à ajouter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14" name="Groupe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necteur droit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e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necteur droit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grpSp>
          <p:nvGrpSpPr>
            <p:cNvPr id="11" name="Groupe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necteur droit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95B23C-F89E-4A0C-B025-739D1C093814}" type="datetime1">
              <a:rPr lang="fr-FR" noProof="0" smtClean="0"/>
              <a:t>20/10/2022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7D3DD3-58BE-41AA-B645-7E41A687D1FB}" type="datetime1">
              <a:rPr lang="fr-FR" noProof="0" smtClean="0"/>
              <a:t>20/10/2022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2A5C24-7937-4C9A-B774-F693B38FC3A3}" type="datetime1">
              <a:rPr lang="fr-FR" noProof="0" smtClean="0"/>
              <a:t>20/10/2022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9A013D-9941-4648-9393-6D6C3D9A3531}" type="datetime1">
              <a:rPr lang="fr-FR" noProof="0" smtClean="0"/>
              <a:t>20/10/2022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D9261-D922-4D8A-993C-015074B78B12}" type="datetime1">
              <a:rPr lang="fr-FR" noProof="0" smtClean="0"/>
              <a:t>20/10/2022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40C66C-A21E-4010-856D-58DDEC1C5A07}" type="datetime1">
              <a:rPr lang="fr-FR" noProof="0" smtClean="0"/>
              <a:t>20/10/2022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  <a:p>
            <a:pPr lvl="5" rtl="0"/>
            <a:r>
              <a:rPr lang="fr-FR" noProof="0"/>
              <a:t>Sixième niveau</a:t>
            </a:r>
          </a:p>
          <a:p>
            <a:pPr lvl="6" rtl="0"/>
            <a:r>
              <a:rPr lang="fr-FR" noProof="0"/>
              <a:t>Septième niveau</a:t>
            </a:r>
          </a:p>
          <a:p>
            <a:pPr lvl="7" rtl="0"/>
            <a:r>
              <a:rPr lang="fr-FR" noProof="0"/>
              <a:t>Huitième niveau</a:t>
            </a:r>
          </a:p>
          <a:p>
            <a:pPr lvl="8" rtl="0"/>
            <a:r>
              <a:rPr lang="fr-FR" noProof="0"/>
              <a:t>Neuvième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7ED33F8C-BA28-4341-BFF2-691DB4C88DBD}" type="datetime1">
              <a:rPr lang="fr-FR" noProof="0" smtClean="0"/>
              <a:t>20/10/2022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fr-FR" noProof="0" smtClean="0"/>
              <a:pPr/>
              <a:t>‹N°›</a:t>
            </a:fld>
            <a:endParaRPr lang="fr-FR" noProof="0"/>
          </a:p>
        </p:txBody>
      </p:sp>
      <p:grpSp>
        <p:nvGrpSpPr>
          <p:cNvPr id="15" name="Groupe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necteur droit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annmr2005/sitePersoLivre" TargetMode="External"/><Relationship Id="rId2" Type="http://schemas.openxmlformats.org/officeDocument/2006/relationships/hyperlink" Target="https://trello.com/b/onfhivCZ/sitepersoliv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fr-FR" dirty="0"/>
              <a:t>PROJET PERSONNEL</a:t>
            </a:r>
            <a:br>
              <a:rPr lang="fr-FR" dirty="0"/>
            </a:br>
            <a:r>
              <a:rPr lang="fr-FR" dirty="0"/>
              <a:t>yOBOOK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Yoann Meier - P3C</a:t>
            </a:r>
          </a:p>
        </p:txBody>
      </p:sp>
      <p:pic>
        <p:nvPicPr>
          <p:cNvPr id="4" name="Espace réservé d’image 3" descr="Livre ouvert sur une table, rayonnages flous en arrière-plan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du projet</a:t>
            </a:r>
          </a:p>
          <a:p>
            <a:pPr rtl="0"/>
            <a:r>
              <a:rPr lang="fr-FR" dirty="0"/>
              <a:t>Objectifs</a:t>
            </a:r>
          </a:p>
          <a:p>
            <a:pPr rtl="0"/>
            <a:r>
              <a:rPr lang="fr-FR" dirty="0"/>
              <a:t>Outils utilisés</a:t>
            </a:r>
          </a:p>
          <a:p>
            <a:r>
              <a:rPr lang="fr-FR" dirty="0"/>
              <a:t>Démonstration</a:t>
            </a:r>
          </a:p>
          <a:p>
            <a:pPr rtl="0"/>
            <a:r>
              <a:rPr lang="fr-FR" dirty="0"/>
              <a:t>Difficultés rencontrée </a:t>
            </a:r>
          </a:p>
          <a:p>
            <a:pPr rtl="0"/>
            <a:r>
              <a:rPr lang="fr-FR" dirty="0"/>
              <a:t>Code</a:t>
            </a:r>
          </a:p>
          <a:p>
            <a:pPr rtl="0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02ED6-251F-8BEA-3F4D-72AF533C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C66BC3-1183-0FD9-128C-3464F3899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Site de livre</a:t>
            </a:r>
          </a:p>
          <a:p>
            <a:r>
              <a:rPr lang="fr-CH" dirty="0"/>
              <a:t>3</a:t>
            </a:r>
            <a:r>
              <a:rPr lang="fr-CH" baseline="30000" dirty="0"/>
              <a:t>ème</a:t>
            </a:r>
            <a:r>
              <a:rPr lang="fr-CH" dirty="0"/>
              <a:t> version</a:t>
            </a:r>
          </a:p>
          <a:p>
            <a:r>
              <a:rPr lang="fr-CH" dirty="0"/>
              <a:t>Obtenir des informations sur des livres</a:t>
            </a:r>
          </a:p>
          <a:p>
            <a:r>
              <a:rPr lang="fr-CH" dirty="0"/>
              <a:t>Compte admin</a:t>
            </a:r>
          </a:p>
          <a:p>
            <a:pPr lvl="1"/>
            <a:r>
              <a:rPr lang="fr-CH" dirty="0"/>
              <a:t>Gérer les livres</a:t>
            </a:r>
          </a:p>
          <a:p>
            <a:pPr lvl="1"/>
            <a:r>
              <a:rPr lang="fr-CH" dirty="0"/>
              <a:t>Gérer les genres</a:t>
            </a:r>
          </a:p>
          <a:p>
            <a:r>
              <a:rPr lang="fr-CH" dirty="0"/>
              <a:t>Compte utilisateur</a:t>
            </a:r>
          </a:p>
          <a:p>
            <a:pPr lvl="1"/>
            <a:r>
              <a:rPr lang="fr-CH" dirty="0"/>
              <a:t>Liste personnelle</a:t>
            </a:r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8712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EE4A8-A9C3-F5ED-F089-7064D434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423005-D30D-7381-5A4D-461BF5567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Apprendre et utiliser Bootstrap</a:t>
            </a:r>
          </a:p>
          <a:p>
            <a:r>
              <a:rPr lang="fr-CH" dirty="0"/>
              <a:t>Apprendre et utiliser MVC</a:t>
            </a:r>
          </a:p>
          <a:p>
            <a:r>
              <a:rPr lang="fr-CH" dirty="0"/>
              <a:t>Découvrir et utiliser les classes PHP</a:t>
            </a:r>
          </a:p>
        </p:txBody>
      </p:sp>
    </p:spTree>
    <p:extLst>
      <p:ext uri="{BB962C8B-B14F-4D97-AF65-F5344CB8AC3E}">
        <p14:creationId xmlns:p14="http://schemas.microsoft.com/office/powerpoint/2010/main" val="11364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75223-BFF8-5C97-EFC8-04A15A60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Outils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6E3780-6E41-6924-B1ED-15525F65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Trello pour la gestion de projet</a:t>
            </a:r>
          </a:p>
          <a:p>
            <a:r>
              <a:rPr lang="fr-CH" dirty="0">
                <a:hlinkClick r:id="rId2"/>
              </a:rPr>
              <a:t>https://trello.com/b/onfhivCZ/sitepersolivre</a:t>
            </a:r>
            <a:r>
              <a:rPr lang="fr-CH" dirty="0"/>
              <a:t> </a:t>
            </a:r>
          </a:p>
          <a:p>
            <a:r>
              <a:rPr lang="fr-CH" dirty="0"/>
              <a:t>GitHub pour la gestion de version</a:t>
            </a:r>
          </a:p>
          <a:p>
            <a:r>
              <a:rPr lang="fr-CH" dirty="0">
                <a:hlinkClick r:id="rId3"/>
              </a:rPr>
              <a:t>https://github.com/Yoannmr2005/sitePersoLivre</a:t>
            </a:r>
            <a:r>
              <a:rPr lang="fr-CH" dirty="0"/>
              <a:t> </a:t>
            </a:r>
          </a:p>
          <a:p>
            <a:r>
              <a:rPr lang="fr-CH" dirty="0"/>
              <a:t>Visual Studio Code pour coder</a:t>
            </a:r>
          </a:p>
          <a:p>
            <a:r>
              <a:rPr lang="fr-CH" dirty="0"/>
              <a:t>DBeaver pour la base de donnée</a:t>
            </a:r>
          </a:p>
          <a:p>
            <a:r>
              <a:rPr lang="fr-CH" dirty="0"/>
              <a:t>Markdown pour la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72006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DBB68-7D30-9840-AC2E-46C31B6C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93374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2EB1F9-4315-AF7A-5F34-DB43488E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B916F-4123-47B4-7712-B5FEA0334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Droit de suppression d’image</a:t>
            </a:r>
          </a:p>
          <a:p>
            <a:r>
              <a:rPr lang="fr-CH" dirty="0"/>
              <a:t>Compréhension et application de MVC</a:t>
            </a:r>
          </a:p>
          <a:p>
            <a:r>
              <a:rPr lang="fr-CH" dirty="0"/>
              <a:t>WSL</a:t>
            </a:r>
          </a:p>
        </p:txBody>
      </p:sp>
    </p:spTree>
    <p:extLst>
      <p:ext uri="{BB962C8B-B14F-4D97-AF65-F5344CB8AC3E}">
        <p14:creationId xmlns:p14="http://schemas.microsoft.com/office/powerpoint/2010/main" val="321194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29B60-17BB-CCDB-431C-3074F4F2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fr-CH" dirty="0"/>
              <a:t>Code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F83F87B-39DF-FC13-C0D5-20486AF6E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63" y="1307586"/>
            <a:ext cx="8649907" cy="685896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386E515-5BF3-02E2-FC03-862AFD518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304" y="2075376"/>
            <a:ext cx="7438480" cy="4706424"/>
          </a:xfrm>
        </p:spPr>
      </p:pic>
    </p:spTree>
    <p:extLst>
      <p:ext uri="{BB962C8B-B14F-4D97-AF65-F5344CB8AC3E}">
        <p14:creationId xmlns:p14="http://schemas.microsoft.com/office/powerpoint/2010/main" val="378819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72E73-7DB5-50AD-3E76-6E28BEB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F60191-2030-C114-D2AD-FB6ACD3EB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très intéressant et enrichissant</a:t>
            </a:r>
          </a:p>
          <a:p>
            <a:r>
              <a:rPr lang="fr-FR" dirty="0"/>
              <a:t>Les 3 différentes versions du site montrent mon évolution personnel au cours de la formation.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43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térature académique 16: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18_TF03431380_Win32" id="{BF076258-B6E0-4C89-BE7F-63A8283CDDCE}" vid="{A885F0E3-CEED-4545-B5F4-A3CEEA14FB96}"/>
    </a:ext>
  </a:extLst>
</a:theme>
</file>

<file path=ppt/theme/theme2.xml><?xml version="1.0" encoding="utf-8"?>
<a:theme xmlns:a="http://schemas.openxmlformats.org/drawingml/2006/main" name="Thèm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académique avec rayures et ruban (grand écran)</Template>
  <TotalTime>1010</TotalTime>
  <Words>174</Words>
  <Application>Microsoft Office PowerPoint</Application>
  <PresentationFormat>Grand écran</PresentationFormat>
  <Paragraphs>44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Euphemia</vt:lpstr>
      <vt:lpstr>Plantagenet Cherokee</vt:lpstr>
      <vt:lpstr>Wingdings</vt:lpstr>
      <vt:lpstr>Littérature académique 16:9</vt:lpstr>
      <vt:lpstr>PROJET PERSONNEL yOBOOK</vt:lpstr>
      <vt:lpstr>Sommaire</vt:lpstr>
      <vt:lpstr>Présentation du projet</vt:lpstr>
      <vt:lpstr>Objectifs</vt:lpstr>
      <vt:lpstr>Outils utilisés</vt:lpstr>
      <vt:lpstr>Démonstration</vt:lpstr>
      <vt:lpstr>Difficultés rencontrée </vt:lpstr>
      <vt:lpstr>Code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PERSONNEL yOBOOK</dc:title>
  <dc:creator>YOANN.MR</dc:creator>
  <cp:lastModifiedBy>YOANN.MR</cp:lastModifiedBy>
  <cp:revision>13</cp:revision>
  <dcterms:created xsi:type="dcterms:W3CDTF">2022-10-13T10:42:50Z</dcterms:created>
  <dcterms:modified xsi:type="dcterms:W3CDTF">2022-10-20T06:08:51Z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