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474" autoAdjust="0"/>
  </p:normalViewPr>
  <p:slideViewPr>
    <p:cSldViewPr snapToGrid="0">
      <p:cViewPr varScale="1">
        <p:scale>
          <a:sx n="71" d="100"/>
          <a:sy n="71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BD8-E016-4F91-B7FF-030FA200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EC309-B73F-43B1-AB77-E7DFE6F0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057-92C8-4D74-8BE2-54D8C7AD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7C92-EAC7-4AD3-9D95-0147EECD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592-536A-44A8-940F-AB4ED9B1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0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36C-A9D8-42C3-B0E8-09B769FB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67B3-DDA2-448C-A67D-552F90B4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6D0A-7B85-4B45-8DFE-478FA148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03F-89FD-471F-98E9-864F1304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295D-73BC-48BD-A2B9-E494506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6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FF806-72D9-49F6-A6C7-E625939C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329E-0EBB-4533-9F9F-A1F40464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0C3-30BC-42E0-B2D0-9E1C7AF6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C7A6-689E-4A5E-A4AE-B7E1BF6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1EA-48EC-4F9E-9F03-78FBEBD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6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9B59-65DF-4E56-8B97-7E015BD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2C69-2338-40FD-B7C0-BC06426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78D-FEFB-42A7-98CD-4F0CBFDC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242A-3318-4356-A93C-8512229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FA83-4490-4529-873A-33C9D82F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54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730B-EAB2-4B83-9124-90BB5F3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5244-6AA0-44B9-B7C4-57B6B811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7CBE-A0A1-404B-B61D-3548471B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34B5-CC4C-4E64-A4F1-6D578F78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04628-DD98-4D9F-B8E7-41A059CB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4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50B2-21C7-4DE2-A5D2-7825C91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603E8-7A35-46BA-A77D-FE97CC337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12D9-F72D-43A1-A94C-FEDE4DBFF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2DB-95B2-44ED-AABB-8A9EA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7538-4AA9-411B-A8DC-B86E65AB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C2D8-A3BB-4429-AABD-A44F2FD7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43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B369-D801-4289-AF31-8A538EC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E991B-79B2-41B0-93BF-461B347C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8267-6DBC-4817-B984-014863A4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38DEC-0C48-411C-888C-780EDCE43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A13B4-965C-4678-9021-E602534FA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7986F-88E3-4D3E-AB0F-74D54AC0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6F32-0442-4883-AA56-EDE7990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D3FAF-BC0E-4B4B-8EB0-B3EBBB3E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0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FC1D-4B90-4C06-8139-FFE86349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E44C7-BFE2-4411-9BEF-6A6AE56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4C94-01C7-43CD-A8AF-48728AE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D53C-70D5-42D1-817F-8E82E45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50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999D8-9BB2-472C-B537-0E118CD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B95B-A08D-4B08-B06B-7E2D766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2BF0D-A63D-48D1-9FBA-AE81BEE3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9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4584-045D-4233-95C2-303FAC6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AD2-71EF-47D7-88D8-C111F4F0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55F4-DF93-4EFC-BB54-1ED111D6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D740B-7454-4E6D-8E0C-F827A03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6B1E1-493E-45DE-874E-7CD8F0DC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8AFD-FC15-4AB0-9B82-5B831809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7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17C2-0D3E-4FF8-A590-3499FC2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B8491-C30F-435D-91B6-78A7D87B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F0B0-27B7-44A6-878F-886829EA9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BBF7-EB79-4A82-8961-E47AE535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DC05-7426-416D-AB95-E5E27717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4CA5-1FFD-4E8A-AA20-182916DF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D2C5-7EA4-4AF1-ABE7-C69F3488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DD4E-3C53-4CA2-A9AA-0674B21B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FECA-CE87-4207-8710-3B18EBAC3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A92E-A7ED-4BFE-9726-E76C9F12E1A6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B90-7ED3-4B32-AAA8-5386D28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9165-DD4D-4C29-B796-88F565A1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9367-73CE-4CBB-AB25-8D0A2C30D947}" type="slidenum">
              <a:rPr lang="de-DE" smtClean="0"/>
              <a:t>‹Nº›</a:t>
            </a:fld>
            <a:endParaRPr lang="de-DE"/>
          </a:p>
        </p:txBody>
      </p:sp>
      <p:sp>
        <p:nvSpPr>
          <p:cNvPr id="7" name="MSIPCMContentMarking" descr="{&quot;HashCode&quot;:2082987499,&quot;Placement&quot;:&quot;Footer&quot;}">
            <a:extLst>
              <a:ext uri="{FF2B5EF4-FFF2-40B4-BE49-F238E27FC236}">
                <a16:creationId xmlns:a16="http://schemas.microsoft.com/office/drawing/2014/main" id="{A5F9942D-6894-4E10-B852-14DD3EB0B9B1}"/>
              </a:ext>
            </a:extLst>
          </p:cNvPr>
          <p:cNvSpPr txBox="1"/>
          <p:nvPr userDrawn="1"/>
        </p:nvSpPr>
        <p:spPr>
          <a:xfrm>
            <a:off x="5747487" y="6608802"/>
            <a:ext cx="69702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MX" sz="10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542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9699115-E573-429B-A946-BC5D0564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77" y="342900"/>
            <a:ext cx="2412123" cy="120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B8DD1-EF14-48B3-9632-62434750CAAC}"/>
              </a:ext>
            </a:extLst>
          </p:cNvPr>
          <p:cNvSpPr txBox="1"/>
          <p:nvPr/>
        </p:nvSpPr>
        <p:spPr>
          <a:xfrm>
            <a:off x="304800" y="245950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Tinting</a:t>
            </a:r>
            <a:r>
              <a:rPr lang="es-MX" sz="6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Laboratory</a:t>
            </a:r>
            <a:r>
              <a:rPr lang="es-MX" sz="6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s-MX" sz="6600" dirty="0">
                <a:latin typeface="Calibri" panose="020F0502020204030204" pitchFamily="34" charset="0"/>
                <a:cs typeface="Calibri" panose="020F0502020204030204" pitchFamily="34" charset="0"/>
              </a:rPr>
              <a:t> Manager </a:t>
            </a:r>
            <a:r>
              <a:rPr lang="es-MX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MX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4874D-0D0C-46FA-A273-3247C9104EBC}"/>
              </a:ext>
            </a:extLst>
          </p:cNvPr>
          <p:cNvCxnSpPr/>
          <p:nvPr/>
        </p:nvCxnSpPr>
        <p:spPr>
          <a:xfrm>
            <a:off x="0" y="6235700"/>
            <a:ext cx="11620500" cy="0"/>
          </a:xfrm>
          <a:prstGeom prst="line">
            <a:avLst/>
          </a:prstGeom>
          <a:ln w="1905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9699115-E573-429B-A946-BC5D0564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77" y="342900"/>
            <a:ext cx="2412123" cy="120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B8DD1-EF14-48B3-9632-62434750CAAC}"/>
              </a:ext>
            </a:extLst>
          </p:cNvPr>
          <p:cNvSpPr txBox="1"/>
          <p:nvPr/>
        </p:nvSpPr>
        <p:spPr>
          <a:xfrm>
            <a:off x="304800" y="1677138"/>
            <a:ext cx="1158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System for manage information in tinting laboratory in QC team in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Tultitlan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site.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Dwell-Time calculations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Get information of tinting power of the pastes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Historical information from a batch like additions or tests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Reducing time for search information of last batches of the same materials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4874D-0D0C-46FA-A273-3247C9104EBC}"/>
              </a:ext>
            </a:extLst>
          </p:cNvPr>
          <p:cNvCxnSpPr/>
          <p:nvPr/>
        </p:nvCxnSpPr>
        <p:spPr>
          <a:xfrm>
            <a:off x="0" y="6235700"/>
            <a:ext cx="11620500" cy="0"/>
          </a:xfrm>
          <a:prstGeom prst="line">
            <a:avLst/>
          </a:prstGeom>
          <a:ln w="1905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5">
            <a:extLst>
              <a:ext uri="{FF2B5EF4-FFF2-40B4-BE49-F238E27FC236}">
                <a16:creationId xmlns:a16="http://schemas.microsoft.com/office/drawing/2014/main" id="{FECCF807-42FE-4495-B822-31BFF644996C}"/>
              </a:ext>
            </a:extLst>
          </p:cNvPr>
          <p:cNvSpPr txBox="1"/>
          <p:nvPr/>
        </p:nvSpPr>
        <p:spPr>
          <a:xfrm>
            <a:off x="304800" y="1092363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 and Betters </a:t>
            </a:r>
            <a:endParaRPr lang="es-MX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9699115-E573-429B-A946-BC5D0564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77" y="342900"/>
            <a:ext cx="2412123" cy="120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B8DD1-EF14-48B3-9632-62434750CAAC}"/>
              </a:ext>
            </a:extLst>
          </p:cNvPr>
          <p:cNvSpPr txBox="1"/>
          <p:nvPr/>
        </p:nvSpPr>
        <p:spPr>
          <a:xfrm>
            <a:off x="304800" y="704552"/>
            <a:ext cx="1158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Server-Side Technical Requirements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JavaScript (ECMAScript 6)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NodeJS version 16.13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ExpressJS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version 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SQL Server Develop Version 2019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SQL Server Management Studio version 18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Azure Server: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Memory 2GB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Hard Disk 6GB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4874D-0D0C-46FA-A273-3247C9104EBC}"/>
              </a:ext>
            </a:extLst>
          </p:cNvPr>
          <p:cNvCxnSpPr/>
          <p:nvPr/>
        </p:nvCxnSpPr>
        <p:spPr>
          <a:xfrm>
            <a:off x="0" y="6235700"/>
            <a:ext cx="11620500" cy="0"/>
          </a:xfrm>
          <a:prstGeom prst="line">
            <a:avLst/>
          </a:prstGeom>
          <a:ln w="1905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5FBA0A56-5AD1-4C3F-93DD-89DC02D66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839" y="1759471"/>
            <a:ext cx="1207238" cy="1207238"/>
          </a:xfrm>
          <a:prstGeom prst="rect">
            <a:avLst/>
          </a:prstGeom>
        </p:spPr>
      </p:pic>
      <p:pic>
        <p:nvPicPr>
          <p:cNvPr id="7" name="Picture 4" descr="Node.js - Wikipedia, la enciclopedia libre">
            <a:extLst>
              <a:ext uri="{FF2B5EF4-FFF2-40B4-BE49-F238E27FC236}">
                <a16:creationId xmlns:a16="http://schemas.microsoft.com/office/drawing/2014/main" id="{BDE8FC6F-4A04-432D-A2E2-8D47655B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839" y="3102426"/>
            <a:ext cx="1628404" cy="9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QL Server on Linux, el evento que no te puedes perder » MuyLinux">
            <a:extLst>
              <a:ext uri="{FF2B5EF4-FFF2-40B4-BE49-F238E27FC236}">
                <a16:creationId xmlns:a16="http://schemas.microsoft.com/office/drawing/2014/main" id="{3FE1C5EC-D701-487E-9F10-767BFE474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43" y="2907956"/>
            <a:ext cx="2073888" cy="138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xpress.js - Workshop Fullstack JS Developer">
            <a:extLst>
              <a:ext uri="{FF2B5EF4-FFF2-40B4-BE49-F238E27FC236}">
                <a16:creationId xmlns:a16="http://schemas.microsoft.com/office/drawing/2014/main" id="{F4C5CBBB-783A-42E8-88AA-ABC38276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920" y="1989816"/>
            <a:ext cx="2417211" cy="111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Servicios de informática en la nube | Microsoft Azure">
            <a:extLst>
              <a:ext uri="{FF2B5EF4-FFF2-40B4-BE49-F238E27FC236}">
                <a16:creationId xmlns:a16="http://schemas.microsoft.com/office/drawing/2014/main" id="{7EF3CF5C-7063-41D3-8EBF-8E28EDEA8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64" y="4372204"/>
            <a:ext cx="1418787" cy="141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25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9699115-E573-429B-A946-BC5D0564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077" y="342900"/>
            <a:ext cx="2412123" cy="120723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4874D-0D0C-46FA-A273-3247C9104EBC}"/>
              </a:ext>
            </a:extLst>
          </p:cNvPr>
          <p:cNvCxnSpPr/>
          <p:nvPr/>
        </p:nvCxnSpPr>
        <p:spPr>
          <a:xfrm>
            <a:off x="0" y="6235700"/>
            <a:ext cx="11620500" cy="0"/>
          </a:xfrm>
          <a:prstGeom prst="line">
            <a:avLst/>
          </a:prstGeom>
          <a:ln w="1905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5729FBBE-FC29-41C2-A765-904964904B35}"/>
              </a:ext>
            </a:extLst>
          </p:cNvPr>
          <p:cNvSpPr txBox="1"/>
          <p:nvPr/>
        </p:nvSpPr>
        <p:spPr>
          <a:xfrm>
            <a:off x="753035" y="799765"/>
            <a:ext cx="5473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Client-Side Technical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Bootstrap 5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3DAF5D0A-23F4-4EDB-98AE-E5B335F3DF27}"/>
              </a:ext>
            </a:extLst>
          </p:cNvPr>
          <p:cNvSpPr txBox="1"/>
          <p:nvPr/>
        </p:nvSpPr>
        <p:spPr>
          <a:xfrm>
            <a:off x="753034" y="2439203"/>
            <a:ext cx="1086746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Users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Browser: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Google Chrome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Microsoft Edge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Note: all manuals are in development process simultaneously than the web application.</a:t>
            </a:r>
          </a:p>
        </p:txBody>
      </p:sp>
      <p:pic>
        <p:nvPicPr>
          <p:cNvPr id="11" name="Imagen 10" descr="Icono&#10;&#10;Descripción generada automáticamente con confianza media">
            <a:extLst>
              <a:ext uri="{FF2B5EF4-FFF2-40B4-BE49-F238E27FC236}">
                <a16:creationId xmlns:a16="http://schemas.microsoft.com/office/drawing/2014/main" id="{4C750A91-ED06-48DA-AFA2-220971044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408" y="909310"/>
            <a:ext cx="1898276" cy="151268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BDBB48F-1A19-4E16-AA04-977CFA783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317" y="2439203"/>
            <a:ext cx="1714500" cy="1714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B1F525-36C5-414F-86B6-D9A26279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899" y="2588063"/>
            <a:ext cx="2220777" cy="14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89540"/>
      </p:ext>
    </p:extLst>
  </p:cSld>
  <p:clrMapOvr>
    <a:masterClrMapping/>
  </p:clrMapOvr>
</p:sld>
</file>

<file path=ppt/theme/theme1.xml><?xml version="1.0" encoding="utf-8"?>
<a:theme xmlns:a="http://schemas.openxmlformats.org/drawingml/2006/main" name="BA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F" id="{725FE41A-792F-432C-B93F-25ED23A97D07}" vid="{32C09C63-FE1F-4DA2-BF9B-32FE81185E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1092</TotalTime>
  <Words>113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BASF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irvin.macedo@partners.basf.com</dc:creator>
  <cp:lastModifiedBy>IRVIN YOARIHT MACEDO CRUZ</cp:lastModifiedBy>
  <cp:revision>13</cp:revision>
  <dcterms:created xsi:type="dcterms:W3CDTF">2022-01-03T14:32:09Z</dcterms:created>
  <dcterms:modified xsi:type="dcterms:W3CDTF">2022-01-21T05:09:03Z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c00982-80e1-41e6-a03a-12f4ca954faf_Enabled">
    <vt:lpwstr>True</vt:lpwstr>
  </property>
  <property fmtid="{D5CDD505-2E9C-101B-9397-08002B2CF9AE}" pid="3" name="MSIP_Label_c8c00982-80e1-41e6-a03a-12f4ca954faf_SiteId">
    <vt:lpwstr>ecaa386b-c8df-4ce0-ad01-740cbdb5ba55</vt:lpwstr>
  </property>
  <property fmtid="{D5CDD505-2E9C-101B-9397-08002B2CF9AE}" pid="4" name="MSIP_Label_c8c00982-80e1-41e6-a03a-12f4ca954faf_Owner">
    <vt:lpwstr>MacedoI@basfad.basf.net</vt:lpwstr>
  </property>
  <property fmtid="{D5CDD505-2E9C-101B-9397-08002B2CF9AE}" pid="5" name="MSIP_Label_c8c00982-80e1-41e6-a03a-12f4ca954faf_SetDate">
    <vt:lpwstr>2022-01-03T19:09:54.6609755Z</vt:lpwstr>
  </property>
  <property fmtid="{D5CDD505-2E9C-101B-9397-08002B2CF9AE}" pid="6" name="MSIP_Label_c8c00982-80e1-41e6-a03a-12f4ca954faf_Name">
    <vt:lpwstr>Internal</vt:lpwstr>
  </property>
  <property fmtid="{D5CDD505-2E9C-101B-9397-08002B2CF9AE}" pid="7" name="MSIP_Label_c8c00982-80e1-41e6-a03a-12f4ca954faf_Application">
    <vt:lpwstr>Microsoft Azure Information Protection</vt:lpwstr>
  </property>
  <property fmtid="{D5CDD505-2E9C-101B-9397-08002B2CF9AE}" pid="8" name="MSIP_Label_c8c00982-80e1-41e6-a03a-12f4ca954faf_ActionId">
    <vt:lpwstr>464607dd-5ea7-4c65-ab57-324a120b8df5</vt:lpwstr>
  </property>
  <property fmtid="{D5CDD505-2E9C-101B-9397-08002B2CF9AE}" pid="9" name="MSIP_Label_c8c00982-80e1-41e6-a03a-12f4ca954faf_Extended_MSFT_Method">
    <vt:lpwstr>Automatic</vt:lpwstr>
  </property>
  <property fmtid="{D5CDD505-2E9C-101B-9397-08002B2CF9AE}" pid="10" name="MSIP_Label_06530cf4-8573-4c29-a912-bbcdac835909_Enabled">
    <vt:lpwstr>True</vt:lpwstr>
  </property>
  <property fmtid="{D5CDD505-2E9C-101B-9397-08002B2CF9AE}" pid="11" name="MSIP_Label_06530cf4-8573-4c29-a912-bbcdac835909_SiteId">
    <vt:lpwstr>ecaa386b-c8df-4ce0-ad01-740cbdb5ba55</vt:lpwstr>
  </property>
  <property fmtid="{D5CDD505-2E9C-101B-9397-08002B2CF9AE}" pid="12" name="MSIP_Label_06530cf4-8573-4c29-a912-bbcdac835909_Owner">
    <vt:lpwstr>MacedoI@basfad.basf.net</vt:lpwstr>
  </property>
  <property fmtid="{D5CDD505-2E9C-101B-9397-08002B2CF9AE}" pid="13" name="MSIP_Label_06530cf4-8573-4c29-a912-bbcdac835909_SetDate">
    <vt:lpwstr>2022-01-03T19:09:54.6609755Z</vt:lpwstr>
  </property>
  <property fmtid="{D5CDD505-2E9C-101B-9397-08002B2CF9AE}" pid="14" name="MSIP_Label_06530cf4-8573-4c29-a912-bbcdac835909_Name">
    <vt:lpwstr>Unprotected</vt:lpwstr>
  </property>
  <property fmtid="{D5CDD505-2E9C-101B-9397-08002B2CF9AE}" pid="15" name="MSIP_Label_06530cf4-8573-4c29-a912-bbcdac835909_Application">
    <vt:lpwstr>Microsoft Azure Information Protection</vt:lpwstr>
  </property>
  <property fmtid="{D5CDD505-2E9C-101B-9397-08002B2CF9AE}" pid="16" name="MSIP_Label_06530cf4-8573-4c29-a912-bbcdac835909_ActionId">
    <vt:lpwstr>464607dd-5ea7-4c65-ab57-324a120b8df5</vt:lpwstr>
  </property>
  <property fmtid="{D5CDD505-2E9C-101B-9397-08002B2CF9AE}" pid="17" name="MSIP_Label_06530cf4-8573-4c29-a912-bbcdac835909_Parent">
    <vt:lpwstr>c8c00982-80e1-41e6-a03a-12f4ca954faf</vt:lpwstr>
  </property>
  <property fmtid="{D5CDD505-2E9C-101B-9397-08002B2CF9AE}" pid="18" name="MSIP_Label_06530cf4-8573-4c29-a912-bbcdac835909_Extended_MSFT_Method">
    <vt:lpwstr>Automatic</vt:lpwstr>
  </property>
  <property fmtid="{D5CDD505-2E9C-101B-9397-08002B2CF9AE}" pid="19" name="Sensitivity">
    <vt:lpwstr>Internal Unprotected</vt:lpwstr>
  </property>
</Properties>
</file>