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3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92E-A7ED-4BFE-9726-E76C9F12E1A6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  <p:sp>
        <p:nvSpPr>
          <p:cNvPr id="7" name="MSIPCMContentMarking" descr="{&quot;HashCode&quot;:2082987499,&quot;Placement&quot;:&quot;Footer&quot;}">
            <a:extLst>
              <a:ext uri="{FF2B5EF4-FFF2-40B4-BE49-F238E27FC236}">
                <a16:creationId xmlns:a16="http://schemas.microsoft.com/office/drawing/2014/main" id="{A5F9942D-6894-4E10-B852-14DD3EB0B9B1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MX" sz="10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542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9699115-E573-429B-A946-BC5D0564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7" y="342900"/>
            <a:ext cx="2412123" cy="120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B8DD1-EF14-48B3-9632-62434750CAAC}"/>
              </a:ext>
            </a:extLst>
          </p:cNvPr>
          <p:cNvSpPr txBox="1"/>
          <p:nvPr/>
        </p:nvSpPr>
        <p:spPr>
          <a:xfrm>
            <a:off x="304800" y="245950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latin typeface="Calibri" panose="020F0502020204030204" pitchFamily="34" charset="0"/>
                <a:cs typeface="Calibri" panose="020F0502020204030204" pitchFamily="34" charset="0"/>
              </a:rPr>
              <a:t>Sistema Gestor de Información del Laboratorio de Entonado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4874D-0D0C-46FA-A273-3247C9104EBC}"/>
              </a:ext>
            </a:extLst>
          </p:cNvPr>
          <p:cNvCxnSpPr/>
          <p:nvPr/>
        </p:nvCxnSpPr>
        <p:spPr>
          <a:xfrm>
            <a:off x="0" y="6235700"/>
            <a:ext cx="11620500" cy="0"/>
          </a:xfrm>
          <a:prstGeom prst="line">
            <a:avLst/>
          </a:prstGeom>
          <a:ln w="1905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9699115-E573-429B-A946-BC5D0564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7" y="342900"/>
            <a:ext cx="2412123" cy="120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B8DD1-EF14-48B3-9632-62434750CAAC}"/>
              </a:ext>
            </a:extLst>
          </p:cNvPr>
          <p:cNvSpPr txBox="1"/>
          <p:nvPr/>
        </p:nvSpPr>
        <p:spPr>
          <a:xfrm>
            <a:off x="304800" y="946519"/>
            <a:ext cx="1158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Calibri" panose="020F0502020204030204" pitchFamily="34" charset="0"/>
                <a:cs typeface="Calibri" panose="020F0502020204030204" pitchFamily="34" charset="0"/>
              </a:rPr>
              <a:t>¿Qué es?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Sistema encargado de almacenar, administrar y gestionar la información y los datos dentro del laboratorio de entonado.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4874D-0D0C-46FA-A273-3247C9104EBC}"/>
              </a:ext>
            </a:extLst>
          </p:cNvPr>
          <p:cNvCxnSpPr/>
          <p:nvPr/>
        </p:nvCxnSpPr>
        <p:spPr>
          <a:xfrm>
            <a:off x="0" y="6235700"/>
            <a:ext cx="11620500" cy="0"/>
          </a:xfrm>
          <a:prstGeom prst="line">
            <a:avLst/>
          </a:prstGeom>
          <a:ln w="1905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5">
            <a:extLst>
              <a:ext uri="{FF2B5EF4-FFF2-40B4-BE49-F238E27FC236}">
                <a16:creationId xmlns:a16="http://schemas.microsoft.com/office/drawing/2014/main" id="{B074BD46-6E56-48D5-9A22-D18EA06F5BEC}"/>
              </a:ext>
            </a:extLst>
          </p:cNvPr>
          <p:cNvSpPr txBox="1"/>
          <p:nvPr/>
        </p:nvSpPr>
        <p:spPr>
          <a:xfrm>
            <a:off x="304800" y="2634714"/>
            <a:ext cx="1158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Calibri" panose="020F0502020204030204" pitchFamily="34" charset="0"/>
                <a:cs typeface="Calibri" panose="020F0502020204030204" pitchFamily="34" charset="0"/>
              </a:rPr>
              <a:t>¿Para qué sirve?</a:t>
            </a: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Dará soporte en diversos procesos que involucran al área de Control de Calidad así como a Entonado, tales procesos pueden ser: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Registro de pastas usadas sobre un material entonado.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Registro de tiempos de inicio y fin de procesos (como entrada y salida a Control de Calidad y Entonado).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Registro de las actividades asociadas al usuario que las genera.</a:t>
            </a:r>
          </a:p>
        </p:txBody>
      </p:sp>
    </p:spTree>
    <p:extLst>
      <p:ext uri="{BB962C8B-B14F-4D97-AF65-F5344CB8AC3E}">
        <p14:creationId xmlns:p14="http://schemas.microsoft.com/office/powerpoint/2010/main" val="8774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9699115-E573-429B-A946-BC5D0564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7" y="342900"/>
            <a:ext cx="2412123" cy="120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B8DD1-EF14-48B3-9632-62434750CAAC}"/>
              </a:ext>
            </a:extLst>
          </p:cNvPr>
          <p:cNvSpPr txBox="1"/>
          <p:nvPr/>
        </p:nvSpPr>
        <p:spPr>
          <a:xfrm>
            <a:off x="304800" y="565139"/>
            <a:ext cx="1158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Calibri" panose="020F0502020204030204" pitchFamily="34" charset="0"/>
                <a:cs typeface="Calibri" panose="020F0502020204030204" pitchFamily="34" charset="0"/>
              </a:rPr>
              <a:t>¿Cómo se lleva a cabo?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Base de datos construida en SQL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Servidor construido en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Express como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 back-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Bootstrap como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Azure para el despliegue de la aplicación web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4874D-0D0C-46FA-A273-3247C9104EBC}"/>
              </a:ext>
            </a:extLst>
          </p:cNvPr>
          <p:cNvCxnSpPr/>
          <p:nvPr/>
        </p:nvCxnSpPr>
        <p:spPr>
          <a:xfrm>
            <a:off x="0" y="6235700"/>
            <a:ext cx="11620500" cy="0"/>
          </a:xfrm>
          <a:prstGeom prst="line">
            <a:avLst/>
          </a:prstGeom>
          <a:ln w="1905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SQL Server on Linux, el evento que no te puedes perder » MuyLinux">
            <a:extLst>
              <a:ext uri="{FF2B5EF4-FFF2-40B4-BE49-F238E27FC236}">
                <a16:creationId xmlns:a16="http://schemas.microsoft.com/office/drawing/2014/main" id="{21AFC85D-8611-4CD8-B115-51E737A5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2" y="4416428"/>
            <a:ext cx="2073888" cy="138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, la enciclopedia libre">
            <a:extLst>
              <a:ext uri="{FF2B5EF4-FFF2-40B4-BE49-F238E27FC236}">
                <a16:creationId xmlns:a16="http://schemas.microsoft.com/office/drawing/2014/main" id="{AA730A94-159F-4C15-8FD0-6D5361A8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98" y="4593655"/>
            <a:ext cx="1628404" cy="9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ress.js - Workshop Fullstack JS Developer">
            <a:extLst>
              <a:ext uri="{FF2B5EF4-FFF2-40B4-BE49-F238E27FC236}">
                <a16:creationId xmlns:a16="http://schemas.microsoft.com/office/drawing/2014/main" id="{78289EBE-D0E7-4097-BBF2-2E23FE44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30" y="4455147"/>
            <a:ext cx="2764319" cy="12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cono&#10;&#10;Descripción generada automáticamente con confianza media">
            <a:extLst>
              <a:ext uri="{FF2B5EF4-FFF2-40B4-BE49-F238E27FC236}">
                <a16:creationId xmlns:a16="http://schemas.microsoft.com/office/drawing/2014/main" id="{BFCAF6B4-780C-47D1-B54C-346E02114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76" y="4618044"/>
            <a:ext cx="1231147" cy="981070"/>
          </a:xfrm>
          <a:prstGeom prst="rect">
            <a:avLst/>
          </a:prstGeom>
        </p:spPr>
      </p:pic>
      <p:pic>
        <p:nvPicPr>
          <p:cNvPr id="1036" name="Picture 12" descr="Servicios de informática en la nube | Microsoft Azure">
            <a:extLst>
              <a:ext uri="{FF2B5EF4-FFF2-40B4-BE49-F238E27FC236}">
                <a16:creationId xmlns:a16="http://schemas.microsoft.com/office/drawing/2014/main" id="{A4CD929C-FC8D-4A61-8B09-9424B49A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51" y="4399186"/>
            <a:ext cx="1418787" cy="14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0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9699115-E573-429B-A946-BC5D0564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7" y="342900"/>
            <a:ext cx="2412123" cy="1207238"/>
          </a:xfrm>
          <a:prstGeom prst="rect">
            <a:avLst/>
          </a:prstGeom>
        </p:spPr>
      </p:pic>
      <p:pic>
        <p:nvPicPr>
          <p:cNvPr id="9" name="Imagen 6">
            <a:extLst>
              <a:ext uri="{FF2B5EF4-FFF2-40B4-BE49-F238E27FC236}">
                <a16:creationId xmlns:a16="http://schemas.microsoft.com/office/drawing/2014/main" id="{E9A0FFD8-FBA7-4DDA-AD2B-0C291B4BC67D}"/>
              </a:ext>
            </a:extLst>
          </p:cNvPr>
          <p:cNvPicPr/>
          <p:nvPr/>
        </p:nvPicPr>
        <p:blipFill rotWithShape="1">
          <a:blip r:embed="rId3"/>
          <a:srcRect l="26465" t="17053" r="26465" b="5105"/>
          <a:stretch/>
        </p:blipFill>
        <p:spPr>
          <a:xfrm>
            <a:off x="1760265" y="735612"/>
            <a:ext cx="7714812" cy="5754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B8DD1-EF14-48B3-9632-62434750CAAC}"/>
              </a:ext>
            </a:extLst>
          </p:cNvPr>
          <p:cNvSpPr txBox="1"/>
          <p:nvPr/>
        </p:nvSpPr>
        <p:spPr>
          <a:xfrm>
            <a:off x="304800" y="343638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Calibri" panose="020F0502020204030204" pitchFamily="34" charset="0"/>
                <a:cs typeface="Calibri" panose="020F0502020204030204" pitchFamily="34" charset="0"/>
              </a:rPr>
              <a:t>Diagrama de Base de Datos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4874D-0D0C-46FA-A273-3247C9104EBC}"/>
              </a:ext>
            </a:extLst>
          </p:cNvPr>
          <p:cNvCxnSpPr/>
          <p:nvPr/>
        </p:nvCxnSpPr>
        <p:spPr>
          <a:xfrm>
            <a:off x="0" y="6235700"/>
            <a:ext cx="11620500" cy="0"/>
          </a:xfrm>
          <a:prstGeom prst="line">
            <a:avLst/>
          </a:prstGeom>
          <a:ln w="1905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9699115-E573-429B-A946-BC5D0564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7" y="342900"/>
            <a:ext cx="2412123" cy="120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B8DD1-EF14-48B3-9632-62434750CAAC}"/>
              </a:ext>
            </a:extLst>
          </p:cNvPr>
          <p:cNvSpPr txBox="1"/>
          <p:nvPr/>
        </p:nvSpPr>
        <p:spPr>
          <a:xfrm>
            <a:off x="304800" y="1550138"/>
            <a:ext cx="5007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Pruebas Locales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Pantalla del cliente sobre el servidor localhost en el puerto 15000 en la ruta asociada al inicio de sesión del usuario.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4874D-0D0C-46FA-A273-3247C9104EBC}"/>
              </a:ext>
            </a:extLst>
          </p:cNvPr>
          <p:cNvCxnSpPr/>
          <p:nvPr/>
        </p:nvCxnSpPr>
        <p:spPr>
          <a:xfrm>
            <a:off x="0" y="6235700"/>
            <a:ext cx="11620500" cy="0"/>
          </a:xfrm>
          <a:prstGeom prst="line">
            <a:avLst/>
          </a:prstGeom>
          <a:ln w="1905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Imagen 3">
            <a:extLst>
              <a:ext uri="{FF2B5EF4-FFF2-40B4-BE49-F238E27FC236}">
                <a16:creationId xmlns:a16="http://schemas.microsoft.com/office/drawing/2014/main" id="{35FF9D3B-C6E6-4FBA-99F5-EE51ABEF07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10250" y="1910449"/>
            <a:ext cx="5612130" cy="35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6788"/>
      </p:ext>
    </p:extLst>
  </p:cSld>
  <p:clrMapOvr>
    <a:masterClrMapping/>
  </p:clrMapOvr>
</p:sld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</TotalTime>
  <Words>163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BASF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irvin.macedo@partners.basf.com</dc:creator>
  <cp:lastModifiedBy>Irvin Yoariht Macedo Cruz</cp:lastModifiedBy>
  <cp:revision>8</cp:revision>
  <dcterms:created xsi:type="dcterms:W3CDTF">2022-01-03T14:32:09Z</dcterms:created>
  <dcterms:modified xsi:type="dcterms:W3CDTF">2022-01-10T21:43:15Z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c00982-80e1-41e6-a03a-12f4ca954faf_Enabled">
    <vt:lpwstr>True</vt:lpwstr>
  </property>
  <property fmtid="{D5CDD505-2E9C-101B-9397-08002B2CF9AE}" pid="3" name="MSIP_Label_c8c00982-80e1-41e6-a03a-12f4ca954faf_SiteId">
    <vt:lpwstr>ecaa386b-c8df-4ce0-ad01-740cbdb5ba55</vt:lpwstr>
  </property>
  <property fmtid="{D5CDD505-2E9C-101B-9397-08002B2CF9AE}" pid="4" name="MSIP_Label_c8c00982-80e1-41e6-a03a-12f4ca954faf_Owner">
    <vt:lpwstr>MacedoI@basfad.basf.net</vt:lpwstr>
  </property>
  <property fmtid="{D5CDD505-2E9C-101B-9397-08002B2CF9AE}" pid="5" name="MSIP_Label_c8c00982-80e1-41e6-a03a-12f4ca954faf_SetDate">
    <vt:lpwstr>2022-01-03T19:09:54.6609755Z</vt:lpwstr>
  </property>
  <property fmtid="{D5CDD505-2E9C-101B-9397-08002B2CF9AE}" pid="6" name="MSIP_Label_c8c00982-80e1-41e6-a03a-12f4ca954faf_Name">
    <vt:lpwstr>Internal</vt:lpwstr>
  </property>
  <property fmtid="{D5CDD505-2E9C-101B-9397-08002B2CF9AE}" pid="7" name="MSIP_Label_c8c00982-80e1-41e6-a03a-12f4ca954faf_Application">
    <vt:lpwstr>Microsoft Azure Information Protection</vt:lpwstr>
  </property>
  <property fmtid="{D5CDD505-2E9C-101B-9397-08002B2CF9AE}" pid="8" name="MSIP_Label_c8c00982-80e1-41e6-a03a-12f4ca954faf_ActionId">
    <vt:lpwstr>464607dd-5ea7-4c65-ab57-324a120b8df5</vt:lpwstr>
  </property>
  <property fmtid="{D5CDD505-2E9C-101B-9397-08002B2CF9AE}" pid="9" name="MSIP_Label_c8c00982-80e1-41e6-a03a-12f4ca954faf_Extended_MSFT_Method">
    <vt:lpwstr>Automatic</vt:lpwstr>
  </property>
  <property fmtid="{D5CDD505-2E9C-101B-9397-08002B2CF9AE}" pid="10" name="MSIP_Label_06530cf4-8573-4c29-a912-bbcdac835909_Enabled">
    <vt:lpwstr>True</vt:lpwstr>
  </property>
  <property fmtid="{D5CDD505-2E9C-101B-9397-08002B2CF9AE}" pid="11" name="MSIP_Label_06530cf4-8573-4c29-a912-bbcdac835909_SiteId">
    <vt:lpwstr>ecaa386b-c8df-4ce0-ad01-740cbdb5ba55</vt:lpwstr>
  </property>
  <property fmtid="{D5CDD505-2E9C-101B-9397-08002B2CF9AE}" pid="12" name="MSIP_Label_06530cf4-8573-4c29-a912-bbcdac835909_Owner">
    <vt:lpwstr>MacedoI@basfad.basf.net</vt:lpwstr>
  </property>
  <property fmtid="{D5CDD505-2E9C-101B-9397-08002B2CF9AE}" pid="13" name="MSIP_Label_06530cf4-8573-4c29-a912-bbcdac835909_SetDate">
    <vt:lpwstr>2022-01-03T19:09:54.6609755Z</vt:lpwstr>
  </property>
  <property fmtid="{D5CDD505-2E9C-101B-9397-08002B2CF9AE}" pid="14" name="MSIP_Label_06530cf4-8573-4c29-a912-bbcdac835909_Name">
    <vt:lpwstr>Unprotected</vt:lpwstr>
  </property>
  <property fmtid="{D5CDD505-2E9C-101B-9397-08002B2CF9AE}" pid="15" name="MSIP_Label_06530cf4-8573-4c29-a912-bbcdac835909_Application">
    <vt:lpwstr>Microsoft Azure Information Protection</vt:lpwstr>
  </property>
  <property fmtid="{D5CDD505-2E9C-101B-9397-08002B2CF9AE}" pid="16" name="MSIP_Label_06530cf4-8573-4c29-a912-bbcdac835909_ActionId">
    <vt:lpwstr>464607dd-5ea7-4c65-ab57-324a120b8df5</vt:lpwstr>
  </property>
  <property fmtid="{D5CDD505-2E9C-101B-9397-08002B2CF9AE}" pid="17" name="MSIP_Label_06530cf4-8573-4c29-a912-bbcdac835909_Parent">
    <vt:lpwstr>c8c00982-80e1-41e6-a03a-12f4ca954faf</vt:lpwstr>
  </property>
  <property fmtid="{D5CDD505-2E9C-101B-9397-08002B2CF9AE}" pid="18" name="MSIP_Label_06530cf4-8573-4c29-a912-bbcdac835909_Extended_MSFT_Method">
    <vt:lpwstr>Automatic</vt:lpwstr>
  </property>
  <property fmtid="{D5CDD505-2E9C-101B-9397-08002B2CF9AE}" pid="19" name="Sensitivity">
    <vt:lpwstr>Internal Unprotected</vt:lpwstr>
  </property>
</Properties>
</file>