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9" r:id="rId8"/>
    <p:sldId id="270" r:id="rId9"/>
    <p:sldId id="268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4" autoAdjust="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2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5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4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5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95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C5DE-3DBF-46E6-96F8-710BB2F6F310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9F7E-7CF0-4401-915D-625069015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png"/><Relationship Id="rId21" Type="http://schemas.openxmlformats.org/officeDocument/2006/relationships/image" Target="../media/image26.jpe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19" Type="http://schemas.openxmlformats.org/officeDocument/2006/relationships/image" Target="../media/image24.gif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jpeg"/><Relationship Id="rId22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498266"/>
            <a:ext cx="10257183" cy="18374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5270"/>
            <a:ext cx="12192000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49" y="1773475"/>
            <a:ext cx="10156816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8882" y="1904123"/>
            <a:ext cx="10257183" cy="395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Свою деятельность компания «ТД ЕВРОСНАБ» начала в 2012 году. На сегодняшний день ассортимент компании включает в себя более 250 000 наименований товаров для обеспечения бесперебойной работы промышленных предприятий.</a:t>
            </a:r>
            <a:endParaRPr lang="ru-RU" sz="1600" b="1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8163"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Предлагаем Вам поставку продукции на приемлемых условиях, бесплатную доставку товара, технические консультации, поставку нестандартного оборудования, а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 пуско-наладку и шефмонтаж. </a:t>
            </a:r>
            <a:endParaRPr lang="ru-RU" sz="1600" b="1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8163"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Являясь дилером многих российских и зарубежных производителей, компания «ТД ЕВРОСНАБ» занимает одно из лидирующих мест на рынке. </a:t>
            </a:r>
            <a:endParaRPr lang="ru-RU" sz="1600" b="1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8163"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имеем многолетний опыт работы на рынке снабжения предприятий и организаций и придерживаемся таких принципов, которые позволяют максимально удовлетворить потребности наших клиентов. Многолетний опыт сотрудничества позволяет предложить наиболее оптимальные цены и сроки поставок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547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Прямоугольник 5"/>
          <p:cNvSpPr/>
          <p:nvPr/>
        </p:nvSpPr>
        <p:spPr>
          <a:xfrm>
            <a:off x="1735813" y="2181873"/>
            <a:ext cx="10141889" cy="223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 готовы предложить Вам взаимовыгодные условия работы:</a:t>
            </a:r>
            <a:endParaRPr lang="ru-RU" sz="1400" u="sng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Различные варианты сотрудничества.</a:t>
            </a:r>
            <a:endParaRPr lang="ru-RU" sz="1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Бесплатная доставка.</a:t>
            </a:r>
            <a:endParaRPr lang="ru-RU" sz="1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Поставка нестандартного оборудования.</a:t>
            </a:r>
            <a:endParaRPr lang="ru-RU" sz="1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 освещения, </a:t>
            </a:r>
            <a:r>
              <a:rPr lang="ru-RU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молниезащиты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кабеленесущих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систем.</a:t>
            </a:r>
            <a:endParaRPr lang="ru-RU" sz="1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Обслуживание, ремонт и установка автоматических ворот и шлагбаумов</a:t>
            </a:r>
            <a:r>
              <a:rPr lang="ru-RU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" name="Прямоугольник 6"/>
          <p:cNvSpPr/>
          <p:nvPr/>
        </p:nvSpPr>
        <p:spPr>
          <a:xfrm>
            <a:off x="1073426" y="1928192"/>
            <a:ext cx="10101249" cy="436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направления деятельности компании: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Светотехническая продукция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Кабельно-проводниковая продукция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Электротехнические изделия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КИПиА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Пневматические технологии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Климатическая техника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Опоры освещения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Кабеленесущие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системы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Противопожарное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Промышленное и складское оборудование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Электронные компоненты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Автоматические ворота и шлагбаумы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Двигатели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Насосное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</a:t>
            </a:r>
            <a:endParaRPr lang="ru-RU" sz="16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6" y="2080155"/>
            <a:ext cx="3727174" cy="3269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7798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Прямоугольник 5"/>
          <p:cNvSpPr/>
          <p:nvPr/>
        </p:nvSpPr>
        <p:spPr>
          <a:xfrm>
            <a:off x="1038638" y="1679629"/>
            <a:ext cx="10326757" cy="1413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 для автоматизации производства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ООО «ТД ЕВРОСНАБ»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один из ведущих российских поставщиков микропроцессорных контрольно-измерительных датчиков и приборов, широко востребованных в бытовых и производственных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процессах:</a:t>
            </a:r>
            <a:endParaRPr lang="ru-RU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3092965"/>
            <a:ext cx="10098157" cy="33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" name="Прямоугольник 6"/>
          <p:cNvSpPr/>
          <p:nvPr/>
        </p:nvSpPr>
        <p:spPr>
          <a:xfrm>
            <a:off x="1073426" y="1719470"/>
            <a:ext cx="10167731" cy="118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ООО «ТД ЕВРОСНАБ»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официальный дилер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SMC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SMC - мировой лидер в области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пневмооборудования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Ассортимент продукции включает в себя 12 000 базовых компонентов и свыше 700 000 их вариантов исполнения.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33165" y="3802542"/>
            <a:ext cx="2443701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Соединения и трубки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06729" y="3039766"/>
            <a:ext cx="4483804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Пневматические приводы</a:t>
            </a:r>
            <a:endParaRPr lang="ru-RU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06729" y="3825445"/>
            <a:ext cx="3764928" cy="424624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Электрические приводы</a:t>
            </a:r>
            <a:endParaRPr lang="ru-RU" b="1" u="sng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06729" y="4404241"/>
            <a:ext cx="5770881" cy="672367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err="1" smtClean="0">
                <a:solidFill>
                  <a:srgbClr val="002060"/>
                </a:solidFill>
              </a:rPr>
              <a:t>Пневмораспределители</a:t>
            </a:r>
            <a:r>
              <a:rPr lang="ru-RU" b="1" u="sng" dirty="0" smtClean="0">
                <a:solidFill>
                  <a:srgbClr val="002060"/>
                </a:solidFill>
              </a:rPr>
              <a:t> и блоки </a:t>
            </a:r>
            <a:r>
              <a:rPr lang="ru-RU" b="1" u="sng" dirty="0" err="1" smtClean="0">
                <a:solidFill>
                  <a:srgbClr val="002060"/>
                </a:solidFill>
              </a:rPr>
              <a:t>пневмораспределителей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733165" y="4519771"/>
            <a:ext cx="3212512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Изделия для вакуума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89726" y="5253870"/>
            <a:ext cx="2704705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Датчики и реле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777610" y="5966236"/>
            <a:ext cx="2817829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Системы </a:t>
            </a:r>
            <a:r>
              <a:rPr lang="ru-RU" b="1" u="sng" dirty="0" err="1" smtClean="0">
                <a:solidFill>
                  <a:srgbClr val="002060"/>
                </a:solidFill>
              </a:rPr>
              <a:t>термоконтроля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62284" y="5255774"/>
            <a:ext cx="4572694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Управление потоком рабочей среды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62284" y="5988542"/>
            <a:ext cx="4688849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Нейтрализация статического электричества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33165" y="3047099"/>
            <a:ext cx="4372623" cy="38869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ru-RU" b="1" u="sng" dirty="0" smtClean="0">
                <a:solidFill>
                  <a:srgbClr val="002060"/>
                </a:solidFill>
              </a:rPr>
              <a:t>Устройства подготовки сжатого воздуха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2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Прямоугольник 5"/>
          <p:cNvSpPr/>
          <p:nvPr/>
        </p:nvSpPr>
        <p:spPr>
          <a:xfrm>
            <a:off x="1038638" y="1679629"/>
            <a:ext cx="10326757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kumimoji="0" lang="ru-RU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ООО </a:t>
            </a:r>
            <a:r>
              <a:rPr kumimoji="0" lang="ru-RU" sz="18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«ТД ЕВРОСНАБ»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работает на рынке электронных компонентов с февраля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 </a:t>
            </a:r>
            <a:endParaRPr lang="ru-RU" dirty="0" smtClean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позиций в наличии на складе. По желанию подберем аналоги из наличия. 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99" y="39588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Электронные компоненты (импортные)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Электронные компоненты (отечественные) \ </a:t>
            </a:r>
            <a:r>
              <a:rPr lang="ru-RU" dirty="0" err="1"/>
              <a:t>Electronic</a:t>
            </a:r>
            <a:r>
              <a:rPr lang="ru-RU" dirty="0"/>
              <a:t> </a:t>
            </a:r>
            <a:r>
              <a:rPr lang="ru-RU" dirty="0" err="1"/>
              <a:t>components</a:t>
            </a:r>
            <a:r>
              <a:rPr lang="ru-RU" dirty="0"/>
              <a:t> (</a:t>
            </a:r>
            <a:r>
              <a:rPr lang="ru-RU" dirty="0" err="1"/>
              <a:t>made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Russia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Телекоммуникационное оборудование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Приборы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Электровакуумные приборы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Блоки и источники </a:t>
            </a:r>
            <a:r>
              <a:rPr lang="ru-RU" dirty="0" smtClean="0"/>
              <a:t>питания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0213" y="3244334"/>
            <a:ext cx="264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Товарные направления</a:t>
            </a:r>
          </a:p>
        </p:txBody>
      </p:sp>
      <p:pic>
        <p:nvPicPr>
          <p:cNvPr id="1026" name="Picture 2" descr="https://das-elektro.de/uploads/s/f/a/f/fafg6a2si2dp/img/full_VDo1ue3X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17" y="3958806"/>
            <a:ext cx="3110948" cy="188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Прямоугольник 5"/>
          <p:cNvSpPr/>
          <p:nvPr/>
        </p:nvSpPr>
        <p:spPr>
          <a:xfrm>
            <a:off x="1073426" y="1707221"/>
            <a:ext cx="10326757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kumimoji="0" lang="ru-RU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ООО </a:t>
            </a:r>
            <a:r>
              <a:rPr kumimoji="0" lang="ru-RU" sz="18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«ТД ЕВРОСНАБ»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занимается продажей кондиционеров, насосного оборудования, очистителей воздуха, теплого пола, отопительных систем. Мы осуществляем поставки и являемся официальным дилером японских и европейских производителей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564613" y="2784657"/>
            <a:ext cx="3274807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Климатическое оборудование</a:t>
            </a:r>
            <a:endParaRPr lang="ru-RU" sz="1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73426" y="3454901"/>
            <a:ext cx="10803614" cy="2966219"/>
          </a:xfrm>
          <a:prstGeom prst="rect">
            <a:avLst/>
          </a:prstGeom>
        </p:spPr>
        <p:txBody>
          <a:bodyPr wrap="square" numCol="3" spcCol="360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Чиллеры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Фанкойлы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Тепловые пушки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Обогреватели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Бытовое кондиционирование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Компрессорно-конденсаторные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Промышленное кондиционирование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Тепловые завесы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Инфракрасные обогреватели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Тепловентиляторы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Осушители воздуха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Увлажнители воздуха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Мойки воздуха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Очистители воздуха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Электрокамины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Аппараты для надевания бахил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Теплогенераторы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Отопительные котлы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Грили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90610" y="4535066"/>
            <a:ext cx="2857500" cy="18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38539"/>
            <a:ext cx="5593222" cy="103366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147969" y="1424168"/>
            <a:ext cx="10108096" cy="1"/>
          </a:xfrm>
          <a:prstGeom prst="line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pic>
        <p:nvPicPr>
          <p:cNvPr id="1026" name="Picture 2" descr="https://www.prlog.org/12522486-schneider-electr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83" y="2319669"/>
            <a:ext cx="1463040" cy="7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mtorg.ru/uploads/news-add/2017-05/15/136141f3319b96e596611d10ce60946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39" y="4439920"/>
            <a:ext cx="1442720" cy="713896"/>
          </a:xfrm>
          <a:prstGeom prst="rect">
            <a:avLst/>
          </a:prstGeom>
          <a:noFill/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chemeClr val="bg1">
                <a:lumMod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0-tub-ru.yandex.net/i?id=0ff14a18ae49b8009e7cbb361ba29deb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90" y="2273905"/>
            <a:ext cx="1473201" cy="7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nsc-trade.ru/image/data/ARD/3a484646991dd65c98f628843da9f37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08" y="2251590"/>
            <a:ext cx="2194565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lsvet63.ru/upload/iblock/eb7/eb7d697ca8ba4e338ff9b005938246e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2185603"/>
            <a:ext cx="2250918" cy="81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dioteck.ru/media/k2/items/cache/d61d44254608dd06ccdd2ff02982d14d_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383280"/>
            <a:ext cx="1758492" cy="72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onlinetrakya.com/uploads/images/UmI-_o07LPPFnoV7SsjisDmZmy3VI8D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74" y="3383280"/>
            <a:ext cx="1861415" cy="72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796118" y="1381334"/>
            <a:ext cx="4005200" cy="781111"/>
          </a:xfrm>
          <a:prstGeom prst="rect">
            <a:avLst/>
          </a:prstGeom>
          <a:effectLst>
            <a:glow rad="2032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sunset" dir="t"/>
          </a:scene3d>
          <a:sp3d prstMaterial="metal">
            <a:bevelB prst="angle"/>
          </a:sp3d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44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Наши партнеры</a:t>
            </a:r>
            <a:endParaRPr lang="ru-RU" sz="4400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40" name="Picture 16" descr="https://cdn.supplyfx.com/images/343274144407703909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59" y="3383280"/>
            <a:ext cx="1899920" cy="7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vertek.ru/upload/iblock/150/Siemen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59" y="3310606"/>
            <a:ext cx="2755661" cy="8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forsa-trade.ru/images/proizvoditeli/Finder/Finder_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379" y="3383280"/>
            <a:ext cx="1996939" cy="7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medsklad.com.ua/var/upload/files/logo/OMRON_LOGO%20(1)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74" y="4446036"/>
            <a:ext cx="1861415" cy="7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alfatep.ru/upload/iblock/c07/c075df7ed71284780a0949f41b4055f5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446036"/>
            <a:ext cx="1758492" cy="7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remluxmarket.ru/upload/iblock/96f/96f4b3178b6243545a4b285bd302bccb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71" y="4446036"/>
            <a:ext cx="1927177" cy="7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orage.googleapis.com/eezee-brand-images/sBDKGl1bDBAoJbheT37nI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" y="2250020"/>
            <a:ext cx="1749657" cy="80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yt3.ggpht.com/a-/ACSszfGDKYJX__vWQt33YRHW79cODrFNqiAHLD_KUw=s900-mo-c-c0xffffffff-rj-k-n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068" y="4439920"/>
            <a:ext cx="1876656" cy="72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dn1.vtomske.ru/a/bcd563abb1aa5943835dff1e71a5c587_lg9cde1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" y="5588136"/>
            <a:ext cx="1758993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uraltraiding.ru/image/cache/catalog/%20%D0%B1%D0%B0%D0%BB%D1%83%2C%20%D1%8D%D0%BB-%D0%BA%D1%81/ballu-1-848x388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50" y="5588136"/>
            <a:ext cx="1809840" cy="8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cdn.elec.ru/_thumb/1200x900/i/7d/eb/7deb4a13e0c908cb25f9bd98c2b1faffda3a7e75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068" y="5540346"/>
            <a:ext cx="2138849" cy="9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teplosfera31.ru/uploads/brands/b0/b0ae1f80c472952d3c4b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90" y="5588136"/>
            <a:ext cx="2112442" cy="8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://1c.climatica.kz/upload/iblock/cc2/cc22287b8fb2e89534b597f057809f6f.gif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73" y="5565021"/>
            <a:ext cx="1649454" cy="92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05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415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Пользователь Windows</cp:lastModifiedBy>
  <cp:revision>68</cp:revision>
  <dcterms:created xsi:type="dcterms:W3CDTF">2018-10-02T05:05:15Z</dcterms:created>
  <dcterms:modified xsi:type="dcterms:W3CDTF">2018-10-08T10:49:05Z</dcterms:modified>
</cp:coreProperties>
</file>