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0" r:id="rId8"/>
    <p:sldId id="262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50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42CC2D-D0E5-4AD9-8C8F-D37F9567A9B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07351ED-2768-49D5-9B4F-A40897300A6F}">
      <dgm:prSet/>
      <dgm:spPr/>
      <dgm:t>
        <a:bodyPr/>
        <a:lstStyle/>
        <a:p>
          <a:r>
            <a:rPr lang="he-IL"/>
            <a:t>לספור כמה אנשים נמצעים בהפגנות, קניונים ועוד מקומות בעל כמות גדולה של אנשים</a:t>
          </a:r>
          <a:endParaRPr lang="en-US"/>
        </a:p>
      </dgm:t>
    </dgm:pt>
    <dgm:pt modelId="{657F85F5-25BD-45E3-82A9-29D77E976A3F}" type="parTrans" cxnId="{D2E1958E-5F9C-4F3F-AEC1-B0344AD092DF}">
      <dgm:prSet/>
      <dgm:spPr/>
      <dgm:t>
        <a:bodyPr/>
        <a:lstStyle/>
        <a:p>
          <a:endParaRPr lang="en-US"/>
        </a:p>
      </dgm:t>
    </dgm:pt>
    <dgm:pt modelId="{688A2155-3989-4E3C-A78C-1CD84E9ABCC5}" type="sibTrans" cxnId="{D2E1958E-5F9C-4F3F-AEC1-B0344AD092DF}">
      <dgm:prSet/>
      <dgm:spPr/>
      <dgm:t>
        <a:bodyPr/>
        <a:lstStyle/>
        <a:p>
          <a:endParaRPr lang="en-US"/>
        </a:p>
      </dgm:t>
    </dgm:pt>
    <dgm:pt modelId="{0DB5EB67-80D9-4B24-91D6-7BD5794C4508}">
      <dgm:prSet/>
      <dgm:spPr/>
      <dgm:t>
        <a:bodyPr/>
        <a:lstStyle/>
        <a:p>
          <a:r>
            <a:rPr lang="he-IL" dirty="0"/>
            <a:t>פרטיות – לספור פרצופים ללא פגיעה בפרטיות, הפרצופים לא נשמרים</a:t>
          </a:r>
          <a:endParaRPr lang="en-US" dirty="0"/>
        </a:p>
      </dgm:t>
    </dgm:pt>
    <dgm:pt modelId="{638B6E8A-FE19-4887-BD85-3F9435644617}" type="parTrans" cxnId="{FE410B9C-A55C-4DB2-A2A4-AC1D91D7DCF6}">
      <dgm:prSet/>
      <dgm:spPr/>
      <dgm:t>
        <a:bodyPr/>
        <a:lstStyle/>
        <a:p>
          <a:endParaRPr lang="en-US"/>
        </a:p>
      </dgm:t>
    </dgm:pt>
    <dgm:pt modelId="{233A1B10-C71C-47CB-9152-87923A6696C4}" type="sibTrans" cxnId="{FE410B9C-A55C-4DB2-A2A4-AC1D91D7DCF6}">
      <dgm:prSet/>
      <dgm:spPr/>
      <dgm:t>
        <a:bodyPr/>
        <a:lstStyle/>
        <a:p>
          <a:endParaRPr lang="en-US"/>
        </a:p>
      </dgm:t>
    </dgm:pt>
    <dgm:pt modelId="{9A3447CF-FFDB-47D2-BEB9-00D4CE63D1E4}">
      <dgm:prSet/>
      <dgm:spPr/>
      <dgm:t>
        <a:bodyPr/>
        <a:lstStyle/>
        <a:p>
          <a:r>
            <a:rPr lang="he-IL" dirty="0"/>
            <a:t>יעילות – הספירה קוראת ביעילות הכי גבוהה שאפשרית, באופן מעשי היא קבועה</a:t>
          </a:r>
          <a:endParaRPr lang="en-US" dirty="0"/>
        </a:p>
      </dgm:t>
    </dgm:pt>
    <dgm:pt modelId="{6B3580E1-A9C7-4202-B6A5-893A89122052}" type="parTrans" cxnId="{97D7D8A7-9C05-41AF-821E-0956E7D2DB49}">
      <dgm:prSet/>
      <dgm:spPr/>
      <dgm:t>
        <a:bodyPr/>
        <a:lstStyle/>
        <a:p>
          <a:endParaRPr lang="en-US"/>
        </a:p>
      </dgm:t>
    </dgm:pt>
    <dgm:pt modelId="{45182B04-9411-469B-9A3E-B120F38235BF}" type="sibTrans" cxnId="{97D7D8A7-9C05-41AF-821E-0956E7D2DB49}">
      <dgm:prSet/>
      <dgm:spPr/>
      <dgm:t>
        <a:bodyPr/>
        <a:lstStyle/>
        <a:p>
          <a:endParaRPr lang="en-US"/>
        </a:p>
      </dgm:t>
    </dgm:pt>
    <dgm:pt modelId="{6B4DE29A-D4E4-4449-A138-DAE37526393F}" type="pres">
      <dgm:prSet presAssocID="{F042CC2D-D0E5-4AD9-8C8F-D37F9567A9BD}" presName="root" presStyleCnt="0">
        <dgm:presLayoutVars>
          <dgm:dir/>
          <dgm:resizeHandles val="exact"/>
        </dgm:presLayoutVars>
      </dgm:prSet>
      <dgm:spPr/>
    </dgm:pt>
    <dgm:pt modelId="{4B5D4D76-229A-4B35-A59B-25227ED3719F}" type="pres">
      <dgm:prSet presAssocID="{F07351ED-2768-49D5-9B4F-A40897300A6F}" presName="compNode" presStyleCnt="0"/>
      <dgm:spPr/>
    </dgm:pt>
    <dgm:pt modelId="{2D23FF07-17CC-4840-AEAC-0A02B4ACE25A}" type="pres">
      <dgm:prSet presAssocID="{F07351ED-2768-49D5-9B4F-A40897300A6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BFED4E0C-2476-4C7F-A948-EFE58CFE2750}" type="pres">
      <dgm:prSet presAssocID="{F07351ED-2768-49D5-9B4F-A40897300A6F}" presName="spaceRect" presStyleCnt="0"/>
      <dgm:spPr/>
    </dgm:pt>
    <dgm:pt modelId="{7E4F5EE2-6629-4308-BA08-264DCE94CA37}" type="pres">
      <dgm:prSet presAssocID="{F07351ED-2768-49D5-9B4F-A40897300A6F}" presName="textRect" presStyleLbl="revTx" presStyleIdx="0" presStyleCnt="3">
        <dgm:presLayoutVars>
          <dgm:chMax val="1"/>
          <dgm:chPref val="1"/>
        </dgm:presLayoutVars>
      </dgm:prSet>
      <dgm:spPr/>
    </dgm:pt>
    <dgm:pt modelId="{DBC666E0-9BCB-469E-936C-0D25B4E04EC9}" type="pres">
      <dgm:prSet presAssocID="{688A2155-3989-4E3C-A78C-1CD84E9ABCC5}" presName="sibTrans" presStyleCnt="0"/>
      <dgm:spPr/>
    </dgm:pt>
    <dgm:pt modelId="{6E63D37C-EBDE-4680-A841-096A97BEAF57}" type="pres">
      <dgm:prSet presAssocID="{0DB5EB67-80D9-4B24-91D6-7BD5794C4508}" presName="compNode" presStyleCnt="0"/>
      <dgm:spPr/>
    </dgm:pt>
    <dgm:pt modelId="{191157D2-DE69-4D67-ABD4-939BC6651437}" type="pres">
      <dgm:prSet presAssocID="{0DB5EB67-80D9-4B24-91D6-7BD5794C450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 Sign"/>
        </a:ext>
      </dgm:extLst>
    </dgm:pt>
    <dgm:pt modelId="{B3698D7B-EDC2-406A-A5B8-C4F81067E9FC}" type="pres">
      <dgm:prSet presAssocID="{0DB5EB67-80D9-4B24-91D6-7BD5794C4508}" presName="spaceRect" presStyleCnt="0"/>
      <dgm:spPr/>
    </dgm:pt>
    <dgm:pt modelId="{400AB4DD-E1EE-44B3-B979-7EC6D7CED9D1}" type="pres">
      <dgm:prSet presAssocID="{0DB5EB67-80D9-4B24-91D6-7BD5794C4508}" presName="textRect" presStyleLbl="revTx" presStyleIdx="1" presStyleCnt="3">
        <dgm:presLayoutVars>
          <dgm:chMax val="1"/>
          <dgm:chPref val="1"/>
        </dgm:presLayoutVars>
      </dgm:prSet>
      <dgm:spPr/>
    </dgm:pt>
    <dgm:pt modelId="{C8A35BF6-A792-465E-8609-01BE70C9532A}" type="pres">
      <dgm:prSet presAssocID="{233A1B10-C71C-47CB-9152-87923A6696C4}" presName="sibTrans" presStyleCnt="0"/>
      <dgm:spPr/>
    </dgm:pt>
    <dgm:pt modelId="{31600616-FEAF-40B4-B585-830C4B860441}" type="pres">
      <dgm:prSet presAssocID="{9A3447CF-FFDB-47D2-BEB9-00D4CE63D1E4}" presName="compNode" presStyleCnt="0"/>
      <dgm:spPr/>
    </dgm:pt>
    <dgm:pt modelId="{40C6210E-1737-49E2-B252-88A728CD0F9D}" type="pres">
      <dgm:prSet presAssocID="{9A3447CF-FFDB-47D2-BEB9-00D4CE63D1E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E9E1283-B3F6-4AC4-B2BE-41580CDF4C0E}" type="pres">
      <dgm:prSet presAssocID="{9A3447CF-FFDB-47D2-BEB9-00D4CE63D1E4}" presName="spaceRect" presStyleCnt="0"/>
      <dgm:spPr/>
    </dgm:pt>
    <dgm:pt modelId="{C55EA4F2-0087-492E-9A6C-197229F9E253}" type="pres">
      <dgm:prSet presAssocID="{9A3447CF-FFDB-47D2-BEB9-00D4CE63D1E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9F2AE3B-4795-4DB7-84F4-E7A6BBCC9852}" type="presOf" srcId="{F07351ED-2768-49D5-9B4F-A40897300A6F}" destId="{7E4F5EE2-6629-4308-BA08-264DCE94CA37}" srcOrd="0" destOrd="0" presId="urn:microsoft.com/office/officeart/2018/2/layout/IconLabelList"/>
    <dgm:cxn modelId="{239C9E60-E71F-4FA7-9841-8DD84A25EA5A}" type="presOf" srcId="{9A3447CF-FFDB-47D2-BEB9-00D4CE63D1E4}" destId="{C55EA4F2-0087-492E-9A6C-197229F9E253}" srcOrd="0" destOrd="0" presId="urn:microsoft.com/office/officeart/2018/2/layout/IconLabelList"/>
    <dgm:cxn modelId="{2B58A249-6426-49C3-ACEF-ADF3794AC809}" type="presOf" srcId="{0DB5EB67-80D9-4B24-91D6-7BD5794C4508}" destId="{400AB4DD-E1EE-44B3-B979-7EC6D7CED9D1}" srcOrd="0" destOrd="0" presId="urn:microsoft.com/office/officeart/2018/2/layout/IconLabelList"/>
    <dgm:cxn modelId="{D2E1958E-5F9C-4F3F-AEC1-B0344AD092DF}" srcId="{F042CC2D-D0E5-4AD9-8C8F-D37F9567A9BD}" destId="{F07351ED-2768-49D5-9B4F-A40897300A6F}" srcOrd="0" destOrd="0" parTransId="{657F85F5-25BD-45E3-82A9-29D77E976A3F}" sibTransId="{688A2155-3989-4E3C-A78C-1CD84E9ABCC5}"/>
    <dgm:cxn modelId="{7C10E199-8527-4E0A-92E6-96010B171B74}" type="presOf" srcId="{F042CC2D-D0E5-4AD9-8C8F-D37F9567A9BD}" destId="{6B4DE29A-D4E4-4449-A138-DAE37526393F}" srcOrd="0" destOrd="0" presId="urn:microsoft.com/office/officeart/2018/2/layout/IconLabelList"/>
    <dgm:cxn modelId="{FE410B9C-A55C-4DB2-A2A4-AC1D91D7DCF6}" srcId="{F042CC2D-D0E5-4AD9-8C8F-D37F9567A9BD}" destId="{0DB5EB67-80D9-4B24-91D6-7BD5794C4508}" srcOrd="1" destOrd="0" parTransId="{638B6E8A-FE19-4887-BD85-3F9435644617}" sibTransId="{233A1B10-C71C-47CB-9152-87923A6696C4}"/>
    <dgm:cxn modelId="{97D7D8A7-9C05-41AF-821E-0956E7D2DB49}" srcId="{F042CC2D-D0E5-4AD9-8C8F-D37F9567A9BD}" destId="{9A3447CF-FFDB-47D2-BEB9-00D4CE63D1E4}" srcOrd="2" destOrd="0" parTransId="{6B3580E1-A9C7-4202-B6A5-893A89122052}" sibTransId="{45182B04-9411-469B-9A3E-B120F38235BF}"/>
    <dgm:cxn modelId="{6C8BD8A6-A15F-4E9E-851F-E247CBC859FE}" type="presParOf" srcId="{6B4DE29A-D4E4-4449-A138-DAE37526393F}" destId="{4B5D4D76-229A-4B35-A59B-25227ED3719F}" srcOrd="0" destOrd="0" presId="urn:microsoft.com/office/officeart/2018/2/layout/IconLabelList"/>
    <dgm:cxn modelId="{D75A8808-868C-40F4-B88F-3E664A6FC702}" type="presParOf" srcId="{4B5D4D76-229A-4B35-A59B-25227ED3719F}" destId="{2D23FF07-17CC-4840-AEAC-0A02B4ACE25A}" srcOrd="0" destOrd="0" presId="urn:microsoft.com/office/officeart/2018/2/layout/IconLabelList"/>
    <dgm:cxn modelId="{43CE4C03-51AE-4D5A-A855-DEA0F67B6252}" type="presParOf" srcId="{4B5D4D76-229A-4B35-A59B-25227ED3719F}" destId="{BFED4E0C-2476-4C7F-A948-EFE58CFE2750}" srcOrd="1" destOrd="0" presId="urn:microsoft.com/office/officeart/2018/2/layout/IconLabelList"/>
    <dgm:cxn modelId="{5DEB3FB2-CCF0-4A3E-A177-DAB4163FA2E0}" type="presParOf" srcId="{4B5D4D76-229A-4B35-A59B-25227ED3719F}" destId="{7E4F5EE2-6629-4308-BA08-264DCE94CA37}" srcOrd="2" destOrd="0" presId="urn:microsoft.com/office/officeart/2018/2/layout/IconLabelList"/>
    <dgm:cxn modelId="{CF17E618-94C4-4627-B77D-BEA408902E0A}" type="presParOf" srcId="{6B4DE29A-D4E4-4449-A138-DAE37526393F}" destId="{DBC666E0-9BCB-469E-936C-0D25B4E04EC9}" srcOrd="1" destOrd="0" presId="urn:microsoft.com/office/officeart/2018/2/layout/IconLabelList"/>
    <dgm:cxn modelId="{AA2CC70C-35B3-4C07-94D4-896A16F5747D}" type="presParOf" srcId="{6B4DE29A-D4E4-4449-A138-DAE37526393F}" destId="{6E63D37C-EBDE-4680-A841-096A97BEAF57}" srcOrd="2" destOrd="0" presId="urn:microsoft.com/office/officeart/2018/2/layout/IconLabelList"/>
    <dgm:cxn modelId="{053C0AC0-4225-47C6-9975-53CB143CD087}" type="presParOf" srcId="{6E63D37C-EBDE-4680-A841-096A97BEAF57}" destId="{191157D2-DE69-4D67-ABD4-939BC6651437}" srcOrd="0" destOrd="0" presId="urn:microsoft.com/office/officeart/2018/2/layout/IconLabelList"/>
    <dgm:cxn modelId="{B4EFC534-BCFD-40C9-B713-B5824820A08C}" type="presParOf" srcId="{6E63D37C-EBDE-4680-A841-096A97BEAF57}" destId="{B3698D7B-EDC2-406A-A5B8-C4F81067E9FC}" srcOrd="1" destOrd="0" presId="urn:microsoft.com/office/officeart/2018/2/layout/IconLabelList"/>
    <dgm:cxn modelId="{2378D94A-BA36-44B5-8A5A-8CF5BD51C5A0}" type="presParOf" srcId="{6E63D37C-EBDE-4680-A841-096A97BEAF57}" destId="{400AB4DD-E1EE-44B3-B979-7EC6D7CED9D1}" srcOrd="2" destOrd="0" presId="urn:microsoft.com/office/officeart/2018/2/layout/IconLabelList"/>
    <dgm:cxn modelId="{AC3A90CA-A490-4AFB-9A92-0B3E74AC6788}" type="presParOf" srcId="{6B4DE29A-D4E4-4449-A138-DAE37526393F}" destId="{C8A35BF6-A792-465E-8609-01BE70C9532A}" srcOrd="3" destOrd="0" presId="urn:microsoft.com/office/officeart/2018/2/layout/IconLabelList"/>
    <dgm:cxn modelId="{C33E0A54-5639-4338-875F-B7C88EA8DB05}" type="presParOf" srcId="{6B4DE29A-D4E4-4449-A138-DAE37526393F}" destId="{31600616-FEAF-40B4-B585-830C4B860441}" srcOrd="4" destOrd="0" presId="urn:microsoft.com/office/officeart/2018/2/layout/IconLabelList"/>
    <dgm:cxn modelId="{0DE59580-32F5-41E3-B3FF-2EA799FC7D6D}" type="presParOf" srcId="{31600616-FEAF-40B4-B585-830C4B860441}" destId="{40C6210E-1737-49E2-B252-88A728CD0F9D}" srcOrd="0" destOrd="0" presId="urn:microsoft.com/office/officeart/2018/2/layout/IconLabelList"/>
    <dgm:cxn modelId="{B333D43C-52FB-4D62-805B-A9BBF79FDE1D}" type="presParOf" srcId="{31600616-FEAF-40B4-B585-830C4B860441}" destId="{7E9E1283-B3F6-4AC4-B2BE-41580CDF4C0E}" srcOrd="1" destOrd="0" presId="urn:microsoft.com/office/officeart/2018/2/layout/IconLabelList"/>
    <dgm:cxn modelId="{6822F971-7042-4A21-A67A-E6E69B66E443}" type="presParOf" srcId="{31600616-FEAF-40B4-B585-830C4B860441}" destId="{C55EA4F2-0087-492E-9A6C-197229F9E25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B6A5EB-8FF6-4C03-88DE-63504A27F28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606BADA-5102-4A00-92FA-F2888E02A663}">
      <dgm:prSet/>
      <dgm:spPr/>
      <dgm:t>
        <a:bodyPr/>
        <a:lstStyle/>
        <a:p>
          <a:r>
            <a:rPr lang="he-IL"/>
            <a:t>שימוש פשוט</a:t>
          </a:r>
          <a:endParaRPr lang="en-US"/>
        </a:p>
      </dgm:t>
    </dgm:pt>
    <dgm:pt modelId="{C771847A-8E71-4CAB-A686-0D298240EDC0}" type="parTrans" cxnId="{7892F1C7-898F-4FA5-A64B-08613F2685DD}">
      <dgm:prSet/>
      <dgm:spPr/>
      <dgm:t>
        <a:bodyPr/>
        <a:lstStyle/>
        <a:p>
          <a:endParaRPr lang="en-US"/>
        </a:p>
      </dgm:t>
    </dgm:pt>
    <dgm:pt modelId="{7E476255-B634-4037-8376-D36DF45282DA}" type="sibTrans" cxnId="{7892F1C7-898F-4FA5-A64B-08613F2685DD}">
      <dgm:prSet/>
      <dgm:spPr/>
      <dgm:t>
        <a:bodyPr/>
        <a:lstStyle/>
        <a:p>
          <a:endParaRPr lang="en-US"/>
        </a:p>
      </dgm:t>
    </dgm:pt>
    <dgm:pt modelId="{4310D3E6-EF62-49F4-B9EE-5DCB37CDFFA4}">
      <dgm:prSet/>
      <dgm:spPr/>
      <dgm:t>
        <a:bodyPr/>
        <a:lstStyle/>
        <a:p>
          <a:r>
            <a:rPr lang="he-IL"/>
            <a:t>הפעלת התוכנה דרך הטרמינל</a:t>
          </a:r>
          <a:endParaRPr lang="en-US"/>
        </a:p>
      </dgm:t>
    </dgm:pt>
    <dgm:pt modelId="{467886A2-70BE-4F11-B213-ED85DE19494E}" type="parTrans" cxnId="{B2E5330C-83E2-410F-8ABD-224681D68105}">
      <dgm:prSet/>
      <dgm:spPr/>
      <dgm:t>
        <a:bodyPr/>
        <a:lstStyle/>
        <a:p>
          <a:endParaRPr lang="en-US"/>
        </a:p>
      </dgm:t>
    </dgm:pt>
    <dgm:pt modelId="{8131A7A0-5B24-4A14-BA9F-2308012417D9}" type="sibTrans" cxnId="{B2E5330C-83E2-410F-8ABD-224681D68105}">
      <dgm:prSet/>
      <dgm:spPr/>
      <dgm:t>
        <a:bodyPr/>
        <a:lstStyle/>
        <a:p>
          <a:endParaRPr lang="en-US"/>
        </a:p>
      </dgm:t>
    </dgm:pt>
    <dgm:pt modelId="{F7F94089-C29E-46AB-982B-A03CF481B4AF}" type="pres">
      <dgm:prSet presAssocID="{B6B6A5EB-8FF6-4C03-88DE-63504A27F28C}" presName="linear" presStyleCnt="0">
        <dgm:presLayoutVars>
          <dgm:dir/>
          <dgm:animLvl val="lvl"/>
          <dgm:resizeHandles val="exact"/>
        </dgm:presLayoutVars>
      </dgm:prSet>
      <dgm:spPr/>
    </dgm:pt>
    <dgm:pt modelId="{4B01895F-487C-4B61-AA80-1FD9902BF394}" type="pres">
      <dgm:prSet presAssocID="{A606BADA-5102-4A00-92FA-F2888E02A663}" presName="parentLin" presStyleCnt="0"/>
      <dgm:spPr/>
    </dgm:pt>
    <dgm:pt modelId="{7C85E929-844E-4DFD-8720-5F7509F18844}" type="pres">
      <dgm:prSet presAssocID="{A606BADA-5102-4A00-92FA-F2888E02A663}" presName="parentLeftMargin" presStyleLbl="node1" presStyleIdx="0" presStyleCnt="2"/>
      <dgm:spPr/>
    </dgm:pt>
    <dgm:pt modelId="{73CD735C-C8E7-421D-A1AC-3277C6FC1006}" type="pres">
      <dgm:prSet presAssocID="{A606BADA-5102-4A00-92FA-F2888E02A66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03F63EA-712A-4DC7-ACA5-9C84F389E36A}" type="pres">
      <dgm:prSet presAssocID="{A606BADA-5102-4A00-92FA-F2888E02A663}" presName="negativeSpace" presStyleCnt="0"/>
      <dgm:spPr/>
    </dgm:pt>
    <dgm:pt modelId="{3FB18BCC-AB72-44BB-B2C0-EDBAE114C6AF}" type="pres">
      <dgm:prSet presAssocID="{A606BADA-5102-4A00-92FA-F2888E02A663}" presName="childText" presStyleLbl="conFgAcc1" presStyleIdx="0" presStyleCnt="2">
        <dgm:presLayoutVars>
          <dgm:bulletEnabled val="1"/>
        </dgm:presLayoutVars>
      </dgm:prSet>
      <dgm:spPr/>
    </dgm:pt>
    <dgm:pt modelId="{D980B659-FF48-49CA-B0BA-234D1203A7E7}" type="pres">
      <dgm:prSet presAssocID="{7E476255-B634-4037-8376-D36DF45282DA}" presName="spaceBetweenRectangles" presStyleCnt="0"/>
      <dgm:spPr/>
    </dgm:pt>
    <dgm:pt modelId="{AAC846C4-01AF-43CB-AD48-06C8DC96E2B8}" type="pres">
      <dgm:prSet presAssocID="{4310D3E6-EF62-49F4-B9EE-5DCB37CDFFA4}" presName="parentLin" presStyleCnt="0"/>
      <dgm:spPr/>
    </dgm:pt>
    <dgm:pt modelId="{17BBB38C-8ADD-469F-AF88-53A33621E827}" type="pres">
      <dgm:prSet presAssocID="{4310D3E6-EF62-49F4-B9EE-5DCB37CDFFA4}" presName="parentLeftMargin" presStyleLbl="node1" presStyleIdx="0" presStyleCnt="2"/>
      <dgm:spPr/>
    </dgm:pt>
    <dgm:pt modelId="{8A17CA7C-4847-4BF3-9C5C-2E5E69B75D41}" type="pres">
      <dgm:prSet presAssocID="{4310D3E6-EF62-49F4-B9EE-5DCB37CDFFA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9740FF2-F3B2-48A3-8C96-6E74C803E7C9}" type="pres">
      <dgm:prSet presAssocID="{4310D3E6-EF62-49F4-B9EE-5DCB37CDFFA4}" presName="negativeSpace" presStyleCnt="0"/>
      <dgm:spPr/>
    </dgm:pt>
    <dgm:pt modelId="{A020C367-A1C6-4EDD-B77C-AD76EC2237B5}" type="pres">
      <dgm:prSet presAssocID="{4310D3E6-EF62-49F4-B9EE-5DCB37CDFFA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6BAFA03-FD3C-4219-9BF4-123CC7B86733}" type="presOf" srcId="{A606BADA-5102-4A00-92FA-F2888E02A663}" destId="{73CD735C-C8E7-421D-A1AC-3277C6FC1006}" srcOrd="1" destOrd="0" presId="urn:microsoft.com/office/officeart/2005/8/layout/list1"/>
    <dgm:cxn modelId="{B2E5330C-83E2-410F-8ABD-224681D68105}" srcId="{B6B6A5EB-8FF6-4C03-88DE-63504A27F28C}" destId="{4310D3E6-EF62-49F4-B9EE-5DCB37CDFFA4}" srcOrd="1" destOrd="0" parTransId="{467886A2-70BE-4F11-B213-ED85DE19494E}" sibTransId="{8131A7A0-5B24-4A14-BA9F-2308012417D9}"/>
    <dgm:cxn modelId="{A2467446-44EB-4F4A-B758-CA47CBB14D69}" type="presOf" srcId="{B6B6A5EB-8FF6-4C03-88DE-63504A27F28C}" destId="{F7F94089-C29E-46AB-982B-A03CF481B4AF}" srcOrd="0" destOrd="0" presId="urn:microsoft.com/office/officeart/2005/8/layout/list1"/>
    <dgm:cxn modelId="{59A9CE7C-773E-4255-BDF0-2723491125DE}" type="presOf" srcId="{A606BADA-5102-4A00-92FA-F2888E02A663}" destId="{7C85E929-844E-4DFD-8720-5F7509F18844}" srcOrd="0" destOrd="0" presId="urn:microsoft.com/office/officeart/2005/8/layout/list1"/>
    <dgm:cxn modelId="{814C4EC2-763C-4E0B-BFBA-117C43E071F4}" type="presOf" srcId="{4310D3E6-EF62-49F4-B9EE-5DCB37CDFFA4}" destId="{17BBB38C-8ADD-469F-AF88-53A33621E827}" srcOrd="0" destOrd="0" presId="urn:microsoft.com/office/officeart/2005/8/layout/list1"/>
    <dgm:cxn modelId="{7892F1C7-898F-4FA5-A64B-08613F2685DD}" srcId="{B6B6A5EB-8FF6-4C03-88DE-63504A27F28C}" destId="{A606BADA-5102-4A00-92FA-F2888E02A663}" srcOrd="0" destOrd="0" parTransId="{C771847A-8E71-4CAB-A686-0D298240EDC0}" sibTransId="{7E476255-B634-4037-8376-D36DF45282DA}"/>
    <dgm:cxn modelId="{648149DF-D9CB-4EBC-95B1-D226E9C3133E}" type="presOf" srcId="{4310D3E6-EF62-49F4-B9EE-5DCB37CDFFA4}" destId="{8A17CA7C-4847-4BF3-9C5C-2E5E69B75D41}" srcOrd="1" destOrd="0" presId="urn:microsoft.com/office/officeart/2005/8/layout/list1"/>
    <dgm:cxn modelId="{B6FD9D10-8978-478A-BF9A-A91A0CCF287B}" type="presParOf" srcId="{F7F94089-C29E-46AB-982B-A03CF481B4AF}" destId="{4B01895F-487C-4B61-AA80-1FD9902BF394}" srcOrd="0" destOrd="0" presId="urn:microsoft.com/office/officeart/2005/8/layout/list1"/>
    <dgm:cxn modelId="{AFFEDE3C-13F2-4D1C-B1EB-86B11023ED85}" type="presParOf" srcId="{4B01895F-487C-4B61-AA80-1FD9902BF394}" destId="{7C85E929-844E-4DFD-8720-5F7509F18844}" srcOrd="0" destOrd="0" presId="urn:microsoft.com/office/officeart/2005/8/layout/list1"/>
    <dgm:cxn modelId="{CEAECFCD-CEB8-43BA-BB34-841D6234AFB0}" type="presParOf" srcId="{4B01895F-487C-4B61-AA80-1FD9902BF394}" destId="{73CD735C-C8E7-421D-A1AC-3277C6FC1006}" srcOrd="1" destOrd="0" presId="urn:microsoft.com/office/officeart/2005/8/layout/list1"/>
    <dgm:cxn modelId="{FB60B03A-C6C6-4351-8CDF-188F2703C652}" type="presParOf" srcId="{F7F94089-C29E-46AB-982B-A03CF481B4AF}" destId="{603F63EA-712A-4DC7-ACA5-9C84F389E36A}" srcOrd="1" destOrd="0" presId="urn:microsoft.com/office/officeart/2005/8/layout/list1"/>
    <dgm:cxn modelId="{D4CAFB63-74F5-49B7-B5AC-D3DCB65F6DF6}" type="presParOf" srcId="{F7F94089-C29E-46AB-982B-A03CF481B4AF}" destId="{3FB18BCC-AB72-44BB-B2C0-EDBAE114C6AF}" srcOrd="2" destOrd="0" presId="urn:microsoft.com/office/officeart/2005/8/layout/list1"/>
    <dgm:cxn modelId="{537FF9D6-1C99-46F5-A9E3-F9259B3B7E10}" type="presParOf" srcId="{F7F94089-C29E-46AB-982B-A03CF481B4AF}" destId="{D980B659-FF48-49CA-B0BA-234D1203A7E7}" srcOrd="3" destOrd="0" presId="urn:microsoft.com/office/officeart/2005/8/layout/list1"/>
    <dgm:cxn modelId="{23F7F959-5587-4A97-B3E5-8E898EC97AC8}" type="presParOf" srcId="{F7F94089-C29E-46AB-982B-A03CF481B4AF}" destId="{AAC846C4-01AF-43CB-AD48-06C8DC96E2B8}" srcOrd="4" destOrd="0" presId="urn:microsoft.com/office/officeart/2005/8/layout/list1"/>
    <dgm:cxn modelId="{F2DB3CC5-F1FC-426B-933D-EFDB1DD0EB79}" type="presParOf" srcId="{AAC846C4-01AF-43CB-AD48-06C8DC96E2B8}" destId="{17BBB38C-8ADD-469F-AF88-53A33621E827}" srcOrd="0" destOrd="0" presId="urn:microsoft.com/office/officeart/2005/8/layout/list1"/>
    <dgm:cxn modelId="{2EB1758D-9F3E-459A-8D9E-1ADF1D8B39BD}" type="presParOf" srcId="{AAC846C4-01AF-43CB-AD48-06C8DC96E2B8}" destId="{8A17CA7C-4847-4BF3-9C5C-2E5E69B75D41}" srcOrd="1" destOrd="0" presId="urn:microsoft.com/office/officeart/2005/8/layout/list1"/>
    <dgm:cxn modelId="{BE252C71-E98A-4851-82E0-4E3FF404D044}" type="presParOf" srcId="{F7F94089-C29E-46AB-982B-A03CF481B4AF}" destId="{99740FF2-F3B2-48A3-8C96-6E74C803E7C9}" srcOrd="5" destOrd="0" presId="urn:microsoft.com/office/officeart/2005/8/layout/list1"/>
    <dgm:cxn modelId="{5709385B-BF56-4C6E-9D5F-07DD18724EE2}" type="presParOf" srcId="{F7F94089-C29E-46AB-982B-A03CF481B4AF}" destId="{A020C367-A1C6-4EDD-B77C-AD76EC2237B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E10067-E11F-456D-BA69-1FCE2CABE1A8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206E7C-29B3-4B1E-9BF7-7856C897D313}">
      <dgm:prSet/>
      <dgm:spPr/>
      <dgm:t>
        <a:bodyPr/>
        <a:lstStyle/>
        <a:p>
          <a:pPr>
            <a:lnSpc>
              <a:spcPct val="100000"/>
            </a:lnSpc>
          </a:pPr>
          <a:r>
            <a:rPr lang="he-IL"/>
            <a:t>ניתן לתת זרם ישיר של תמונות מהמצלמה</a:t>
          </a:r>
          <a:endParaRPr lang="en-US"/>
        </a:p>
      </dgm:t>
    </dgm:pt>
    <dgm:pt modelId="{0F65CD3A-ACC2-455D-9099-E623F14FE8AE}" type="parTrans" cxnId="{B7491E36-BC88-4490-A946-C457AA595ABC}">
      <dgm:prSet/>
      <dgm:spPr/>
      <dgm:t>
        <a:bodyPr/>
        <a:lstStyle/>
        <a:p>
          <a:endParaRPr lang="en-US"/>
        </a:p>
      </dgm:t>
    </dgm:pt>
    <dgm:pt modelId="{7E78369A-24EC-404F-8F58-0A9A2449C16A}" type="sibTrans" cxnId="{B7491E36-BC88-4490-A946-C457AA595ABC}">
      <dgm:prSet/>
      <dgm:spPr/>
      <dgm:t>
        <a:bodyPr/>
        <a:lstStyle/>
        <a:p>
          <a:endParaRPr lang="en-US"/>
        </a:p>
      </dgm:t>
    </dgm:pt>
    <dgm:pt modelId="{9A7E0855-604E-4A5E-A32D-90094B8E4FAC}">
      <dgm:prSet/>
      <dgm:spPr/>
      <dgm:t>
        <a:bodyPr/>
        <a:lstStyle/>
        <a:p>
          <a:pPr>
            <a:lnSpc>
              <a:spcPct val="100000"/>
            </a:lnSpc>
          </a:pPr>
          <a:r>
            <a:rPr lang="he-IL" dirty="0"/>
            <a:t>ניתן להצביע לתיקייה שבה תמונות ולעבור על כולן</a:t>
          </a:r>
          <a:endParaRPr lang="en-US" dirty="0"/>
        </a:p>
      </dgm:t>
    </dgm:pt>
    <dgm:pt modelId="{6C836E82-3ABF-4A0A-833C-607AD7CA9B0E}" type="parTrans" cxnId="{E83F570C-2134-4AE2-81AE-6C2396E5DD1D}">
      <dgm:prSet/>
      <dgm:spPr/>
      <dgm:t>
        <a:bodyPr/>
        <a:lstStyle/>
        <a:p>
          <a:endParaRPr lang="en-US"/>
        </a:p>
      </dgm:t>
    </dgm:pt>
    <dgm:pt modelId="{409492BD-E623-4ED6-8ADC-504F63B288D8}" type="sibTrans" cxnId="{E83F570C-2134-4AE2-81AE-6C2396E5DD1D}">
      <dgm:prSet/>
      <dgm:spPr/>
      <dgm:t>
        <a:bodyPr/>
        <a:lstStyle/>
        <a:p>
          <a:endParaRPr lang="en-US"/>
        </a:p>
      </dgm:t>
    </dgm:pt>
    <dgm:pt modelId="{0BBFCA36-A15C-4FA0-AAB6-8B7A3641ADCC}" type="pres">
      <dgm:prSet presAssocID="{97E10067-E11F-456D-BA69-1FCE2CABE1A8}" presName="root" presStyleCnt="0">
        <dgm:presLayoutVars>
          <dgm:dir/>
          <dgm:resizeHandles val="exact"/>
        </dgm:presLayoutVars>
      </dgm:prSet>
      <dgm:spPr/>
    </dgm:pt>
    <dgm:pt modelId="{5ADCE07E-273D-40C4-9EBD-A2CA918B54E4}" type="pres">
      <dgm:prSet presAssocID="{61206E7C-29B3-4B1E-9BF7-7856C897D313}" presName="compNode" presStyleCnt="0"/>
      <dgm:spPr/>
    </dgm:pt>
    <dgm:pt modelId="{6F587749-F3BB-4F43-B2EB-57CA6617F946}" type="pres">
      <dgm:prSet presAssocID="{61206E7C-29B3-4B1E-9BF7-7856C897D31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DF90F3D6-D13C-429B-ABDA-FE9312C1310F}" type="pres">
      <dgm:prSet presAssocID="{61206E7C-29B3-4B1E-9BF7-7856C897D313}" presName="spaceRect" presStyleCnt="0"/>
      <dgm:spPr/>
    </dgm:pt>
    <dgm:pt modelId="{FDD00C49-8346-4DAC-AA85-3D9BB7EA47E0}" type="pres">
      <dgm:prSet presAssocID="{61206E7C-29B3-4B1E-9BF7-7856C897D313}" presName="textRect" presStyleLbl="revTx" presStyleIdx="0" presStyleCnt="2">
        <dgm:presLayoutVars>
          <dgm:chMax val="1"/>
          <dgm:chPref val="1"/>
        </dgm:presLayoutVars>
      </dgm:prSet>
      <dgm:spPr/>
    </dgm:pt>
    <dgm:pt modelId="{800C3B25-2037-4003-A5F8-8C5C89BDD250}" type="pres">
      <dgm:prSet presAssocID="{7E78369A-24EC-404F-8F58-0A9A2449C16A}" presName="sibTrans" presStyleCnt="0"/>
      <dgm:spPr/>
    </dgm:pt>
    <dgm:pt modelId="{7C48DA3B-3366-4A0D-8E9B-1210CA693B46}" type="pres">
      <dgm:prSet presAssocID="{9A7E0855-604E-4A5E-A32D-90094B8E4FAC}" presName="compNode" presStyleCnt="0"/>
      <dgm:spPr/>
    </dgm:pt>
    <dgm:pt modelId="{D913CD19-2819-4528-8178-949DEB3E3D7A}" type="pres">
      <dgm:prSet presAssocID="{9A7E0855-604E-4A5E-A32D-90094B8E4FA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lder Search with solid fill"/>
        </a:ext>
      </dgm:extLst>
    </dgm:pt>
    <dgm:pt modelId="{675EA514-A5F9-4DED-9846-4A97A0E8FFF2}" type="pres">
      <dgm:prSet presAssocID="{9A7E0855-604E-4A5E-A32D-90094B8E4FAC}" presName="spaceRect" presStyleCnt="0"/>
      <dgm:spPr/>
    </dgm:pt>
    <dgm:pt modelId="{15533713-8732-44ED-8018-288313333C42}" type="pres">
      <dgm:prSet presAssocID="{9A7E0855-604E-4A5E-A32D-90094B8E4FA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CE34D04-6B2A-449A-8DE3-AF42CEB5A6EF}" type="presOf" srcId="{61206E7C-29B3-4B1E-9BF7-7856C897D313}" destId="{FDD00C49-8346-4DAC-AA85-3D9BB7EA47E0}" srcOrd="0" destOrd="0" presId="urn:microsoft.com/office/officeart/2018/2/layout/IconLabelList"/>
    <dgm:cxn modelId="{E83F570C-2134-4AE2-81AE-6C2396E5DD1D}" srcId="{97E10067-E11F-456D-BA69-1FCE2CABE1A8}" destId="{9A7E0855-604E-4A5E-A32D-90094B8E4FAC}" srcOrd="1" destOrd="0" parTransId="{6C836E82-3ABF-4A0A-833C-607AD7CA9B0E}" sibTransId="{409492BD-E623-4ED6-8ADC-504F63B288D8}"/>
    <dgm:cxn modelId="{B7491E36-BC88-4490-A946-C457AA595ABC}" srcId="{97E10067-E11F-456D-BA69-1FCE2CABE1A8}" destId="{61206E7C-29B3-4B1E-9BF7-7856C897D313}" srcOrd="0" destOrd="0" parTransId="{0F65CD3A-ACC2-455D-9099-E623F14FE8AE}" sibTransId="{7E78369A-24EC-404F-8F58-0A9A2449C16A}"/>
    <dgm:cxn modelId="{F50CE83E-CDE9-47E3-97C6-A23A618A6067}" type="presOf" srcId="{97E10067-E11F-456D-BA69-1FCE2CABE1A8}" destId="{0BBFCA36-A15C-4FA0-AAB6-8B7A3641ADCC}" srcOrd="0" destOrd="0" presId="urn:microsoft.com/office/officeart/2018/2/layout/IconLabelList"/>
    <dgm:cxn modelId="{818B488D-8FD3-4419-A4C1-FCB978D4BD2C}" type="presOf" srcId="{9A7E0855-604E-4A5E-A32D-90094B8E4FAC}" destId="{15533713-8732-44ED-8018-288313333C42}" srcOrd="0" destOrd="0" presId="urn:microsoft.com/office/officeart/2018/2/layout/IconLabelList"/>
    <dgm:cxn modelId="{3BF93084-8169-48C1-9F14-71B3C0332DAB}" type="presParOf" srcId="{0BBFCA36-A15C-4FA0-AAB6-8B7A3641ADCC}" destId="{5ADCE07E-273D-40C4-9EBD-A2CA918B54E4}" srcOrd="0" destOrd="0" presId="urn:microsoft.com/office/officeart/2018/2/layout/IconLabelList"/>
    <dgm:cxn modelId="{CA3EC5F3-4292-4C96-BAEA-1C1128A97A02}" type="presParOf" srcId="{5ADCE07E-273D-40C4-9EBD-A2CA918B54E4}" destId="{6F587749-F3BB-4F43-B2EB-57CA6617F946}" srcOrd="0" destOrd="0" presId="urn:microsoft.com/office/officeart/2018/2/layout/IconLabelList"/>
    <dgm:cxn modelId="{1986DE7A-2407-41A6-A00C-4FC546378047}" type="presParOf" srcId="{5ADCE07E-273D-40C4-9EBD-A2CA918B54E4}" destId="{DF90F3D6-D13C-429B-ABDA-FE9312C1310F}" srcOrd="1" destOrd="0" presId="urn:microsoft.com/office/officeart/2018/2/layout/IconLabelList"/>
    <dgm:cxn modelId="{15B7F391-5EB9-405D-8552-DC8BD7E17E59}" type="presParOf" srcId="{5ADCE07E-273D-40C4-9EBD-A2CA918B54E4}" destId="{FDD00C49-8346-4DAC-AA85-3D9BB7EA47E0}" srcOrd="2" destOrd="0" presId="urn:microsoft.com/office/officeart/2018/2/layout/IconLabelList"/>
    <dgm:cxn modelId="{CDF8DB97-E827-47AF-8893-BF4166D36AA5}" type="presParOf" srcId="{0BBFCA36-A15C-4FA0-AAB6-8B7A3641ADCC}" destId="{800C3B25-2037-4003-A5F8-8C5C89BDD250}" srcOrd="1" destOrd="0" presId="urn:microsoft.com/office/officeart/2018/2/layout/IconLabelList"/>
    <dgm:cxn modelId="{3AF42071-7DC3-4FA4-B014-12B3EA7DF331}" type="presParOf" srcId="{0BBFCA36-A15C-4FA0-AAB6-8B7A3641ADCC}" destId="{7C48DA3B-3366-4A0D-8E9B-1210CA693B46}" srcOrd="2" destOrd="0" presId="urn:microsoft.com/office/officeart/2018/2/layout/IconLabelList"/>
    <dgm:cxn modelId="{6B11789A-50C5-4B2A-B64A-7A802CAE6E7A}" type="presParOf" srcId="{7C48DA3B-3366-4A0D-8E9B-1210CA693B46}" destId="{D913CD19-2819-4528-8178-949DEB3E3D7A}" srcOrd="0" destOrd="0" presId="urn:microsoft.com/office/officeart/2018/2/layout/IconLabelList"/>
    <dgm:cxn modelId="{D2D77AC1-78C5-4002-9198-E5A2BE7A481E}" type="presParOf" srcId="{7C48DA3B-3366-4A0D-8E9B-1210CA693B46}" destId="{675EA514-A5F9-4DED-9846-4A97A0E8FFF2}" srcOrd="1" destOrd="0" presId="urn:microsoft.com/office/officeart/2018/2/layout/IconLabelList"/>
    <dgm:cxn modelId="{78BBDF87-810E-4F0B-993D-872BFE875009}" type="presParOf" srcId="{7C48DA3B-3366-4A0D-8E9B-1210CA693B46}" destId="{15533713-8732-44ED-8018-288313333C4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CC6F47-5851-4031-BBE3-7D83DB352663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D59D5E-44A2-4317-905F-0B7F64233AA0}">
      <dgm:prSet/>
      <dgm:spPr/>
      <dgm:t>
        <a:bodyPr/>
        <a:lstStyle/>
        <a:p>
          <a:pPr rtl="1"/>
          <a:r>
            <a:rPr lang="he-IL" dirty="0"/>
            <a:t>התמונה מחולקת לתמונות של פרצופים בגודל אחיד</a:t>
          </a:r>
          <a:endParaRPr lang="en-US" dirty="0"/>
        </a:p>
      </dgm:t>
    </dgm:pt>
    <dgm:pt modelId="{0CFD89CF-83E4-4833-B3B6-20AB7025CE9A}" type="parTrans" cxnId="{F8E520F4-F7DC-418E-B5AB-A1AB3478879D}">
      <dgm:prSet/>
      <dgm:spPr/>
      <dgm:t>
        <a:bodyPr/>
        <a:lstStyle/>
        <a:p>
          <a:endParaRPr lang="en-US"/>
        </a:p>
      </dgm:t>
    </dgm:pt>
    <dgm:pt modelId="{78605E2D-F9F9-404A-85A3-31C66D25D880}" type="sibTrans" cxnId="{F8E520F4-F7DC-418E-B5AB-A1AB3478879D}">
      <dgm:prSet/>
      <dgm:spPr/>
      <dgm:t>
        <a:bodyPr/>
        <a:lstStyle/>
        <a:p>
          <a:endParaRPr lang="en-US"/>
        </a:p>
      </dgm:t>
    </dgm:pt>
    <dgm:pt modelId="{7DF068D1-ED57-4BBC-BDCA-3FC405250F6E}">
      <dgm:prSet/>
      <dgm:spPr/>
      <dgm:t>
        <a:bodyPr/>
        <a:lstStyle/>
        <a:p>
          <a:pPr rtl="1"/>
          <a:r>
            <a:rPr lang="he-IL" dirty="0"/>
            <a:t>כל תמונה מעובדת על ידי אלגוריתם לזיהוי פנים שמחזיר וקטור</a:t>
          </a:r>
          <a:endParaRPr lang="en-US" dirty="0"/>
        </a:p>
      </dgm:t>
    </dgm:pt>
    <dgm:pt modelId="{4D223FE1-13CE-4C61-AC88-59ACA7CFBD17}" type="parTrans" cxnId="{DE238A4B-9AEC-4124-A6DF-DAA444D65C3C}">
      <dgm:prSet/>
      <dgm:spPr/>
      <dgm:t>
        <a:bodyPr/>
        <a:lstStyle/>
        <a:p>
          <a:endParaRPr lang="en-US"/>
        </a:p>
      </dgm:t>
    </dgm:pt>
    <dgm:pt modelId="{4A4F332E-CD06-4C60-9991-6102AAF7B08E}" type="sibTrans" cxnId="{DE238A4B-9AEC-4124-A6DF-DAA444D65C3C}">
      <dgm:prSet/>
      <dgm:spPr/>
      <dgm:t>
        <a:bodyPr/>
        <a:lstStyle/>
        <a:p>
          <a:endParaRPr lang="en-US"/>
        </a:p>
      </dgm:t>
    </dgm:pt>
    <dgm:pt modelId="{580AAE2A-A8DD-4DA2-9A12-B435DB4D6A78}">
      <dgm:prSet/>
      <dgm:spPr/>
      <dgm:t>
        <a:bodyPr/>
        <a:lstStyle/>
        <a:p>
          <a:pPr rtl="1"/>
          <a:r>
            <a:rPr lang="he-IL" dirty="0"/>
            <a:t>הווקטור נכנס לאלגוריתם ה</a:t>
          </a:r>
          <a:r>
            <a:rPr lang="en-US" dirty="0"/>
            <a:t>-</a:t>
          </a:r>
          <a:r>
            <a:rPr lang="en-US" dirty="0" err="1"/>
            <a:t>Hyperloglog</a:t>
          </a:r>
          <a:r>
            <a:rPr lang="he-IL" dirty="0"/>
            <a:t> </a:t>
          </a:r>
          <a:endParaRPr lang="en-US" dirty="0"/>
        </a:p>
      </dgm:t>
    </dgm:pt>
    <dgm:pt modelId="{A7534478-B3BA-4A62-82C3-94C281B59DE8}" type="parTrans" cxnId="{96BC3616-4C7A-4DBC-A5FB-942DB0369881}">
      <dgm:prSet/>
      <dgm:spPr/>
      <dgm:t>
        <a:bodyPr/>
        <a:lstStyle/>
        <a:p>
          <a:endParaRPr lang="en-US"/>
        </a:p>
      </dgm:t>
    </dgm:pt>
    <dgm:pt modelId="{D5C61C52-6B0D-44CF-A73D-789FD84E6CD3}" type="sibTrans" cxnId="{96BC3616-4C7A-4DBC-A5FB-942DB0369881}">
      <dgm:prSet/>
      <dgm:spPr/>
      <dgm:t>
        <a:bodyPr/>
        <a:lstStyle/>
        <a:p>
          <a:endParaRPr lang="en-US"/>
        </a:p>
      </dgm:t>
    </dgm:pt>
    <dgm:pt modelId="{6685D512-7A18-4DF8-94FA-ACC7B6F0E883}" type="pres">
      <dgm:prSet presAssocID="{BBCC6F47-5851-4031-BBE3-7D83DB352663}" presName="outerComposite" presStyleCnt="0">
        <dgm:presLayoutVars>
          <dgm:chMax val="5"/>
          <dgm:dir/>
          <dgm:resizeHandles val="exact"/>
        </dgm:presLayoutVars>
      </dgm:prSet>
      <dgm:spPr/>
    </dgm:pt>
    <dgm:pt modelId="{61D39CD2-0098-489D-BF5C-F0C4BD252240}" type="pres">
      <dgm:prSet presAssocID="{BBCC6F47-5851-4031-BBE3-7D83DB352663}" presName="dummyMaxCanvas" presStyleCnt="0">
        <dgm:presLayoutVars/>
      </dgm:prSet>
      <dgm:spPr/>
    </dgm:pt>
    <dgm:pt modelId="{5D5F119E-B338-4DDB-BD8C-C54ABC987034}" type="pres">
      <dgm:prSet presAssocID="{BBCC6F47-5851-4031-BBE3-7D83DB352663}" presName="ThreeNodes_1" presStyleLbl="node1" presStyleIdx="0" presStyleCnt="3">
        <dgm:presLayoutVars>
          <dgm:bulletEnabled val="1"/>
        </dgm:presLayoutVars>
      </dgm:prSet>
      <dgm:spPr/>
    </dgm:pt>
    <dgm:pt modelId="{5501251D-7039-4D86-8A97-9DC9FF2783EC}" type="pres">
      <dgm:prSet presAssocID="{BBCC6F47-5851-4031-BBE3-7D83DB352663}" presName="ThreeNodes_2" presStyleLbl="node1" presStyleIdx="1" presStyleCnt="3">
        <dgm:presLayoutVars>
          <dgm:bulletEnabled val="1"/>
        </dgm:presLayoutVars>
      </dgm:prSet>
      <dgm:spPr/>
    </dgm:pt>
    <dgm:pt modelId="{25852BDA-B4C6-44E2-8806-508E6D099F55}" type="pres">
      <dgm:prSet presAssocID="{BBCC6F47-5851-4031-BBE3-7D83DB352663}" presName="ThreeNodes_3" presStyleLbl="node1" presStyleIdx="2" presStyleCnt="3">
        <dgm:presLayoutVars>
          <dgm:bulletEnabled val="1"/>
        </dgm:presLayoutVars>
      </dgm:prSet>
      <dgm:spPr/>
    </dgm:pt>
    <dgm:pt modelId="{A032D601-0F71-4608-87DA-2F13D7BA5BAA}" type="pres">
      <dgm:prSet presAssocID="{BBCC6F47-5851-4031-BBE3-7D83DB352663}" presName="ThreeConn_1-2" presStyleLbl="fgAccFollowNode1" presStyleIdx="0" presStyleCnt="2">
        <dgm:presLayoutVars>
          <dgm:bulletEnabled val="1"/>
        </dgm:presLayoutVars>
      </dgm:prSet>
      <dgm:spPr/>
    </dgm:pt>
    <dgm:pt modelId="{86436377-0DBB-476E-A659-1AC68EA680FC}" type="pres">
      <dgm:prSet presAssocID="{BBCC6F47-5851-4031-BBE3-7D83DB352663}" presName="ThreeConn_2-3" presStyleLbl="fgAccFollowNode1" presStyleIdx="1" presStyleCnt="2">
        <dgm:presLayoutVars>
          <dgm:bulletEnabled val="1"/>
        </dgm:presLayoutVars>
      </dgm:prSet>
      <dgm:spPr/>
    </dgm:pt>
    <dgm:pt modelId="{BA37A300-54BC-4912-BF3B-099D8F628ABC}" type="pres">
      <dgm:prSet presAssocID="{BBCC6F47-5851-4031-BBE3-7D83DB352663}" presName="ThreeNodes_1_text" presStyleLbl="node1" presStyleIdx="2" presStyleCnt="3">
        <dgm:presLayoutVars>
          <dgm:bulletEnabled val="1"/>
        </dgm:presLayoutVars>
      </dgm:prSet>
      <dgm:spPr/>
    </dgm:pt>
    <dgm:pt modelId="{893AD960-3E50-46DB-BDEF-C57C750ABEF8}" type="pres">
      <dgm:prSet presAssocID="{BBCC6F47-5851-4031-BBE3-7D83DB352663}" presName="ThreeNodes_2_text" presStyleLbl="node1" presStyleIdx="2" presStyleCnt="3">
        <dgm:presLayoutVars>
          <dgm:bulletEnabled val="1"/>
        </dgm:presLayoutVars>
      </dgm:prSet>
      <dgm:spPr/>
    </dgm:pt>
    <dgm:pt modelId="{F301017E-5FED-4D9C-B1FB-177B9595C89A}" type="pres">
      <dgm:prSet presAssocID="{BBCC6F47-5851-4031-BBE3-7D83DB352663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A7ED9612-7BC2-4073-8781-34CAF2FE02BC}" type="presOf" srcId="{90D59D5E-44A2-4317-905F-0B7F64233AA0}" destId="{BA37A300-54BC-4912-BF3B-099D8F628ABC}" srcOrd="1" destOrd="0" presId="urn:microsoft.com/office/officeart/2005/8/layout/vProcess5"/>
    <dgm:cxn modelId="{96BC3616-4C7A-4DBC-A5FB-942DB0369881}" srcId="{BBCC6F47-5851-4031-BBE3-7D83DB352663}" destId="{580AAE2A-A8DD-4DA2-9A12-B435DB4D6A78}" srcOrd="2" destOrd="0" parTransId="{A7534478-B3BA-4A62-82C3-94C281B59DE8}" sibTransId="{D5C61C52-6B0D-44CF-A73D-789FD84E6CD3}"/>
    <dgm:cxn modelId="{AFB3AC2C-7C59-442E-A64E-3C56108D2804}" type="presOf" srcId="{78605E2D-F9F9-404A-85A3-31C66D25D880}" destId="{A032D601-0F71-4608-87DA-2F13D7BA5BAA}" srcOrd="0" destOrd="0" presId="urn:microsoft.com/office/officeart/2005/8/layout/vProcess5"/>
    <dgm:cxn modelId="{DE238A4B-9AEC-4124-A6DF-DAA444D65C3C}" srcId="{BBCC6F47-5851-4031-BBE3-7D83DB352663}" destId="{7DF068D1-ED57-4BBC-BDCA-3FC405250F6E}" srcOrd="1" destOrd="0" parTransId="{4D223FE1-13CE-4C61-AC88-59ACA7CFBD17}" sibTransId="{4A4F332E-CD06-4C60-9991-6102AAF7B08E}"/>
    <dgm:cxn modelId="{BE966152-C782-4C29-86F4-BD167915C269}" type="presOf" srcId="{580AAE2A-A8DD-4DA2-9A12-B435DB4D6A78}" destId="{25852BDA-B4C6-44E2-8806-508E6D099F55}" srcOrd="0" destOrd="0" presId="urn:microsoft.com/office/officeart/2005/8/layout/vProcess5"/>
    <dgm:cxn modelId="{AA089089-E936-40F1-8DA8-EBC08CCA6639}" type="presOf" srcId="{90D59D5E-44A2-4317-905F-0B7F64233AA0}" destId="{5D5F119E-B338-4DDB-BD8C-C54ABC987034}" srcOrd="0" destOrd="0" presId="urn:microsoft.com/office/officeart/2005/8/layout/vProcess5"/>
    <dgm:cxn modelId="{83732CB2-EF7D-4D0F-A881-50B65536FEDF}" type="presOf" srcId="{BBCC6F47-5851-4031-BBE3-7D83DB352663}" destId="{6685D512-7A18-4DF8-94FA-ACC7B6F0E883}" srcOrd="0" destOrd="0" presId="urn:microsoft.com/office/officeart/2005/8/layout/vProcess5"/>
    <dgm:cxn modelId="{252193B5-AB78-49D6-A3DA-6465DB901CE2}" type="presOf" srcId="{7DF068D1-ED57-4BBC-BDCA-3FC405250F6E}" destId="{5501251D-7039-4D86-8A97-9DC9FF2783EC}" srcOrd="0" destOrd="0" presId="urn:microsoft.com/office/officeart/2005/8/layout/vProcess5"/>
    <dgm:cxn modelId="{0130F3BC-5D39-4AB6-95EF-84D0AF9E66BC}" type="presOf" srcId="{7DF068D1-ED57-4BBC-BDCA-3FC405250F6E}" destId="{893AD960-3E50-46DB-BDEF-C57C750ABEF8}" srcOrd="1" destOrd="0" presId="urn:microsoft.com/office/officeart/2005/8/layout/vProcess5"/>
    <dgm:cxn modelId="{6392B7CB-37EC-4335-AA5C-DECD1E89F894}" type="presOf" srcId="{580AAE2A-A8DD-4DA2-9A12-B435DB4D6A78}" destId="{F301017E-5FED-4D9C-B1FB-177B9595C89A}" srcOrd="1" destOrd="0" presId="urn:microsoft.com/office/officeart/2005/8/layout/vProcess5"/>
    <dgm:cxn modelId="{EB620EDE-444C-4FA5-A981-3401DE3C916A}" type="presOf" srcId="{4A4F332E-CD06-4C60-9991-6102AAF7B08E}" destId="{86436377-0DBB-476E-A659-1AC68EA680FC}" srcOrd="0" destOrd="0" presId="urn:microsoft.com/office/officeart/2005/8/layout/vProcess5"/>
    <dgm:cxn modelId="{F8E520F4-F7DC-418E-B5AB-A1AB3478879D}" srcId="{BBCC6F47-5851-4031-BBE3-7D83DB352663}" destId="{90D59D5E-44A2-4317-905F-0B7F64233AA0}" srcOrd="0" destOrd="0" parTransId="{0CFD89CF-83E4-4833-B3B6-20AB7025CE9A}" sibTransId="{78605E2D-F9F9-404A-85A3-31C66D25D880}"/>
    <dgm:cxn modelId="{BEB22F48-B28A-43C9-B9FE-D42C457D06B3}" type="presParOf" srcId="{6685D512-7A18-4DF8-94FA-ACC7B6F0E883}" destId="{61D39CD2-0098-489D-BF5C-F0C4BD252240}" srcOrd="0" destOrd="0" presId="urn:microsoft.com/office/officeart/2005/8/layout/vProcess5"/>
    <dgm:cxn modelId="{D05124C0-208B-4366-A91B-E33C06E71AE5}" type="presParOf" srcId="{6685D512-7A18-4DF8-94FA-ACC7B6F0E883}" destId="{5D5F119E-B338-4DDB-BD8C-C54ABC987034}" srcOrd="1" destOrd="0" presId="urn:microsoft.com/office/officeart/2005/8/layout/vProcess5"/>
    <dgm:cxn modelId="{5BAE9A84-17D6-409C-8708-0DA00C3DC1F6}" type="presParOf" srcId="{6685D512-7A18-4DF8-94FA-ACC7B6F0E883}" destId="{5501251D-7039-4D86-8A97-9DC9FF2783EC}" srcOrd="2" destOrd="0" presId="urn:microsoft.com/office/officeart/2005/8/layout/vProcess5"/>
    <dgm:cxn modelId="{56E3F6E2-37AE-4F87-815F-9F6BF6C22735}" type="presParOf" srcId="{6685D512-7A18-4DF8-94FA-ACC7B6F0E883}" destId="{25852BDA-B4C6-44E2-8806-508E6D099F55}" srcOrd="3" destOrd="0" presId="urn:microsoft.com/office/officeart/2005/8/layout/vProcess5"/>
    <dgm:cxn modelId="{05914C9D-66D9-46D7-BB81-EC2B164D7902}" type="presParOf" srcId="{6685D512-7A18-4DF8-94FA-ACC7B6F0E883}" destId="{A032D601-0F71-4608-87DA-2F13D7BA5BAA}" srcOrd="4" destOrd="0" presId="urn:microsoft.com/office/officeart/2005/8/layout/vProcess5"/>
    <dgm:cxn modelId="{64B3DC59-AF79-43A7-B34B-75AE8AE38F37}" type="presParOf" srcId="{6685D512-7A18-4DF8-94FA-ACC7B6F0E883}" destId="{86436377-0DBB-476E-A659-1AC68EA680FC}" srcOrd="5" destOrd="0" presId="urn:microsoft.com/office/officeart/2005/8/layout/vProcess5"/>
    <dgm:cxn modelId="{45EB30BC-119D-42DC-B239-5459B1AA7241}" type="presParOf" srcId="{6685D512-7A18-4DF8-94FA-ACC7B6F0E883}" destId="{BA37A300-54BC-4912-BF3B-099D8F628ABC}" srcOrd="6" destOrd="0" presId="urn:microsoft.com/office/officeart/2005/8/layout/vProcess5"/>
    <dgm:cxn modelId="{DA749D56-C3BD-4F04-B9C6-33BAFE6F3069}" type="presParOf" srcId="{6685D512-7A18-4DF8-94FA-ACC7B6F0E883}" destId="{893AD960-3E50-46DB-BDEF-C57C750ABEF8}" srcOrd="7" destOrd="0" presId="urn:microsoft.com/office/officeart/2005/8/layout/vProcess5"/>
    <dgm:cxn modelId="{721F7F44-D055-44C1-8608-563D556D900F}" type="presParOf" srcId="{6685D512-7A18-4DF8-94FA-ACC7B6F0E883}" destId="{F301017E-5FED-4D9C-B1FB-177B9595C89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8355046-136B-41C4-8AB9-C78AF1633845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B68ADC-2183-454D-9A8D-54CABF9829F6}">
      <dgm:prSet/>
      <dgm:spPr/>
      <dgm:t>
        <a:bodyPr/>
        <a:lstStyle/>
        <a:p>
          <a:r>
            <a:rPr lang="he-IL" dirty="0"/>
            <a:t>האלגוריתם פועל לפי סטטיסטיקה</a:t>
          </a:r>
          <a:endParaRPr lang="en-US" dirty="0"/>
        </a:p>
      </dgm:t>
    </dgm:pt>
    <dgm:pt modelId="{DC1574D6-0C14-46D6-B621-030425C174B6}" type="parTrans" cxnId="{68F75806-8630-42B8-8383-1CBB0875AAA9}">
      <dgm:prSet/>
      <dgm:spPr/>
      <dgm:t>
        <a:bodyPr/>
        <a:lstStyle/>
        <a:p>
          <a:endParaRPr lang="en-US"/>
        </a:p>
      </dgm:t>
    </dgm:pt>
    <dgm:pt modelId="{604AF820-F691-454B-8F6A-7EEF2585CB18}" type="sibTrans" cxnId="{68F75806-8630-42B8-8383-1CBB0875AAA9}">
      <dgm:prSet/>
      <dgm:spPr/>
      <dgm:t>
        <a:bodyPr/>
        <a:lstStyle/>
        <a:p>
          <a:endParaRPr lang="en-US"/>
        </a:p>
      </dgm:t>
    </dgm:pt>
    <dgm:pt modelId="{B3250E6F-4734-499E-826F-EF74D1D65EB9}">
      <dgm:prSet/>
      <dgm:spPr/>
      <dgm:t>
        <a:bodyPr/>
        <a:lstStyle/>
        <a:p>
          <a:r>
            <a:rPr lang="he-IL"/>
            <a:t>הוא מייצר כמה ניחושים וממוצע שניתן לבחון</a:t>
          </a:r>
          <a:endParaRPr lang="en-US"/>
        </a:p>
      </dgm:t>
    </dgm:pt>
    <dgm:pt modelId="{4F13FA07-12BB-42B6-8C2A-06FAB476B7BF}" type="parTrans" cxnId="{81D99E30-735C-4DF6-8BEA-3A7C495EBA80}">
      <dgm:prSet/>
      <dgm:spPr/>
      <dgm:t>
        <a:bodyPr/>
        <a:lstStyle/>
        <a:p>
          <a:endParaRPr lang="en-US"/>
        </a:p>
      </dgm:t>
    </dgm:pt>
    <dgm:pt modelId="{C5F76CCF-FFB0-4A63-A9B5-E9DF356B5A6A}" type="sibTrans" cxnId="{81D99E30-735C-4DF6-8BEA-3A7C495EBA80}">
      <dgm:prSet/>
      <dgm:spPr/>
      <dgm:t>
        <a:bodyPr/>
        <a:lstStyle/>
        <a:p>
          <a:endParaRPr lang="en-US"/>
        </a:p>
      </dgm:t>
    </dgm:pt>
    <dgm:pt modelId="{4495F76D-82A6-4011-A201-3B8BD9590406}" type="pres">
      <dgm:prSet presAssocID="{38355046-136B-41C4-8AB9-C78AF163384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CD2F9C9-6F0C-4525-AC64-19E0F9EF0361}" type="pres">
      <dgm:prSet presAssocID="{CDB68ADC-2183-454D-9A8D-54CABF9829F6}" presName="root" presStyleCnt="0"/>
      <dgm:spPr/>
    </dgm:pt>
    <dgm:pt modelId="{64AA8152-0ECB-4C84-BC23-440400F0F72A}" type="pres">
      <dgm:prSet presAssocID="{CDB68ADC-2183-454D-9A8D-54CABF9829F6}" presName="rootComposite" presStyleCnt="0"/>
      <dgm:spPr/>
    </dgm:pt>
    <dgm:pt modelId="{DD984884-7F4D-4076-9183-08F7E1151363}" type="pres">
      <dgm:prSet presAssocID="{CDB68ADC-2183-454D-9A8D-54CABF9829F6}" presName="rootText" presStyleLbl="node1" presStyleIdx="0" presStyleCnt="2"/>
      <dgm:spPr/>
    </dgm:pt>
    <dgm:pt modelId="{CFBD64AA-B6F0-4CFC-8163-01B784FA3DE3}" type="pres">
      <dgm:prSet presAssocID="{CDB68ADC-2183-454D-9A8D-54CABF9829F6}" presName="rootConnector" presStyleLbl="node1" presStyleIdx="0" presStyleCnt="2"/>
      <dgm:spPr/>
    </dgm:pt>
    <dgm:pt modelId="{BDA4584F-EE25-48E9-B8F5-80510A7940B0}" type="pres">
      <dgm:prSet presAssocID="{CDB68ADC-2183-454D-9A8D-54CABF9829F6}" presName="childShape" presStyleCnt="0"/>
      <dgm:spPr/>
    </dgm:pt>
    <dgm:pt modelId="{2101961C-B8BA-46F2-95F1-E94FB5F204E7}" type="pres">
      <dgm:prSet presAssocID="{B3250E6F-4734-499E-826F-EF74D1D65EB9}" presName="root" presStyleCnt="0"/>
      <dgm:spPr/>
    </dgm:pt>
    <dgm:pt modelId="{B5A29C24-DF97-46F1-9869-24ABA31EFEE5}" type="pres">
      <dgm:prSet presAssocID="{B3250E6F-4734-499E-826F-EF74D1D65EB9}" presName="rootComposite" presStyleCnt="0"/>
      <dgm:spPr/>
    </dgm:pt>
    <dgm:pt modelId="{A76D7601-E288-4C30-844B-92667BA145B7}" type="pres">
      <dgm:prSet presAssocID="{B3250E6F-4734-499E-826F-EF74D1D65EB9}" presName="rootText" presStyleLbl="node1" presStyleIdx="1" presStyleCnt="2"/>
      <dgm:spPr/>
    </dgm:pt>
    <dgm:pt modelId="{28AAF684-B75E-411C-A0C8-DE22BEE1E129}" type="pres">
      <dgm:prSet presAssocID="{B3250E6F-4734-499E-826F-EF74D1D65EB9}" presName="rootConnector" presStyleLbl="node1" presStyleIdx="1" presStyleCnt="2"/>
      <dgm:spPr/>
    </dgm:pt>
    <dgm:pt modelId="{04C14867-6BE1-48B4-AE05-08586A70DE3A}" type="pres">
      <dgm:prSet presAssocID="{B3250E6F-4734-499E-826F-EF74D1D65EB9}" presName="childShape" presStyleCnt="0"/>
      <dgm:spPr/>
    </dgm:pt>
  </dgm:ptLst>
  <dgm:cxnLst>
    <dgm:cxn modelId="{68F75806-8630-42B8-8383-1CBB0875AAA9}" srcId="{38355046-136B-41C4-8AB9-C78AF1633845}" destId="{CDB68ADC-2183-454D-9A8D-54CABF9829F6}" srcOrd="0" destOrd="0" parTransId="{DC1574D6-0C14-46D6-B621-030425C174B6}" sibTransId="{604AF820-F691-454B-8F6A-7EEF2585CB18}"/>
    <dgm:cxn modelId="{4342E207-2B68-420B-AC44-9C4F1939EAB5}" type="presOf" srcId="{CDB68ADC-2183-454D-9A8D-54CABF9829F6}" destId="{DD984884-7F4D-4076-9183-08F7E1151363}" srcOrd="0" destOrd="0" presId="urn:microsoft.com/office/officeart/2005/8/layout/hierarchy3"/>
    <dgm:cxn modelId="{81D99E30-735C-4DF6-8BEA-3A7C495EBA80}" srcId="{38355046-136B-41C4-8AB9-C78AF1633845}" destId="{B3250E6F-4734-499E-826F-EF74D1D65EB9}" srcOrd="1" destOrd="0" parTransId="{4F13FA07-12BB-42B6-8C2A-06FAB476B7BF}" sibTransId="{C5F76CCF-FFB0-4A63-A9B5-E9DF356B5A6A}"/>
    <dgm:cxn modelId="{E8076D4B-09A4-409E-9218-44988CBDFC2B}" type="presOf" srcId="{CDB68ADC-2183-454D-9A8D-54CABF9829F6}" destId="{CFBD64AA-B6F0-4CFC-8163-01B784FA3DE3}" srcOrd="1" destOrd="0" presId="urn:microsoft.com/office/officeart/2005/8/layout/hierarchy3"/>
    <dgm:cxn modelId="{EE6338B5-F737-4B70-8544-6D4ECE796DE3}" type="presOf" srcId="{B3250E6F-4734-499E-826F-EF74D1D65EB9}" destId="{A76D7601-E288-4C30-844B-92667BA145B7}" srcOrd="0" destOrd="0" presId="urn:microsoft.com/office/officeart/2005/8/layout/hierarchy3"/>
    <dgm:cxn modelId="{705970D6-13F1-4156-BB7E-3446ED268005}" type="presOf" srcId="{38355046-136B-41C4-8AB9-C78AF1633845}" destId="{4495F76D-82A6-4011-A201-3B8BD9590406}" srcOrd="0" destOrd="0" presId="urn:microsoft.com/office/officeart/2005/8/layout/hierarchy3"/>
    <dgm:cxn modelId="{F82434FF-86A7-4B61-B5F6-C69A19076587}" type="presOf" srcId="{B3250E6F-4734-499E-826F-EF74D1D65EB9}" destId="{28AAF684-B75E-411C-A0C8-DE22BEE1E129}" srcOrd="1" destOrd="0" presId="urn:microsoft.com/office/officeart/2005/8/layout/hierarchy3"/>
    <dgm:cxn modelId="{939B6B4D-FA31-45A4-9F66-921BBEB29F19}" type="presParOf" srcId="{4495F76D-82A6-4011-A201-3B8BD9590406}" destId="{CCD2F9C9-6F0C-4525-AC64-19E0F9EF0361}" srcOrd="0" destOrd="0" presId="urn:microsoft.com/office/officeart/2005/8/layout/hierarchy3"/>
    <dgm:cxn modelId="{DF745584-41D4-4DE4-BF05-336C4C8FF29A}" type="presParOf" srcId="{CCD2F9C9-6F0C-4525-AC64-19E0F9EF0361}" destId="{64AA8152-0ECB-4C84-BC23-440400F0F72A}" srcOrd="0" destOrd="0" presId="urn:microsoft.com/office/officeart/2005/8/layout/hierarchy3"/>
    <dgm:cxn modelId="{0D1F5227-D3A2-43BE-8514-799A0099D1EA}" type="presParOf" srcId="{64AA8152-0ECB-4C84-BC23-440400F0F72A}" destId="{DD984884-7F4D-4076-9183-08F7E1151363}" srcOrd="0" destOrd="0" presId="urn:microsoft.com/office/officeart/2005/8/layout/hierarchy3"/>
    <dgm:cxn modelId="{D6E61A02-1DA3-4663-B36F-8B3CE74BE4C7}" type="presParOf" srcId="{64AA8152-0ECB-4C84-BC23-440400F0F72A}" destId="{CFBD64AA-B6F0-4CFC-8163-01B784FA3DE3}" srcOrd="1" destOrd="0" presId="urn:microsoft.com/office/officeart/2005/8/layout/hierarchy3"/>
    <dgm:cxn modelId="{8C3C50D4-575E-4750-AD7D-6708D978527A}" type="presParOf" srcId="{CCD2F9C9-6F0C-4525-AC64-19E0F9EF0361}" destId="{BDA4584F-EE25-48E9-B8F5-80510A7940B0}" srcOrd="1" destOrd="0" presId="urn:microsoft.com/office/officeart/2005/8/layout/hierarchy3"/>
    <dgm:cxn modelId="{CE2BE00F-9230-4610-9D5E-80E840E4F807}" type="presParOf" srcId="{4495F76D-82A6-4011-A201-3B8BD9590406}" destId="{2101961C-B8BA-46F2-95F1-E94FB5F204E7}" srcOrd="1" destOrd="0" presId="urn:microsoft.com/office/officeart/2005/8/layout/hierarchy3"/>
    <dgm:cxn modelId="{05C5DC40-0BFD-499B-B619-B03B77B6763D}" type="presParOf" srcId="{2101961C-B8BA-46F2-95F1-E94FB5F204E7}" destId="{B5A29C24-DF97-46F1-9869-24ABA31EFEE5}" srcOrd="0" destOrd="0" presId="urn:microsoft.com/office/officeart/2005/8/layout/hierarchy3"/>
    <dgm:cxn modelId="{9A09260B-481E-4747-B12C-60108088030F}" type="presParOf" srcId="{B5A29C24-DF97-46F1-9869-24ABA31EFEE5}" destId="{A76D7601-E288-4C30-844B-92667BA145B7}" srcOrd="0" destOrd="0" presId="urn:microsoft.com/office/officeart/2005/8/layout/hierarchy3"/>
    <dgm:cxn modelId="{9C2AEF3F-322E-4EEC-9B74-6470662F187B}" type="presParOf" srcId="{B5A29C24-DF97-46F1-9869-24ABA31EFEE5}" destId="{28AAF684-B75E-411C-A0C8-DE22BEE1E129}" srcOrd="1" destOrd="0" presId="urn:microsoft.com/office/officeart/2005/8/layout/hierarchy3"/>
    <dgm:cxn modelId="{5CB8649E-4907-4C6A-A93D-BA8D1F8FFD48}" type="presParOf" srcId="{2101961C-B8BA-46F2-95F1-E94FB5F204E7}" destId="{04C14867-6BE1-48B4-AE05-08586A70DE3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B90097B-D9CD-4F35-AF0A-67DE4D3685D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F56FE65-C5FD-415E-8B36-792637DE31BC}">
      <dgm:prSet/>
      <dgm:spPr/>
      <dgm:t>
        <a:bodyPr/>
        <a:lstStyle/>
        <a:p>
          <a:r>
            <a:rPr lang="he-IL" dirty="0"/>
            <a:t>המחשבים על הרשת מעבדים את התמונות ושולחים את הייצוג של כל פרצוף</a:t>
          </a:r>
          <a:endParaRPr lang="en-US" dirty="0"/>
        </a:p>
      </dgm:t>
    </dgm:pt>
    <dgm:pt modelId="{426D2C94-87A5-42C5-85F1-8144B3D61950}" type="parTrans" cxnId="{7CA01D9C-D6C7-4CC3-A8A1-3CE5B517EA85}">
      <dgm:prSet/>
      <dgm:spPr/>
      <dgm:t>
        <a:bodyPr/>
        <a:lstStyle/>
        <a:p>
          <a:endParaRPr lang="en-US"/>
        </a:p>
      </dgm:t>
    </dgm:pt>
    <dgm:pt modelId="{10C5C6E6-5F32-4C50-9CD1-49FE8AE5CF73}" type="sibTrans" cxnId="{7CA01D9C-D6C7-4CC3-A8A1-3CE5B517EA85}">
      <dgm:prSet/>
      <dgm:spPr/>
      <dgm:t>
        <a:bodyPr/>
        <a:lstStyle/>
        <a:p>
          <a:endParaRPr lang="en-US"/>
        </a:p>
      </dgm:t>
    </dgm:pt>
    <dgm:pt modelId="{13DF96AF-1FA3-4A40-BE7E-A1EE92840797}">
      <dgm:prSet/>
      <dgm:spPr/>
      <dgm:t>
        <a:bodyPr/>
        <a:lstStyle/>
        <a:p>
          <a:r>
            <a:rPr lang="he-IL"/>
            <a:t>השרת קולט את כל הייצוגים ומחשב את התוצאה לפי האלגוריתם</a:t>
          </a:r>
          <a:endParaRPr lang="en-US"/>
        </a:p>
      </dgm:t>
    </dgm:pt>
    <dgm:pt modelId="{076D6B9B-F702-414E-8162-1AFF0B06844D}" type="parTrans" cxnId="{2B026514-BCEE-47FB-B4D4-93B78E82275D}">
      <dgm:prSet/>
      <dgm:spPr/>
      <dgm:t>
        <a:bodyPr/>
        <a:lstStyle/>
        <a:p>
          <a:endParaRPr lang="en-US"/>
        </a:p>
      </dgm:t>
    </dgm:pt>
    <dgm:pt modelId="{B041D958-02D4-4F3C-A92C-27599F5CF923}" type="sibTrans" cxnId="{2B026514-BCEE-47FB-B4D4-93B78E82275D}">
      <dgm:prSet/>
      <dgm:spPr/>
      <dgm:t>
        <a:bodyPr/>
        <a:lstStyle/>
        <a:p>
          <a:endParaRPr lang="en-US"/>
        </a:p>
      </dgm:t>
    </dgm:pt>
    <dgm:pt modelId="{973C31E2-1741-4B45-9058-DF5309606046}" type="pres">
      <dgm:prSet presAssocID="{1B90097B-D9CD-4F35-AF0A-67DE4D3685D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01614B7-B85D-4485-803B-93159D05137A}" type="pres">
      <dgm:prSet presAssocID="{DF56FE65-C5FD-415E-8B36-792637DE31BC}" presName="hierRoot1" presStyleCnt="0"/>
      <dgm:spPr/>
    </dgm:pt>
    <dgm:pt modelId="{5A806659-B73D-42B5-B874-4F128A31D11B}" type="pres">
      <dgm:prSet presAssocID="{DF56FE65-C5FD-415E-8B36-792637DE31BC}" presName="composite" presStyleCnt="0"/>
      <dgm:spPr/>
    </dgm:pt>
    <dgm:pt modelId="{E3AB481E-EAE1-404F-854C-BF17E1E9ECFC}" type="pres">
      <dgm:prSet presAssocID="{DF56FE65-C5FD-415E-8B36-792637DE31BC}" presName="background" presStyleLbl="node0" presStyleIdx="0" presStyleCnt="2"/>
      <dgm:spPr/>
    </dgm:pt>
    <dgm:pt modelId="{C0D05A1D-1402-48FB-9005-6D6695159AC4}" type="pres">
      <dgm:prSet presAssocID="{DF56FE65-C5FD-415E-8B36-792637DE31BC}" presName="text" presStyleLbl="fgAcc0" presStyleIdx="0" presStyleCnt="2">
        <dgm:presLayoutVars>
          <dgm:chPref val="3"/>
        </dgm:presLayoutVars>
      </dgm:prSet>
      <dgm:spPr/>
    </dgm:pt>
    <dgm:pt modelId="{CE7DA5F6-C7B0-4AC5-82C8-382857A7775D}" type="pres">
      <dgm:prSet presAssocID="{DF56FE65-C5FD-415E-8B36-792637DE31BC}" presName="hierChild2" presStyleCnt="0"/>
      <dgm:spPr/>
    </dgm:pt>
    <dgm:pt modelId="{1B86B26C-2AB5-49CA-AADC-1581C2C46BE9}" type="pres">
      <dgm:prSet presAssocID="{13DF96AF-1FA3-4A40-BE7E-A1EE92840797}" presName="hierRoot1" presStyleCnt="0"/>
      <dgm:spPr/>
    </dgm:pt>
    <dgm:pt modelId="{DE741A06-9B8E-4C81-A04A-92A1C3D3FDE2}" type="pres">
      <dgm:prSet presAssocID="{13DF96AF-1FA3-4A40-BE7E-A1EE92840797}" presName="composite" presStyleCnt="0"/>
      <dgm:spPr/>
    </dgm:pt>
    <dgm:pt modelId="{14655BF0-FD89-41AA-9722-5D48B3EF864E}" type="pres">
      <dgm:prSet presAssocID="{13DF96AF-1FA3-4A40-BE7E-A1EE92840797}" presName="background" presStyleLbl="node0" presStyleIdx="1" presStyleCnt="2"/>
      <dgm:spPr/>
    </dgm:pt>
    <dgm:pt modelId="{AF2AE7A8-2586-4770-9C9E-2AC103F35C6C}" type="pres">
      <dgm:prSet presAssocID="{13DF96AF-1FA3-4A40-BE7E-A1EE92840797}" presName="text" presStyleLbl="fgAcc0" presStyleIdx="1" presStyleCnt="2">
        <dgm:presLayoutVars>
          <dgm:chPref val="3"/>
        </dgm:presLayoutVars>
      </dgm:prSet>
      <dgm:spPr/>
    </dgm:pt>
    <dgm:pt modelId="{D1ABC724-8337-4492-9992-E2232C6881EB}" type="pres">
      <dgm:prSet presAssocID="{13DF96AF-1FA3-4A40-BE7E-A1EE92840797}" presName="hierChild2" presStyleCnt="0"/>
      <dgm:spPr/>
    </dgm:pt>
  </dgm:ptLst>
  <dgm:cxnLst>
    <dgm:cxn modelId="{2B026514-BCEE-47FB-B4D4-93B78E82275D}" srcId="{1B90097B-D9CD-4F35-AF0A-67DE4D3685DC}" destId="{13DF96AF-1FA3-4A40-BE7E-A1EE92840797}" srcOrd="1" destOrd="0" parTransId="{076D6B9B-F702-414E-8162-1AFF0B06844D}" sibTransId="{B041D958-02D4-4F3C-A92C-27599F5CF923}"/>
    <dgm:cxn modelId="{200D902D-31BB-48F5-AFAD-F8902FF0B5D9}" type="presOf" srcId="{13DF96AF-1FA3-4A40-BE7E-A1EE92840797}" destId="{AF2AE7A8-2586-4770-9C9E-2AC103F35C6C}" srcOrd="0" destOrd="0" presId="urn:microsoft.com/office/officeart/2005/8/layout/hierarchy1"/>
    <dgm:cxn modelId="{D74FBA75-D0A1-4FBA-9320-2E1BED317525}" type="presOf" srcId="{DF56FE65-C5FD-415E-8B36-792637DE31BC}" destId="{C0D05A1D-1402-48FB-9005-6D6695159AC4}" srcOrd="0" destOrd="0" presId="urn:microsoft.com/office/officeart/2005/8/layout/hierarchy1"/>
    <dgm:cxn modelId="{7CA01D9C-D6C7-4CC3-A8A1-3CE5B517EA85}" srcId="{1B90097B-D9CD-4F35-AF0A-67DE4D3685DC}" destId="{DF56FE65-C5FD-415E-8B36-792637DE31BC}" srcOrd="0" destOrd="0" parTransId="{426D2C94-87A5-42C5-85F1-8144B3D61950}" sibTransId="{10C5C6E6-5F32-4C50-9CD1-49FE8AE5CF73}"/>
    <dgm:cxn modelId="{C5F17AA7-235B-4B9A-B199-E492565FFCDE}" type="presOf" srcId="{1B90097B-D9CD-4F35-AF0A-67DE4D3685DC}" destId="{973C31E2-1741-4B45-9058-DF5309606046}" srcOrd="0" destOrd="0" presId="urn:microsoft.com/office/officeart/2005/8/layout/hierarchy1"/>
    <dgm:cxn modelId="{042D1ADF-8D3F-4EB4-ACD0-C6ABA00F30EF}" type="presParOf" srcId="{973C31E2-1741-4B45-9058-DF5309606046}" destId="{001614B7-B85D-4485-803B-93159D05137A}" srcOrd="0" destOrd="0" presId="urn:microsoft.com/office/officeart/2005/8/layout/hierarchy1"/>
    <dgm:cxn modelId="{D17DC027-A30E-49B7-B305-0FF7139EA8F6}" type="presParOf" srcId="{001614B7-B85D-4485-803B-93159D05137A}" destId="{5A806659-B73D-42B5-B874-4F128A31D11B}" srcOrd="0" destOrd="0" presId="urn:microsoft.com/office/officeart/2005/8/layout/hierarchy1"/>
    <dgm:cxn modelId="{454428AA-692B-458D-9ADD-3492559D0A76}" type="presParOf" srcId="{5A806659-B73D-42B5-B874-4F128A31D11B}" destId="{E3AB481E-EAE1-404F-854C-BF17E1E9ECFC}" srcOrd="0" destOrd="0" presId="urn:microsoft.com/office/officeart/2005/8/layout/hierarchy1"/>
    <dgm:cxn modelId="{CD6723C6-1618-4045-9351-0672913DF600}" type="presParOf" srcId="{5A806659-B73D-42B5-B874-4F128A31D11B}" destId="{C0D05A1D-1402-48FB-9005-6D6695159AC4}" srcOrd="1" destOrd="0" presId="urn:microsoft.com/office/officeart/2005/8/layout/hierarchy1"/>
    <dgm:cxn modelId="{5D49927E-463F-4741-B4C3-065DD46B072A}" type="presParOf" srcId="{001614B7-B85D-4485-803B-93159D05137A}" destId="{CE7DA5F6-C7B0-4AC5-82C8-382857A7775D}" srcOrd="1" destOrd="0" presId="urn:microsoft.com/office/officeart/2005/8/layout/hierarchy1"/>
    <dgm:cxn modelId="{064689B3-0DD8-40A4-A2B2-4040EA1C71DC}" type="presParOf" srcId="{973C31E2-1741-4B45-9058-DF5309606046}" destId="{1B86B26C-2AB5-49CA-AADC-1581C2C46BE9}" srcOrd="1" destOrd="0" presId="urn:microsoft.com/office/officeart/2005/8/layout/hierarchy1"/>
    <dgm:cxn modelId="{9221867D-EB8A-4B62-B56D-31159A3B70AD}" type="presParOf" srcId="{1B86B26C-2AB5-49CA-AADC-1581C2C46BE9}" destId="{DE741A06-9B8E-4C81-A04A-92A1C3D3FDE2}" srcOrd="0" destOrd="0" presId="urn:microsoft.com/office/officeart/2005/8/layout/hierarchy1"/>
    <dgm:cxn modelId="{35CE074E-6635-4622-9E28-DFBA7AFE09EA}" type="presParOf" srcId="{DE741A06-9B8E-4C81-A04A-92A1C3D3FDE2}" destId="{14655BF0-FD89-41AA-9722-5D48B3EF864E}" srcOrd="0" destOrd="0" presId="urn:microsoft.com/office/officeart/2005/8/layout/hierarchy1"/>
    <dgm:cxn modelId="{C514DC26-D22A-44F5-83B6-172768BD16C6}" type="presParOf" srcId="{DE741A06-9B8E-4C81-A04A-92A1C3D3FDE2}" destId="{AF2AE7A8-2586-4770-9C9E-2AC103F35C6C}" srcOrd="1" destOrd="0" presId="urn:microsoft.com/office/officeart/2005/8/layout/hierarchy1"/>
    <dgm:cxn modelId="{877372EB-B439-4A14-964F-C904F085E306}" type="presParOf" srcId="{1B86B26C-2AB5-49CA-AADC-1581C2C46BE9}" destId="{D1ABC724-8337-4492-9992-E2232C6881E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CB6AEBB-F278-4F93-898E-E8798D6B2B0A}" type="doc">
      <dgm:prSet loTypeId="urn:microsoft.com/office/officeart/2005/8/layout/vProcess5" loCatId="process" qsTypeId="urn:microsoft.com/office/officeart/2005/8/quickstyle/simple5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F1023162-6DCB-45CB-807C-7E7F86707C21}">
      <dgm:prSet/>
      <dgm:spPr/>
      <dgm:t>
        <a:bodyPr/>
        <a:lstStyle/>
        <a:p>
          <a:pPr rtl="1"/>
          <a:r>
            <a:rPr lang="he-IL" dirty="0"/>
            <a:t>התמונות עוברות תהליך זיהוי פרצופים</a:t>
          </a:r>
          <a:endParaRPr lang="en-US" dirty="0"/>
        </a:p>
      </dgm:t>
    </dgm:pt>
    <dgm:pt modelId="{7FB00DAC-8F02-47E6-BE78-05F7538FC510}" type="parTrans" cxnId="{F8A79E91-D88F-4D7C-9AD2-1B4E310FEEDF}">
      <dgm:prSet/>
      <dgm:spPr/>
      <dgm:t>
        <a:bodyPr/>
        <a:lstStyle/>
        <a:p>
          <a:endParaRPr lang="en-US"/>
        </a:p>
      </dgm:t>
    </dgm:pt>
    <dgm:pt modelId="{ABF0EA19-A2D8-4513-B78F-6579C2069CEC}" type="sibTrans" cxnId="{F8A79E91-D88F-4D7C-9AD2-1B4E310FEEDF}">
      <dgm:prSet/>
      <dgm:spPr/>
      <dgm:t>
        <a:bodyPr/>
        <a:lstStyle/>
        <a:p>
          <a:endParaRPr lang="en-US"/>
        </a:p>
      </dgm:t>
    </dgm:pt>
    <dgm:pt modelId="{4710FF1C-A93A-46D3-8BDC-A8428D3EDB30}">
      <dgm:prSet/>
      <dgm:spPr/>
      <dgm:t>
        <a:bodyPr/>
        <a:lstStyle/>
        <a:p>
          <a:pPr rtl="1"/>
          <a:r>
            <a:rPr lang="he-IL" dirty="0"/>
            <a:t>התוצאות נשלחות לשרת ראשי</a:t>
          </a:r>
          <a:endParaRPr lang="en-US" dirty="0"/>
        </a:p>
      </dgm:t>
    </dgm:pt>
    <dgm:pt modelId="{8BB01E1B-2332-4602-B4D3-877EC28F3B31}" type="parTrans" cxnId="{9DFAA0CB-952F-45A3-AAEA-F7BF61D4D7F8}">
      <dgm:prSet/>
      <dgm:spPr/>
      <dgm:t>
        <a:bodyPr/>
        <a:lstStyle/>
        <a:p>
          <a:endParaRPr lang="en-US"/>
        </a:p>
      </dgm:t>
    </dgm:pt>
    <dgm:pt modelId="{62D14014-B478-42C9-963A-BD05E1274BF8}" type="sibTrans" cxnId="{9DFAA0CB-952F-45A3-AAEA-F7BF61D4D7F8}">
      <dgm:prSet/>
      <dgm:spPr/>
      <dgm:t>
        <a:bodyPr/>
        <a:lstStyle/>
        <a:p>
          <a:endParaRPr lang="en-US"/>
        </a:p>
      </dgm:t>
    </dgm:pt>
    <dgm:pt modelId="{E262C5AC-7561-498E-9C1A-EF4E4D917D04}">
      <dgm:prSet/>
      <dgm:spPr/>
      <dgm:t>
        <a:bodyPr/>
        <a:lstStyle/>
        <a:p>
          <a:pPr rtl="1"/>
          <a:r>
            <a:rPr lang="he-IL" dirty="0"/>
            <a:t>השרת מכניס את שקיבל ל-</a:t>
          </a:r>
          <a:r>
            <a:rPr lang="en-US" dirty="0" err="1"/>
            <a:t>Hyperloglog</a:t>
          </a:r>
          <a:endParaRPr lang="en-US" dirty="0"/>
        </a:p>
      </dgm:t>
    </dgm:pt>
    <dgm:pt modelId="{C5FC5375-01F6-4B30-B235-7CE0EDD10823}" type="parTrans" cxnId="{8F536ECF-6312-4CA9-8586-84C59594A27E}">
      <dgm:prSet/>
      <dgm:spPr/>
      <dgm:t>
        <a:bodyPr/>
        <a:lstStyle/>
        <a:p>
          <a:endParaRPr lang="en-US"/>
        </a:p>
      </dgm:t>
    </dgm:pt>
    <dgm:pt modelId="{E667D1D1-37BD-4345-A772-1A95106092C6}" type="sibTrans" cxnId="{8F536ECF-6312-4CA9-8586-84C59594A27E}">
      <dgm:prSet/>
      <dgm:spPr/>
      <dgm:t>
        <a:bodyPr/>
        <a:lstStyle/>
        <a:p>
          <a:endParaRPr lang="en-US"/>
        </a:p>
      </dgm:t>
    </dgm:pt>
    <dgm:pt modelId="{EBA5706D-E173-480E-A20F-99B5FF621210}" type="pres">
      <dgm:prSet presAssocID="{4CB6AEBB-F278-4F93-898E-E8798D6B2B0A}" presName="outerComposite" presStyleCnt="0">
        <dgm:presLayoutVars>
          <dgm:chMax val="5"/>
          <dgm:dir/>
          <dgm:resizeHandles val="exact"/>
        </dgm:presLayoutVars>
      </dgm:prSet>
      <dgm:spPr/>
    </dgm:pt>
    <dgm:pt modelId="{060AB026-D41B-4332-8D8D-AA809D32252B}" type="pres">
      <dgm:prSet presAssocID="{4CB6AEBB-F278-4F93-898E-E8798D6B2B0A}" presName="dummyMaxCanvas" presStyleCnt="0">
        <dgm:presLayoutVars/>
      </dgm:prSet>
      <dgm:spPr/>
    </dgm:pt>
    <dgm:pt modelId="{0D52E125-2C14-4BEA-88C2-D572B1B48A4F}" type="pres">
      <dgm:prSet presAssocID="{4CB6AEBB-F278-4F93-898E-E8798D6B2B0A}" presName="ThreeNodes_1" presStyleLbl="node1" presStyleIdx="0" presStyleCnt="3">
        <dgm:presLayoutVars>
          <dgm:bulletEnabled val="1"/>
        </dgm:presLayoutVars>
      </dgm:prSet>
      <dgm:spPr/>
    </dgm:pt>
    <dgm:pt modelId="{3A7ABAAB-9714-46BE-9027-F346C10609A8}" type="pres">
      <dgm:prSet presAssocID="{4CB6AEBB-F278-4F93-898E-E8798D6B2B0A}" presName="ThreeNodes_2" presStyleLbl="node1" presStyleIdx="1" presStyleCnt="3">
        <dgm:presLayoutVars>
          <dgm:bulletEnabled val="1"/>
        </dgm:presLayoutVars>
      </dgm:prSet>
      <dgm:spPr/>
    </dgm:pt>
    <dgm:pt modelId="{A932477E-AB46-4A8C-8814-E95903A48031}" type="pres">
      <dgm:prSet presAssocID="{4CB6AEBB-F278-4F93-898E-E8798D6B2B0A}" presName="ThreeNodes_3" presStyleLbl="node1" presStyleIdx="2" presStyleCnt="3">
        <dgm:presLayoutVars>
          <dgm:bulletEnabled val="1"/>
        </dgm:presLayoutVars>
      </dgm:prSet>
      <dgm:spPr/>
    </dgm:pt>
    <dgm:pt modelId="{53CDA584-78A7-48A8-B232-2524B2C65FAB}" type="pres">
      <dgm:prSet presAssocID="{4CB6AEBB-F278-4F93-898E-E8798D6B2B0A}" presName="ThreeConn_1-2" presStyleLbl="fgAccFollowNode1" presStyleIdx="0" presStyleCnt="2">
        <dgm:presLayoutVars>
          <dgm:bulletEnabled val="1"/>
        </dgm:presLayoutVars>
      </dgm:prSet>
      <dgm:spPr/>
    </dgm:pt>
    <dgm:pt modelId="{1B0C56C6-C555-464A-B7A2-472DAAD7CC10}" type="pres">
      <dgm:prSet presAssocID="{4CB6AEBB-F278-4F93-898E-E8798D6B2B0A}" presName="ThreeConn_2-3" presStyleLbl="fgAccFollowNode1" presStyleIdx="1" presStyleCnt="2">
        <dgm:presLayoutVars>
          <dgm:bulletEnabled val="1"/>
        </dgm:presLayoutVars>
      </dgm:prSet>
      <dgm:spPr/>
    </dgm:pt>
    <dgm:pt modelId="{3897EBFF-5A54-42A2-A83D-673070B9F4FD}" type="pres">
      <dgm:prSet presAssocID="{4CB6AEBB-F278-4F93-898E-E8798D6B2B0A}" presName="ThreeNodes_1_text" presStyleLbl="node1" presStyleIdx="2" presStyleCnt="3">
        <dgm:presLayoutVars>
          <dgm:bulletEnabled val="1"/>
        </dgm:presLayoutVars>
      </dgm:prSet>
      <dgm:spPr/>
    </dgm:pt>
    <dgm:pt modelId="{664CBEB5-8AEC-4738-B043-E00297DC65D5}" type="pres">
      <dgm:prSet presAssocID="{4CB6AEBB-F278-4F93-898E-E8798D6B2B0A}" presName="ThreeNodes_2_text" presStyleLbl="node1" presStyleIdx="2" presStyleCnt="3">
        <dgm:presLayoutVars>
          <dgm:bulletEnabled val="1"/>
        </dgm:presLayoutVars>
      </dgm:prSet>
      <dgm:spPr/>
    </dgm:pt>
    <dgm:pt modelId="{A57B771D-FD29-483A-8A7A-F8249C04E78E}" type="pres">
      <dgm:prSet presAssocID="{4CB6AEBB-F278-4F93-898E-E8798D6B2B0A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46688218-EAF5-4693-A1DD-383F1D4359E7}" type="presOf" srcId="{4710FF1C-A93A-46D3-8BDC-A8428D3EDB30}" destId="{664CBEB5-8AEC-4738-B043-E00297DC65D5}" srcOrd="1" destOrd="0" presId="urn:microsoft.com/office/officeart/2005/8/layout/vProcess5"/>
    <dgm:cxn modelId="{32EBE627-31AF-4034-B196-7DB1AF0EF109}" type="presOf" srcId="{E262C5AC-7561-498E-9C1A-EF4E4D917D04}" destId="{A57B771D-FD29-483A-8A7A-F8249C04E78E}" srcOrd="1" destOrd="0" presId="urn:microsoft.com/office/officeart/2005/8/layout/vProcess5"/>
    <dgm:cxn modelId="{A90A4840-98E2-4578-A5BB-89F864C2297C}" type="presOf" srcId="{F1023162-6DCB-45CB-807C-7E7F86707C21}" destId="{3897EBFF-5A54-42A2-A83D-673070B9F4FD}" srcOrd="1" destOrd="0" presId="urn:microsoft.com/office/officeart/2005/8/layout/vProcess5"/>
    <dgm:cxn modelId="{C734E250-22A6-4AA8-AAA5-A4A02D26FB96}" type="presOf" srcId="{E262C5AC-7561-498E-9C1A-EF4E4D917D04}" destId="{A932477E-AB46-4A8C-8814-E95903A48031}" srcOrd="0" destOrd="0" presId="urn:microsoft.com/office/officeart/2005/8/layout/vProcess5"/>
    <dgm:cxn modelId="{2C14BB8F-6904-4C2A-80D2-441938792BBA}" type="presOf" srcId="{62D14014-B478-42C9-963A-BD05E1274BF8}" destId="{1B0C56C6-C555-464A-B7A2-472DAAD7CC10}" srcOrd="0" destOrd="0" presId="urn:microsoft.com/office/officeart/2005/8/layout/vProcess5"/>
    <dgm:cxn modelId="{F8A79E91-D88F-4D7C-9AD2-1B4E310FEEDF}" srcId="{4CB6AEBB-F278-4F93-898E-E8798D6B2B0A}" destId="{F1023162-6DCB-45CB-807C-7E7F86707C21}" srcOrd="0" destOrd="0" parTransId="{7FB00DAC-8F02-47E6-BE78-05F7538FC510}" sibTransId="{ABF0EA19-A2D8-4513-B78F-6579C2069CEC}"/>
    <dgm:cxn modelId="{2309F3AE-EA1C-48DD-A5A6-68F68A274BEC}" type="presOf" srcId="{F1023162-6DCB-45CB-807C-7E7F86707C21}" destId="{0D52E125-2C14-4BEA-88C2-D572B1B48A4F}" srcOrd="0" destOrd="0" presId="urn:microsoft.com/office/officeart/2005/8/layout/vProcess5"/>
    <dgm:cxn modelId="{9DFAA0CB-952F-45A3-AAEA-F7BF61D4D7F8}" srcId="{4CB6AEBB-F278-4F93-898E-E8798D6B2B0A}" destId="{4710FF1C-A93A-46D3-8BDC-A8428D3EDB30}" srcOrd="1" destOrd="0" parTransId="{8BB01E1B-2332-4602-B4D3-877EC28F3B31}" sibTransId="{62D14014-B478-42C9-963A-BD05E1274BF8}"/>
    <dgm:cxn modelId="{8F536ECF-6312-4CA9-8586-84C59594A27E}" srcId="{4CB6AEBB-F278-4F93-898E-E8798D6B2B0A}" destId="{E262C5AC-7561-498E-9C1A-EF4E4D917D04}" srcOrd="2" destOrd="0" parTransId="{C5FC5375-01F6-4B30-B235-7CE0EDD10823}" sibTransId="{E667D1D1-37BD-4345-A772-1A95106092C6}"/>
    <dgm:cxn modelId="{1366B0D7-442B-4134-9936-895B99DC224B}" type="presOf" srcId="{ABF0EA19-A2D8-4513-B78F-6579C2069CEC}" destId="{53CDA584-78A7-48A8-B232-2524B2C65FAB}" srcOrd="0" destOrd="0" presId="urn:microsoft.com/office/officeart/2005/8/layout/vProcess5"/>
    <dgm:cxn modelId="{15BD44D8-45DB-49AD-B81D-50B10C06A0C2}" type="presOf" srcId="{4710FF1C-A93A-46D3-8BDC-A8428D3EDB30}" destId="{3A7ABAAB-9714-46BE-9027-F346C10609A8}" srcOrd="0" destOrd="0" presId="urn:microsoft.com/office/officeart/2005/8/layout/vProcess5"/>
    <dgm:cxn modelId="{D226FBDE-20D4-4695-B925-3C35610E7F4B}" type="presOf" srcId="{4CB6AEBB-F278-4F93-898E-E8798D6B2B0A}" destId="{EBA5706D-E173-480E-A20F-99B5FF621210}" srcOrd="0" destOrd="0" presId="urn:microsoft.com/office/officeart/2005/8/layout/vProcess5"/>
    <dgm:cxn modelId="{66EC028A-D551-49FF-A97A-A1CE7F1F70B1}" type="presParOf" srcId="{EBA5706D-E173-480E-A20F-99B5FF621210}" destId="{060AB026-D41B-4332-8D8D-AA809D32252B}" srcOrd="0" destOrd="0" presId="urn:microsoft.com/office/officeart/2005/8/layout/vProcess5"/>
    <dgm:cxn modelId="{17F49429-E6CE-426C-B213-EE0BECE2C309}" type="presParOf" srcId="{EBA5706D-E173-480E-A20F-99B5FF621210}" destId="{0D52E125-2C14-4BEA-88C2-D572B1B48A4F}" srcOrd="1" destOrd="0" presId="urn:microsoft.com/office/officeart/2005/8/layout/vProcess5"/>
    <dgm:cxn modelId="{61DFD9E8-06A2-448A-8CB5-1A51D1A87166}" type="presParOf" srcId="{EBA5706D-E173-480E-A20F-99B5FF621210}" destId="{3A7ABAAB-9714-46BE-9027-F346C10609A8}" srcOrd="2" destOrd="0" presId="urn:microsoft.com/office/officeart/2005/8/layout/vProcess5"/>
    <dgm:cxn modelId="{EFCD20E8-EC6B-482A-A9A8-AAE80248A2C4}" type="presParOf" srcId="{EBA5706D-E173-480E-A20F-99B5FF621210}" destId="{A932477E-AB46-4A8C-8814-E95903A48031}" srcOrd="3" destOrd="0" presId="urn:microsoft.com/office/officeart/2005/8/layout/vProcess5"/>
    <dgm:cxn modelId="{B8ED9322-D812-4D65-869C-BFBC9DD8B31D}" type="presParOf" srcId="{EBA5706D-E173-480E-A20F-99B5FF621210}" destId="{53CDA584-78A7-48A8-B232-2524B2C65FAB}" srcOrd="4" destOrd="0" presId="urn:microsoft.com/office/officeart/2005/8/layout/vProcess5"/>
    <dgm:cxn modelId="{3A5F6A49-476C-46DB-B729-69F8EE2FFE3D}" type="presParOf" srcId="{EBA5706D-E173-480E-A20F-99B5FF621210}" destId="{1B0C56C6-C555-464A-B7A2-472DAAD7CC10}" srcOrd="5" destOrd="0" presId="urn:microsoft.com/office/officeart/2005/8/layout/vProcess5"/>
    <dgm:cxn modelId="{5031E1FE-B422-46CF-BA7B-7CB396251139}" type="presParOf" srcId="{EBA5706D-E173-480E-A20F-99B5FF621210}" destId="{3897EBFF-5A54-42A2-A83D-673070B9F4FD}" srcOrd="6" destOrd="0" presId="urn:microsoft.com/office/officeart/2005/8/layout/vProcess5"/>
    <dgm:cxn modelId="{04949251-667F-4A97-8F2A-9BB838BC3976}" type="presParOf" srcId="{EBA5706D-E173-480E-A20F-99B5FF621210}" destId="{664CBEB5-8AEC-4738-B043-E00297DC65D5}" srcOrd="7" destOrd="0" presId="urn:microsoft.com/office/officeart/2005/8/layout/vProcess5"/>
    <dgm:cxn modelId="{DA008225-4501-463C-9777-A0478DCD8D0A}" type="presParOf" srcId="{EBA5706D-E173-480E-A20F-99B5FF621210}" destId="{A57B771D-FD29-483A-8A7A-F8249C04E78E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23FF07-17CC-4840-AEAC-0A02B4ACE25A}">
      <dsp:nvSpPr>
        <dsp:cNvPr id="0" name=""/>
        <dsp:cNvSpPr/>
      </dsp:nvSpPr>
      <dsp:spPr>
        <a:xfrm>
          <a:off x="1149187" y="350240"/>
          <a:ext cx="1051650" cy="1051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4F5EE2-6629-4308-BA08-264DCE94CA37}">
      <dsp:nvSpPr>
        <dsp:cNvPr id="0" name=""/>
        <dsp:cNvSpPr/>
      </dsp:nvSpPr>
      <dsp:spPr>
        <a:xfrm>
          <a:off x="506512" y="1731075"/>
          <a:ext cx="2337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500" kern="1200"/>
            <a:t>לספור כמה אנשים נמצעים בהפגנות, קניונים ועוד מקומות בעל כמות גדולה של אנשים</a:t>
          </a:r>
          <a:endParaRPr lang="en-US" sz="1500" kern="1200"/>
        </a:p>
      </dsp:txBody>
      <dsp:txXfrm>
        <a:off x="506512" y="1731075"/>
        <a:ext cx="2337000" cy="720000"/>
      </dsp:txXfrm>
    </dsp:sp>
    <dsp:sp modelId="{191157D2-DE69-4D67-ABD4-939BC6651437}">
      <dsp:nvSpPr>
        <dsp:cNvPr id="0" name=""/>
        <dsp:cNvSpPr/>
      </dsp:nvSpPr>
      <dsp:spPr>
        <a:xfrm>
          <a:off x="3895162" y="350240"/>
          <a:ext cx="1051650" cy="1051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0AB4DD-E1EE-44B3-B979-7EC6D7CED9D1}">
      <dsp:nvSpPr>
        <dsp:cNvPr id="0" name=""/>
        <dsp:cNvSpPr/>
      </dsp:nvSpPr>
      <dsp:spPr>
        <a:xfrm>
          <a:off x="3252487" y="1731075"/>
          <a:ext cx="2337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500" kern="1200" dirty="0"/>
            <a:t>פרטיות – לספור פרצופים ללא פגיעה בפרטיות, הפרצופים לא נשמרים</a:t>
          </a:r>
          <a:endParaRPr lang="en-US" sz="1500" kern="1200" dirty="0"/>
        </a:p>
      </dsp:txBody>
      <dsp:txXfrm>
        <a:off x="3252487" y="1731075"/>
        <a:ext cx="2337000" cy="720000"/>
      </dsp:txXfrm>
    </dsp:sp>
    <dsp:sp modelId="{40C6210E-1737-49E2-B252-88A728CD0F9D}">
      <dsp:nvSpPr>
        <dsp:cNvPr id="0" name=""/>
        <dsp:cNvSpPr/>
      </dsp:nvSpPr>
      <dsp:spPr>
        <a:xfrm>
          <a:off x="2522175" y="3035325"/>
          <a:ext cx="1051650" cy="1051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5EA4F2-0087-492E-9A6C-197229F9E253}">
      <dsp:nvSpPr>
        <dsp:cNvPr id="0" name=""/>
        <dsp:cNvSpPr/>
      </dsp:nvSpPr>
      <dsp:spPr>
        <a:xfrm>
          <a:off x="1879500" y="4416159"/>
          <a:ext cx="2337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500" kern="1200" dirty="0"/>
            <a:t>יעילות – הספירה קוראת ביעילות הכי גבוהה שאפשרית, באופן מעשי היא קבועה</a:t>
          </a:r>
          <a:endParaRPr lang="en-US" sz="1500" kern="1200" dirty="0"/>
        </a:p>
      </dsp:txBody>
      <dsp:txXfrm>
        <a:off x="1879500" y="4416159"/>
        <a:ext cx="2337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18BCC-AB72-44BB-B2C0-EDBAE114C6AF}">
      <dsp:nvSpPr>
        <dsp:cNvPr id="0" name=""/>
        <dsp:cNvSpPr/>
      </dsp:nvSpPr>
      <dsp:spPr>
        <a:xfrm>
          <a:off x="0" y="703549"/>
          <a:ext cx="9486901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CD735C-C8E7-421D-A1AC-3277C6FC1006}">
      <dsp:nvSpPr>
        <dsp:cNvPr id="0" name=""/>
        <dsp:cNvSpPr/>
      </dsp:nvSpPr>
      <dsp:spPr>
        <a:xfrm>
          <a:off x="474345" y="39348"/>
          <a:ext cx="6640830" cy="132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008" tIns="0" rIns="251008" bIns="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4500" kern="1200"/>
            <a:t>שימוש פשוט</a:t>
          </a:r>
          <a:endParaRPr lang="en-US" sz="4500" kern="1200"/>
        </a:p>
      </dsp:txBody>
      <dsp:txXfrm>
        <a:off x="539192" y="104195"/>
        <a:ext cx="6511136" cy="1198706"/>
      </dsp:txXfrm>
    </dsp:sp>
    <dsp:sp modelId="{A020C367-A1C6-4EDD-B77C-AD76EC2237B5}">
      <dsp:nvSpPr>
        <dsp:cNvPr id="0" name=""/>
        <dsp:cNvSpPr/>
      </dsp:nvSpPr>
      <dsp:spPr>
        <a:xfrm>
          <a:off x="0" y="2744749"/>
          <a:ext cx="9486901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17CA7C-4847-4BF3-9C5C-2E5E69B75D41}">
      <dsp:nvSpPr>
        <dsp:cNvPr id="0" name=""/>
        <dsp:cNvSpPr/>
      </dsp:nvSpPr>
      <dsp:spPr>
        <a:xfrm>
          <a:off x="474345" y="2080549"/>
          <a:ext cx="6640830" cy="132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008" tIns="0" rIns="251008" bIns="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4500" kern="1200"/>
            <a:t>הפעלת התוכנה דרך הטרמינל</a:t>
          </a:r>
          <a:endParaRPr lang="en-US" sz="4500" kern="1200"/>
        </a:p>
      </dsp:txBody>
      <dsp:txXfrm>
        <a:off x="539192" y="2145396"/>
        <a:ext cx="6511136" cy="11987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587749-F3BB-4F43-B2EB-57CA6617F946}">
      <dsp:nvSpPr>
        <dsp:cNvPr id="0" name=""/>
        <dsp:cNvSpPr/>
      </dsp:nvSpPr>
      <dsp:spPr>
        <a:xfrm>
          <a:off x="811323" y="246652"/>
          <a:ext cx="1235250" cy="12352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D00C49-8346-4DAC-AA85-3D9BB7EA47E0}">
      <dsp:nvSpPr>
        <dsp:cNvPr id="0" name=""/>
        <dsp:cNvSpPr/>
      </dsp:nvSpPr>
      <dsp:spPr>
        <a:xfrm>
          <a:off x="56448" y="1826956"/>
          <a:ext cx="274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/>
            <a:t>ניתן לתת זרם ישיר של תמונות מהמצלמה</a:t>
          </a:r>
          <a:endParaRPr lang="en-US" sz="2100" kern="1200"/>
        </a:p>
      </dsp:txBody>
      <dsp:txXfrm>
        <a:off x="56448" y="1826956"/>
        <a:ext cx="2745000" cy="720000"/>
      </dsp:txXfrm>
    </dsp:sp>
    <dsp:sp modelId="{D913CD19-2819-4528-8178-949DEB3E3D7A}">
      <dsp:nvSpPr>
        <dsp:cNvPr id="0" name=""/>
        <dsp:cNvSpPr/>
      </dsp:nvSpPr>
      <dsp:spPr>
        <a:xfrm>
          <a:off x="4036698" y="246652"/>
          <a:ext cx="1235250" cy="12352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533713-8732-44ED-8018-288313333C42}">
      <dsp:nvSpPr>
        <dsp:cNvPr id="0" name=""/>
        <dsp:cNvSpPr/>
      </dsp:nvSpPr>
      <dsp:spPr>
        <a:xfrm>
          <a:off x="3281823" y="1826956"/>
          <a:ext cx="274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 dirty="0"/>
            <a:t>ניתן להצביע לתיקייה שבה תמונות ולעבור על כולן</a:t>
          </a:r>
          <a:endParaRPr lang="en-US" sz="2100" kern="1200" dirty="0"/>
        </a:p>
      </dsp:txBody>
      <dsp:txXfrm>
        <a:off x="3281823" y="1826956"/>
        <a:ext cx="2745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5F119E-B338-4DDB-BD8C-C54ABC987034}">
      <dsp:nvSpPr>
        <dsp:cNvPr id="0" name=""/>
        <dsp:cNvSpPr/>
      </dsp:nvSpPr>
      <dsp:spPr>
        <a:xfrm>
          <a:off x="0" y="0"/>
          <a:ext cx="5163095" cy="11754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300" kern="1200" dirty="0"/>
            <a:t>התמונה מחולקת לתמונות של פרצופים בגודל אחיד</a:t>
          </a:r>
          <a:endParaRPr lang="en-US" sz="2300" kern="1200" dirty="0"/>
        </a:p>
      </dsp:txBody>
      <dsp:txXfrm>
        <a:off x="34427" y="34427"/>
        <a:ext cx="3894715" cy="1106575"/>
      </dsp:txXfrm>
    </dsp:sp>
    <dsp:sp modelId="{5501251D-7039-4D86-8A97-9DC9FF2783EC}">
      <dsp:nvSpPr>
        <dsp:cNvPr id="0" name=""/>
        <dsp:cNvSpPr/>
      </dsp:nvSpPr>
      <dsp:spPr>
        <a:xfrm>
          <a:off x="455567" y="1371334"/>
          <a:ext cx="5163095" cy="11754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300" kern="1200" dirty="0"/>
            <a:t>כל תמונה מעובדת על ידי אלגוריתם לזיהוי פנים שמחזיר וקטור</a:t>
          </a:r>
          <a:endParaRPr lang="en-US" sz="2300" kern="1200" dirty="0"/>
        </a:p>
      </dsp:txBody>
      <dsp:txXfrm>
        <a:off x="489994" y="1405761"/>
        <a:ext cx="3874645" cy="1106575"/>
      </dsp:txXfrm>
    </dsp:sp>
    <dsp:sp modelId="{25852BDA-B4C6-44E2-8806-508E6D099F55}">
      <dsp:nvSpPr>
        <dsp:cNvPr id="0" name=""/>
        <dsp:cNvSpPr/>
      </dsp:nvSpPr>
      <dsp:spPr>
        <a:xfrm>
          <a:off x="911134" y="2742668"/>
          <a:ext cx="5163095" cy="11754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300" kern="1200" dirty="0"/>
            <a:t>הווקטור נכנס לאלגוריתם ה</a:t>
          </a:r>
          <a:r>
            <a:rPr lang="en-US" sz="2300" kern="1200" dirty="0"/>
            <a:t>-</a:t>
          </a:r>
          <a:r>
            <a:rPr lang="en-US" sz="2300" kern="1200" dirty="0" err="1"/>
            <a:t>Hyperloglog</a:t>
          </a:r>
          <a:r>
            <a:rPr lang="he-IL" sz="2300" kern="1200" dirty="0"/>
            <a:t> </a:t>
          </a:r>
          <a:endParaRPr lang="en-US" sz="2300" kern="1200" dirty="0"/>
        </a:p>
      </dsp:txBody>
      <dsp:txXfrm>
        <a:off x="945561" y="2777095"/>
        <a:ext cx="3874645" cy="1106575"/>
      </dsp:txXfrm>
    </dsp:sp>
    <dsp:sp modelId="{A032D601-0F71-4608-87DA-2F13D7BA5BAA}">
      <dsp:nvSpPr>
        <dsp:cNvPr id="0" name=""/>
        <dsp:cNvSpPr/>
      </dsp:nvSpPr>
      <dsp:spPr>
        <a:xfrm>
          <a:off x="4399066" y="891367"/>
          <a:ext cx="764029" cy="76402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570973" y="891367"/>
        <a:ext cx="420215" cy="574932"/>
      </dsp:txXfrm>
    </dsp:sp>
    <dsp:sp modelId="{86436377-0DBB-476E-A659-1AC68EA680FC}">
      <dsp:nvSpPr>
        <dsp:cNvPr id="0" name=""/>
        <dsp:cNvSpPr/>
      </dsp:nvSpPr>
      <dsp:spPr>
        <a:xfrm>
          <a:off x="4854633" y="2254865"/>
          <a:ext cx="764029" cy="76402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026540" y="2254865"/>
        <a:ext cx="420215" cy="5749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984884-7F4D-4076-9183-08F7E1151363}">
      <dsp:nvSpPr>
        <dsp:cNvPr id="0" name=""/>
        <dsp:cNvSpPr/>
      </dsp:nvSpPr>
      <dsp:spPr>
        <a:xfrm>
          <a:off x="1158" y="905206"/>
          <a:ext cx="4215371" cy="21076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535" tIns="59690" rIns="89535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4700" kern="1200" dirty="0"/>
            <a:t>האלגוריתם פועל לפי סטטיסטיקה</a:t>
          </a:r>
          <a:endParaRPr lang="en-US" sz="4700" kern="1200" dirty="0"/>
        </a:p>
      </dsp:txBody>
      <dsp:txXfrm>
        <a:off x="62890" y="966938"/>
        <a:ext cx="4091907" cy="1984221"/>
      </dsp:txXfrm>
    </dsp:sp>
    <dsp:sp modelId="{A76D7601-E288-4C30-844B-92667BA145B7}">
      <dsp:nvSpPr>
        <dsp:cNvPr id="0" name=""/>
        <dsp:cNvSpPr/>
      </dsp:nvSpPr>
      <dsp:spPr>
        <a:xfrm>
          <a:off x="5270371" y="905206"/>
          <a:ext cx="4215371" cy="21076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535" tIns="59690" rIns="89535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4700" kern="1200"/>
            <a:t>הוא מייצר כמה ניחושים וממוצע שניתן לבחון</a:t>
          </a:r>
          <a:endParaRPr lang="en-US" sz="4700" kern="1200"/>
        </a:p>
      </dsp:txBody>
      <dsp:txXfrm>
        <a:off x="5332103" y="966938"/>
        <a:ext cx="4091907" cy="198422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AB481E-EAE1-404F-854C-BF17E1E9ECFC}">
      <dsp:nvSpPr>
        <dsp:cNvPr id="0" name=""/>
        <dsp:cNvSpPr/>
      </dsp:nvSpPr>
      <dsp:spPr>
        <a:xfrm>
          <a:off x="821" y="303719"/>
          <a:ext cx="2883998" cy="18313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D05A1D-1402-48FB-9005-6D6695159AC4}">
      <dsp:nvSpPr>
        <dsp:cNvPr id="0" name=""/>
        <dsp:cNvSpPr/>
      </dsp:nvSpPr>
      <dsp:spPr>
        <a:xfrm>
          <a:off x="321265" y="608142"/>
          <a:ext cx="2883998" cy="18313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500" kern="1200" dirty="0"/>
            <a:t>המחשבים על הרשת מעבדים את התמונות ושולחים את הייצוג של כל פרצוף</a:t>
          </a:r>
          <a:endParaRPr lang="en-US" sz="2500" kern="1200" dirty="0"/>
        </a:p>
      </dsp:txBody>
      <dsp:txXfrm>
        <a:off x="374903" y="661780"/>
        <a:ext cx="2776722" cy="1724063"/>
      </dsp:txXfrm>
    </dsp:sp>
    <dsp:sp modelId="{14655BF0-FD89-41AA-9722-5D48B3EF864E}">
      <dsp:nvSpPr>
        <dsp:cNvPr id="0" name=""/>
        <dsp:cNvSpPr/>
      </dsp:nvSpPr>
      <dsp:spPr>
        <a:xfrm>
          <a:off x="3525708" y="303719"/>
          <a:ext cx="2883998" cy="18313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2AE7A8-2586-4770-9C9E-2AC103F35C6C}">
      <dsp:nvSpPr>
        <dsp:cNvPr id="0" name=""/>
        <dsp:cNvSpPr/>
      </dsp:nvSpPr>
      <dsp:spPr>
        <a:xfrm>
          <a:off x="3846152" y="608142"/>
          <a:ext cx="2883998" cy="18313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500" kern="1200"/>
            <a:t>השרת קולט את כל הייצוגים ומחשב את התוצאה לפי האלגוריתם</a:t>
          </a:r>
          <a:endParaRPr lang="en-US" sz="2500" kern="1200"/>
        </a:p>
      </dsp:txBody>
      <dsp:txXfrm>
        <a:off x="3899790" y="661780"/>
        <a:ext cx="2776722" cy="172406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52E125-2C14-4BEA-88C2-D572B1B48A4F}">
      <dsp:nvSpPr>
        <dsp:cNvPr id="0" name=""/>
        <dsp:cNvSpPr/>
      </dsp:nvSpPr>
      <dsp:spPr>
        <a:xfrm>
          <a:off x="0" y="0"/>
          <a:ext cx="2882264" cy="13504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 dirty="0"/>
            <a:t>התמונות עוברות תהליך זיהוי פרצופים</a:t>
          </a:r>
          <a:endParaRPr lang="en-US" sz="2100" kern="1200" dirty="0"/>
        </a:p>
      </dsp:txBody>
      <dsp:txXfrm>
        <a:off x="39555" y="39555"/>
        <a:ext cx="1424970" cy="1271388"/>
      </dsp:txXfrm>
    </dsp:sp>
    <dsp:sp modelId="{3A7ABAAB-9714-46BE-9027-F346C10609A8}">
      <dsp:nvSpPr>
        <dsp:cNvPr id="0" name=""/>
        <dsp:cNvSpPr/>
      </dsp:nvSpPr>
      <dsp:spPr>
        <a:xfrm>
          <a:off x="254317" y="1575581"/>
          <a:ext cx="2882264" cy="13504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 dirty="0"/>
            <a:t>התוצאות נשלחות לשרת ראשי</a:t>
          </a:r>
          <a:endParaRPr lang="en-US" sz="2100" kern="1200" dirty="0"/>
        </a:p>
      </dsp:txBody>
      <dsp:txXfrm>
        <a:off x="293872" y="1615136"/>
        <a:ext cx="1671012" cy="1271388"/>
      </dsp:txXfrm>
    </dsp:sp>
    <dsp:sp modelId="{A932477E-AB46-4A8C-8814-E95903A48031}">
      <dsp:nvSpPr>
        <dsp:cNvPr id="0" name=""/>
        <dsp:cNvSpPr/>
      </dsp:nvSpPr>
      <dsp:spPr>
        <a:xfrm>
          <a:off x="508634" y="3151163"/>
          <a:ext cx="2882264" cy="13504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 dirty="0"/>
            <a:t>השרת מכניס את שקיבל ל-</a:t>
          </a:r>
          <a:r>
            <a:rPr lang="en-US" sz="2100" kern="1200" dirty="0" err="1"/>
            <a:t>Hyperloglog</a:t>
          </a:r>
          <a:endParaRPr lang="en-US" sz="2100" kern="1200" dirty="0"/>
        </a:p>
      </dsp:txBody>
      <dsp:txXfrm>
        <a:off x="548189" y="3190718"/>
        <a:ext cx="1671012" cy="1271388"/>
      </dsp:txXfrm>
    </dsp:sp>
    <dsp:sp modelId="{53CDA584-78A7-48A8-B232-2524B2C65FAB}">
      <dsp:nvSpPr>
        <dsp:cNvPr id="0" name=""/>
        <dsp:cNvSpPr/>
      </dsp:nvSpPr>
      <dsp:spPr>
        <a:xfrm>
          <a:off x="2004440" y="1024128"/>
          <a:ext cx="877824" cy="877824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2201950" y="1024128"/>
        <a:ext cx="482804" cy="660563"/>
      </dsp:txXfrm>
    </dsp:sp>
    <dsp:sp modelId="{1B0C56C6-C555-464A-B7A2-472DAAD7CC10}">
      <dsp:nvSpPr>
        <dsp:cNvPr id="0" name=""/>
        <dsp:cNvSpPr/>
      </dsp:nvSpPr>
      <dsp:spPr>
        <a:xfrm>
          <a:off x="2258757" y="2590706"/>
          <a:ext cx="877824" cy="877824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2456267" y="2590706"/>
        <a:ext cx="482804" cy="6605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6/28/2023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2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5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91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781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1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86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6/28/2023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81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6/28/2023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6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6/28/2023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1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05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59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58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5" Type="http://schemas.openxmlformats.org/officeDocument/2006/relationships/image" Target="../media/image23.sv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6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8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642132-805A-497E-9C84-8D6774339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0">
            <a:extLst>
              <a:ext uri="{FF2B5EF4-FFF2-40B4-BE49-F238E27FC236}">
                <a16:creationId xmlns:a16="http://schemas.microsoft.com/office/drawing/2014/main" id="{F1E7F1DA-407F-41FD-AC0F-D9CAD1187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685800"/>
            <a:ext cx="47244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E326B0-EF8D-F962-EFA0-4311FA648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7600" y="1371599"/>
            <a:ext cx="3390900" cy="236042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Loglog(Face)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4CDB62-1A2E-CD20-E499-4D3958B83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7600" y="4114800"/>
            <a:ext cx="3390900" cy="1371601"/>
          </a:xfrm>
        </p:spPr>
        <p:txBody>
          <a:bodyPr>
            <a:normAutofit/>
          </a:bodyPr>
          <a:lstStyle/>
          <a:p>
            <a:r>
              <a:rPr lang="he-IL" dirty="0">
                <a:solidFill>
                  <a:schemeClr val="bg2"/>
                </a:solidFill>
              </a:rPr>
              <a:t>זה פשוט עובד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E6B3A7-1C44-B688-8E6B-B05000AE4D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23" r="13277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87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C836CD-47B2-4287-AE51-D866B8697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50CAC8-10E2-4E31-9995-4EF170513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506" y="0"/>
            <a:ext cx="5426844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1D682-422C-5CDA-C38F-EE433550B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218" y="858416"/>
            <a:ext cx="4807146" cy="4721290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Live demo</a:t>
            </a:r>
          </a:p>
        </p:txBody>
      </p:sp>
      <p:pic>
        <p:nvPicPr>
          <p:cNvPr id="15" name="Content Placeholder 14" descr="Aperture with solid fill">
            <a:extLst>
              <a:ext uri="{FF2B5EF4-FFF2-40B4-BE49-F238E27FC236}">
                <a16:creationId xmlns:a16="http://schemas.microsoft.com/office/drawing/2014/main" id="{170FD7AD-F287-5229-3652-3F820F01E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36292" y="2651184"/>
            <a:ext cx="1135754" cy="1135754"/>
          </a:xfrm>
        </p:spPr>
      </p:pic>
      <p:pic>
        <p:nvPicPr>
          <p:cNvPr id="17" name="Graphic 16" descr="Abacus with solid fill">
            <a:extLst>
              <a:ext uri="{FF2B5EF4-FFF2-40B4-BE49-F238E27FC236}">
                <a16:creationId xmlns:a16="http://schemas.microsoft.com/office/drawing/2014/main" id="{576F3C51-C2D5-FC95-34E8-6ECC1F13F5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36292" y="868127"/>
            <a:ext cx="1135754" cy="1135754"/>
          </a:xfrm>
          <a:prstGeom prst="rect">
            <a:avLst/>
          </a:prstGeom>
        </p:spPr>
      </p:pic>
      <p:pic>
        <p:nvPicPr>
          <p:cNvPr id="19" name="Graphic 18" descr="Group of people outline">
            <a:extLst>
              <a:ext uri="{FF2B5EF4-FFF2-40B4-BE49-F238E27FC236}">
                <a16:creationId xmlns:a16="http://schemas.microsoft.com/office/drawing/2014/main" id="{AD0C4F15-FBD6-2E04-60C3-F10E2AF7E8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40556" y="858416"/>
            <a:ext cx="1135754" cy="1135754"/>
          </a:xfrm>
          <a:prstGeom prst="rect">
            <a:avLst/>
          </a:prstGeom>
        </p:spPr>
      </p:pic>
      <p:pic>
        <p:nvPicPr>
          <p:cNvPr id="21" name="Graphic 20" descr="Group of people with solid fill">
            <a:extLst>
              <a:ext uri="{FF2B5EF4-FFF2-40B4-BE49-F238E27FC236}">
                <a16:creationId xmlns:a16="http://schemas.microsoft.com/office/drawing/2014/main" id="{129349C5-49E5-325D-C6DC-E452B9D659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32028" y="868127"/>
            <a:ext cx="1135754" cy="1135754"/>
          </a:xfrm>
          <a:prstGeom prst="rect">
            <a:avLst/>
          </a:prstGeom>
        </p:spPr>
      </p:pic>
      <p:pic>
        <p:nvPicPr>
          <p:cNvPr id="23" name="Graphic 22" descr="Group success with solid fill">
            <a:extLst>
              <a:ext uri="{FF2B5EF4-FFF2-40B4-BE49-F238E27FC236}">
                <a16:creationId xmlns:a16="http://schemas.microsoft.com/office/drawing/2014/main" id="{3C9DBAEB-6BE2-EE95-078F-CFD47C23FB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236292" y="4754592"/>
            <a:ext cx="1135754" cy="113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378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949742-730C-4F7B-88BE-E4E69F6D1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5C0732-01DA-4A7C-ABF5-56B3C5B03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1" y="685801"/>
            <a:ext cx="47244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774613-0F2B-80A4-78A6-0A2593AAC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5978" y="959278"/>
            <a:ext cx="3714872" cy="992512"/>
          </a:xfrm>
        </p:spPr>
        <p:txBody>
          <a:bodyPr>
            <a:normAutofit/>
          </a:bodyPr>
          <a:lstStyle/>
          <a:p>
            <a:pPr algn="ctr" rtl="1"/>
            <a:r>
              <a:rPr lang="he-IL" dirty="0"/>
              <a:t>תוכן </a:t>
            </a:r>
            <a:r>
              <a:rPr lang="he-IL" dirty="0" err="1"/>
              <a:t>הפרוייקט</a:t>
            </a:r>
            <a:endParaRPr lang="en-US"/>
          </a:p>
        </p:txBody>
      </p:sp>
      <p:pic>
        <p:nvPicPr>
          <p:cNvPr id="5" name="Picture 4" descr="צילום תקריב של עדשת מצלמה">
            <a:extLst>
              <a:ext uri="{FF2B5EF4-FFF2-40B4-BE49-F238E27FC236}">
                <a16:creationId xmlns:a16="http://schemas.microsoft.com/office/drawing/2014/main" id="{2C0EBD15-221B-4E21-308A-D72CC0ADF8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19" r="10369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F647E-E05E-9AD1-0A2B-72736ECDA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8995" y="2135939"/>
            <a:ext cx="3572540" cy="3546806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בעזרת </a:t>
            </a:r>
            <a:r>
              <a:rPr lang="he-IL" dirty="0" err="1"/>
              <a:t>הפרוייקט</a:t>
            </a:r>
            <a:r>
              <a:rPr lang="he-IL" dirty="0"/>
              <a:t> ניתן לקבל ניחוש מושכל לכמות אנשים ייחודיים כוללת שעברו מול מצלמה במשך זמן </a:t>
            </a:r>
            <a:r>
              <a:rPr lang="he-IL" dirty="0" err="1"/>
              <a:t>מסויים</a:t>
            </a:r>
            <a:endParaRPr lang="he-IL" dirty="0"/>
          </a:p>
          <a:p>
            <a:pPr algn="r" rtl="1"/>
            <a:r>
              <a:rPr lang="he-IL" dirty="0"/>
              <a:t>בנוסף אפשר לחבר כמה מחשבים לשרת מרכזי שיוכל לתת ניחוש לאזור יותר גדול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70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D538B8-489B-407A-A760-436DB4C56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BDDB08-98FB-8400-F249-1253A5FA2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71600"/>
            <a:ext cx="2705100" cy="4114800"/>
          </a:xfrm>
        </p:spPr>
        <p:txBody>
          <a:bodyPr anchor="ctr">
            <a:normAutofit/>
          </a:bodyPr>
          <a:lstStyle/>
          <a:p>
            <a:pPr algn="ctr" rtl="1"/>
            <a:r>
              <a:rPr lang="he-IL">
                <a:solidFill>
                  <a:schemeClr val="bg2"/>
                </a:solidFill>
              </a:rPr>
              <a:t>מה המטרה?</a:t>
            </a:r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F6147A-CF13-A94F-894A-D39B58CA44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9225163"/>
              </p:ext>
            </p:extLst>
          </p:nvPr>
        </p:nvGraphicFramePr>
        <p:xfrm>
          <a:off x="5410200" y="685800"/>
          <a:ext cx="6096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7132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4054F-6459-405F-A3CC-8568B2309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המדריך למשתמש</a:t>
            </a:r>
            <a:endParaRPr lang="en-US" dirty="0"/>
          </a:p>
        </p:txBody>
      </p:sp>
      <p:graphicFrame>
        <p:nvGraphicFramePr>
          <p:cNvPr id="1030" name="Content Placeholder 2">
            <a:extLst>
              <a:ext uri="{FF2B5EF4-FFF2-40B4-BE49-F238E27FC236}">
                <a16:creationId xmlns:a16="http://schemas.microsoft.com/office/drawing/2014/main" id="{E88916F5-8DD1-6917-4C7B-AE8696F81BC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599" y="2254103"/>
          <a:ext cx="9486901" cy="3918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 descr="A black background with white text&#10;&#10;Description automatically generated with low confidence">
            <a:extLst>
              <a:ext uri="{FF2B5EF4-FFF2-40B4-BE49-F238E27FC236}">
                <a16:creationId xmlns:a16="http://schemas.microsoft.com/office/drawing/2014/main" id="{ABF3DBF4-7E81-586B-D126-9F09EF6CB4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623" y="5511242"/>
            <a:ext cx="6587575" cy="85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19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9">
            <a:extLst>
              <a:ext uri="{FF2B5EF4-FFF2-40B4-BE49-F238E27FC236}">
                <a16:creationId xmlns:a16="http://schemas.microsoft.com/office/drawing/2014/main" id="{D6753ACD-8389-4A4D-8E6D-14DCDB250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8528" y="685800"/>
            <a:ext cx="4063972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72A665-A96A-9F24-4123-045E1B17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686" y="1371600"/>
            <a:ext cx="3048734" cy="4114800"/>
          </a:xfrm>
        </p:spPr>
        <p:txBody>
          <a:bodyPr anchor="ctr">
            <a:normAutofit/>
          </a:bodyPr>
          <a:lstStyle/>
          <a:p>
            <a:pPr algn="ctr"/>
            <a:r>
              <a:rPr lang="he-IL" dirty="0"/>
              <a:t>אופן פעולה במחשב יחיד</a:t>
            </a:r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6C168A5A-DCD2-D38C-91E2-8CB4439E08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8313274"/>
              </p:ext>
            </p:extLst>
          </p:nvPr>
        </p:nvGraphicFramePr>
        <p:xfrm>
          <a:off x="5410200" y="3429000"/>
          <a:ext cx="6083272" cy="2793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082C49-D9A7-EA15-24BD-3266358DACF8}"/>
              </a:ext>
            </a:extLst>
          </p:cNvPr>
          <p:cNvSpPr txBox="1"/>
          <p:nvPr/>
        </p:nvSpPr>
        <p:spPr>
          <a:xfrm>
            <a:off x="3048000" y="324588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ED9D58-0C1E-6851-7FE1-15BA1E7DACC2}"/>
              </a:ext>
            </a:extLst>
          </p:cNvPr>
          <p:cNvSpPr txBox="1"/>
          <p:nvPr/>
        </p:nvSpPr>
        <p:spPr>
          <a:xfrm>
            <a:off x="3048000" y="324588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pic>
        <p:nvPicPr>
          <p:cNvPr id="16" name="Picture 15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A4EDC976-32DB-BDD9-FA02-CEFA1A720F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224" y="299873"/>
            <a:ext cx="6306117" cy="331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797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AB5E70-9391-1C13-132A-7D43D487A3C4}"/>
              </a:ext>
            </a:extLst>
          </p:cNvPr>
          <p:cNvGrpSpPr/>
          <p:nvPr/>
        </p:nvGrpSpPr>
        <p:grpSpPr>
          <a:xfrm>
            <a:off x="7109928" y="2057400"/>
            <a:ext cx="4820816" cy="4436706"/>
            <a:chOff x="3943049" y="1361786"/>
            <a:chExt cx="4305901" cy="413442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1878541-1CA5-8F6C-6965-3EE406BE1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43049" y="1361786"/>
              <a:ext cx="4305901" cy="4134427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2D327A-AD61-19CF-86C3-F1589D2CD8D2}"/>
                </a:ext>
              </a:extLst>
            </p:cNvPr>
            <p:cNvSpPr/>
            <p:nvPr/>
          </p:nvSpPr>
          <p:spPr>
            <a:xfrm>
              <a:off x="4008783" y="4916557"/>
              <a:ext cx="298174" cy="5035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F069CC9-DC4F-757F-4B85-3901E4983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ארכיטקטורה</a:t>
            </a:r>
            <a:endParaRPr lang="en-US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E2362A66-2E28-CDEE-31C9-219E54D511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6368783"/>
              </p:ext>
            </p:extLst>
          </p:nvPr>
        </p:nvGraphicFramePr>
        <p:xfrm>
          <a:off x="1371600" y="2254103"/>
          <a:ext cx="6074230" cy="3918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905CB5E-2C7B-A5AE-530E-2E57B4ADF2CC}"/>
              </a:ext>
            </a:extLst>
          </p:cNvPr>
          <p:cNvSpPr txBox="1"/>
          <p:nvPr/>
        </p:nvSpPr>
        <p:spPr>
          <a:xfrm>
            <a:off x="3048000" y="324588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260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8E514-99EA-43E0-65E6-DB28227F4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Hyperloglog</a:t>
            </a:r>
            <a:endParaRPr lang="en-US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06F061D3-5644-C7F7-7243-ECAE49B14B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8147941"/>
              </p:ext>
            </p:extLst>
          </p:nvPr>
        </p:nvGraphicFramePr>
        <p:xfrm>
          <a:off x="1371599" y="2254103"/>
          <a:ext cx="9486901" cy="3918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28087A6-BE45-9C38-9EA3-8486586AE0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5043" y="0"/>
            <a:ext cx="6496957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17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4D50C41-5487-4C6D-B233-2DC613D05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794E3E-966D-43D0-B426-D33988B92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0767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D6CA21-4713-8423-8E14-CC22D305A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28" y="685800"/>
            <a:ext cx="2692372" cy="5486400"/>
          </a:xfrm>
        </p:spPr>
        <p:txBody>
          <a:bodyPr anchor="ctr">
            <a:normAutofit/>
          </a:bodyPr>
          <a:lstStyle/>
          <a:p>
            <a:pPr algn="ctr"/>
            <a:r>
              <a:rPr lang="he-IL"/>
              <a:t>אופן פעולה במחשבים מרובים</a:t>
            </a:r>
            <a:endParaRPr lang="en-US"/>
          </a:p>
        </p:txBody>
      </p:sp>
      <p:pic>
        <p:nvPicPr>
          <p:cNvPr id="9" name="Picture 8" descr="A computer screen with white text&#10;&#10;Description automatically generated with low confidence">
            <a:extLst>
              <a:ext uri="{FF2B5EF4-FFF2-40B4-BE49-F238E27FC236}">
                <a16:creationId xmlns:a16="http://schemas.microsoft.com/office/drawing/2014/main" id="{74975067-8482-2BA3-4AAD-E9F1777E8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102" y="93149"/>
            <a:ext cx="7324756" cy="19410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82FFD4-C38B-98A0-6A5F-BB503BB31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102" y="2410090"/>
            <a:ext cx="7324754" cy="640915"/>
          </a:xfrm>
          <a:prstGeom prst="rect">
            <a:avLst/>
          </a:prstGeom>
        </p:spPr>
      </p:pic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BAAFD0E5-E08E-2A41-DBDE-E82426A59C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2107860"/>
              </p:ext>
            </p:extLst>
          </p:nvPr>
        </p:nvGraphicFramePr>
        <p:xfrm>
          <a:off x="4775226" y="3428999"/>
          <a:ext cx="6730973" cy="2743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5" name="Arrow: Right 14">
            <a:extLst>
              <a:ext uri="{FF2B5EF4-FFF2-40B4-BE49-F238E27FC236}">
                <a16:creationId xmlns:a16="http://schemas.microsoft.com/office/drawing/2014/main" id="{7641971D-7DF0-112E-FDA3-D613FEF85BAF}"/>
              </a:ext>
            </a:extLst>
          </p:cNvPr>
          <p:cNvSpPr/>
          <p:nvPr/>
        </p:nvSpPr>
        <p:spPr>
          <a:xfrm>
            <a:off x="8014010" y="4665306"/>
            <a:ext cx="590938" cy="48519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46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1CA7196-CAF1-4234-8849-E335F0BC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0"/>
            <a:ext cx="47244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590CBF-4EDD-48B0-0D78-824D73F86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28" y="239150"/>
            <a:ext cx="3390899" cy="1303606"/>
          </a:xfrm>
        </p:spPr>
        <p:txBody>
          <a:bodyPr>
            <a:normAutofit/>
          </a:bodyPr>
          <a:lstStyle/>
          <a:p>
            <a:pPr algn="ctr"/>
            <a:r>
              <a:rPr lang="he-IL"/>
              <a:t>המשך ארכיטקטורה	</a:t>
            </a:r>
            <a:endParaRPr lang="en-US"/>
          </a:p>
        </p:txBody>
      </p:sp>
      <p:pic>
        <p:nvPicPr>
          <p:cNvPr id="5" name="Picture 4" descr="A diagram of a facelogog&#10;&#10;Description automatically generated with low confidence">
            <a:extLst>
              <a:ext uri="{FF2B5EF4-FFF2-40B4-BE49-F238E27FC236}">
                <a16:creationId xmlns:a16="http://schemas.microsoft.com/office/drawing/2014/main" id="{918FA49B-AE35-1041-66AE-D475AF8F0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89" y="1226820"/>
            <a:ext cx="6096000" cy="4404359"/>
          </a:xfrm>
          <a:prstGeom prst="rect">
            <a:avLst/>
          </a:prstGeom>
        </p:spPr>
      </p:pic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1FA2553B-0AF2-0AF6-DC95-75A70ACA08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9114961"/>
              </p:ext>
            </p:extLst>
          </p:nvPr>
        </p:nvGraphicFramePr>
        <p:xfrm>
          <a:off x="8115301" y="1814732"/>
          <a:ext cx="3390899" cy="4501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33157210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7E8"/>
      </a:lt2>
      <a:accent1>
        <a:srgbClr val="C39791"/>
      </a:accent1>
      <a:accent2>
        <a:srgbClr val="BA9F7F"/>
      </a:accent2>
      <a:accent3>
        <a:srgbClr val="A7A57E"/>
      </a:accent3>
      <a:accent4>
        <a:srgbClr val="97AB75"/>
      </a:accent4>
      <a:accent5>
        <a:srgbClr val="8BAD83"/>
      </a:accent5>
      <a:accent6>
        <a:srgbClr val="78AF83"/>
      </a:accent6>
      <a:hlink>
        <a:srgbClr val="598C93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6017</TotalTime>
  <Words>190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Goudy Old Style</vt:lpstr>
      <vt:lpstr>ClassicFrameVTI</vt:lpstr>
      <vt:lpstr>Loglog(Face)</vt:lpstr>
      <vt:lpstr>תוכן הפרוייקט</vt:lpstr>
      <vt:lpstr>מה המטרה?</vt:lpstr>
      <vt:lpstr>המדריך למשתמש</vt:lpstr>
      <vt:lpstr>אופן פעולה במחשב יחיד</vt:lpstr>
      <vt:lpstr>ארכיטקטורה</vt:lpstr>
      <vt:lpstr>Hyperloglog</vt:lpstr>
      <vt:lpstr>אופן פעולה במחשבים מרובים</vt:lpstr>
      <vt:lpstr>המשך ארכיטקטורה </vt:lpstr>
      <vt:lpstr>Live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Loglog(Face)</dc:title>
  <dc:creator>Yoav Gaver</dc:creator>
  <cp:lastModifiedBy>Yoav Gaver</cp:lastModifiedBy>
  <cp:revision>5</cp:revision>
  <dcterms:created xsi:type="dcterms:W3CDTF">2023-06-23T16:35:51Z</dcterms:created>
  <dcterms:modified xsi:type="dcterms:W3CDTF">2023-06-28T07:08:25Z</dcterms:modified>
</cp:coreProperties>
</file>