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F3B1-E33A-4383-9E02-90EA5B0F005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6879-0E82-4A1C-98DE-E729E5BB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302282" y="898517"/>
            <a:ext cx="4718611" cy="4804275"/>
            <a:chOff x="3302282" y="898517"/>
            <a:chExt cx="4718611" cy="4804275"/>
          </a:xfrm>
        </p:grpSpPr>
        <p:sp>
          <p:nvSpPr>
            <p:cNvPr id="30" name="Oval 29"/>
            <p:cNvSpPr/>
            <p:nvPr/>
          </p:nvSpPr>
          <p:spPr>
            <a:xfrm>
              <a:off x="4368259" y="1997922"/>
              <a:ext cx="2579296" cy="2579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9552" y="2458191"/>
              <a:ext cx="1653057" cy="16530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 rot="2700000">
              <a:off x="4463231" y="2087677"/>
              <a:ext cx="2400054" cy="2400052"/>
              <a:chOff x="3959258" y="1583703"/>
              <a:chExt cx="3407999" cy="3407999"/>
            </a:xfrm>
          </p:grpSpPr>
          <p:sp>
            <p:nvSpPr>
              <p:cNvPr id="16" name="4-Point Star 15"/>
              <p:cNvSpPr/>
              <p:nvPr/>
            </p:nvSpPr>
            <p:spPr>
              <a:xfrm>
                <a:off x="3959258" y="1583703"/>
                <a:ext cx="3393650" cy="3393651"/>
              </a:xfrm>
              <a:prstGeom prst="star4">
                <a:avLst>
                  <a:gd name="adj" fmla="val 122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>
                <a:off x="5656083" y="1583703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5400000">
                <a:off x="6511670" y="2722618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0800000">
                <a:off x="5358406" y="3578205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 rot="16200000">
                <a:off x="4517168" y="2424941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5400000">
                <a:off x="5656081" y="2982852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10800000">
                <a:off x="5656081" y="3280527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6200000">
                <a:off x="5358404" y="3280525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ight Triangle 23"/>
              <p:cNvSpPr/>
              <p:nvPr/>
            </p:nvSpPr>
            <p:spPr>
              <a:xfrm>
                <a:off x="5372755" y="2982583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959258" y="1583703"/>
              <a:ext cx="3407999" cy="3407999"/>
              <a:chOff x="3959258" y="1583703"/>
              <a:chExt cx="3407999" cy="3407999"/>
            </a:xfrm>
          </p:grpSpPr>
          <p:sp>
            <p:nvSpPr>
              <p:cNvPr id="5" name="4-Point Star 4"/>
              <p:cNvSpPr/>
              <p:nvPr/>
            </p:nvSpPr>
            <p:spPr>
              <a:xfrm>
                <a:off x="3959258" y="1583703"/>
                <a:ext cx="3393650" cy="3393650"/>
              </a:xfrm>
              <a:prstGeom prst="star4">
                <a:avLst>
                  <a:gd name="adj" fmla="val 1220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ight Triangle 5"/>
              <p:cNvSpPr/>
              <p:nvPr/>
            </p:nvSpPr>
            <p:spPr>
              <a:xfrm>
                <a:off x="5656083" y="1583703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5400000">
                <a:off x="6511670" y="2722618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5358406" y="3578205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rot="16200000">
                <a:off x="4517168" y="2424941"/>
                <a:ext cx="297677" cy="141349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5400000">
                <a:off x="5656081" y="2982852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10800000">
                <a:off x="5656081" y="3280527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358404" y="3280525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>
                <a:off x="5372755" y="2982583"/>
                <a:ext cx="297677" cy="297676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277981" y="898517"/>
              <a:ext cx="770549" cy="8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6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0344" y="2876582"/>
              <a:ext cx="770549" cy="8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sz="6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02282" y="2876582"/>
              <a:ext cx="770549" cy="8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4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7981" y="4895438"/>
              <a:ext cx="770549" cy="807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4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3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Sigler</dc:creator>
  <cp:lastModifiedBy>Yoav Sigler</cp:lastModifiedBy>
  <cp:revision>10</cp:revision>
  <dcterms:created xsi:type="dcterms:W3CDTF">2025-09-28T14:50:52Z</dcterms:created>
  <dcterms:modified xsi:type="dcterms:W3CDTF">2025-09-28T15:23:10Z</dcterms:modified>
</cp:coreProperties>
</file>