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42"/>
  </p:notesMasterIdLst>
  <p:handoutMasterIdLst>
    <p:handoutMasterId r:id="rId43"/>
  </p:handoutMasterIdLst>
  <p:sldIdLst>
    <p:sldId id="256" r:id="rId2"/>
    <p:sldId id="257" r:id="rId3"/>
    <p:sldId id="360" r:id="rId4"/>
    <p:sldId id="361" r:id="rId5"/>
    <p:sldId id="362" r:id="rId6"/>
    <p:sldId id="363" r:id="rId7"/>
    <p:sldId id="364" r:id="rId8"/>
    <p:sldId id="366" r:id="rId9"/>
    <p:sldId id="365" r:id="rId10"/>
    <p:sldId id="367" r:id="rId11"/>
    <p:sldId id="368" r:id="rId12"/>
    <p:sldId id="369" r:id="rId13"/>
    <p:sldId id="370" r:id="rId14"/>
    <p:sldId id="371" r:id="rId15"/>
    <p:sldId id="372" r:id="rId16"/>
    <p:sldId id="373" r:id="rId17"/>
    <p:sldId id="374" r:id="rId18"/>
    <p:sldId id="375" r:id="rId19"/>
    <p:sldId id="376" r:id="rId20"/>
    <p:sldId id="378" r:id="rId21"/>
    <p:sldId id="377"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59" r:id="rId41"/>
  </p:sldIdLst>
  <p:sldSz cx="9144000" cy="5143500" type="screen16x9"/>
  <p:notesSz cx="6858000" cy="9144000"/>
  <p:embeddedFontLst>
    <p:embeddedFont>
      <p:font typeface="Livvic" pitchFamily="2" charset="0"/>
      <p:regular r:id="rId44"/>
      <p:bold r:id="rId45"/>
      <p:italic r:id="rId46"/>
      <p:boldItalic r:id="rId47"/>
    </p:embeddedFont>
    <p:embeddedFont>
      <p:font typeface="Poppins" panose="00000500000000000000" pitchFamily="2" charset="0"/>
      <p:regular r:id="rId48"/>
      <p:bold r:id="rId49"/>
      <p:italic r:id="rId50"/>
      <p:boldItalic r:id="rId51"/>
    </p:embeddedFont>
    <p:embeddedFont>
      <p:font typeface="Poppins Medium" panose="00000600000000000000" pitchFamily="2" charset="0"/>
      <p:regular r:id="rId52"/>
      <p:bold r:id="rId53"/>
      <p:italic r:id="rId54"/>
      <p:boldItalic r:id="rId55"/>
    </p:embeddedFont>
    <p:embeddedFont>
      <p:font typeface="Poppins SemiBold" panose="00000700000000000000" pitchFamily="2" charset="0"/>
      <p:regular r:id="rId56"/>
      <p:bold r:id="rId57"/>
      <p:italic r:id="rId58"/>
      <p:boldItalic r:id="rId59"/>
    </p:embeddedFont>
    <p:embeddedFont>
      <p:font typeface="Roboto" panose="02000000000000000000" pitchFamily="2" charset="0"/>
      <p:regular r:id="rId60"/>
      <p:bold r:id="rId61"/>
    </p:embeddedFont>
    <p:embeddedFont>
      <p:font typeface="Roboto Condensed Light" panose="02000000000000000000" pitchFamily="2" charset="0"/>
      <p:regular r:id="rId62"/>
      <p: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238015-E4C5-46FD-BA6A-B3F6DDD44D24}" v="2" dt="2025-10-25T20:30:29.146"/>
    <p1510:client id="{CA489B42-08C4-4DE4-B8F7-69AD7A1C6011}" v="1706" dt="2025-10-26T19:53:59.901"/>
  </p1510:revLst>
</p1510:revInfo>
</file>

<file path=ppt/tableStyles.xml><?xml version="1.0" encoding="utf-8"?>
<a:tblStyleLst xmlns:a="http://schemas.openxmlformats.org/drawingml/2006/main" def="{0AD39214-1D0B-4A0D-B81E-98281D454EED}">
  <a:tblStyle styleId="{0AD39214-1D0B-4A0D-B81E-98281D454E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סגנון כהה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סגנון בהיר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סגנון ביניים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99" autoAdjust="0"/>
    <p:restoredTop sz="93783" autoAdjust="0"/>
  </p:normalViewPr>
  <p:slideViewPr>
    <p:cSldViewPr snapToGrid="0">
      <p:cViewPr>
        <p:scale>
          <a:sx n="150" d="100"/>
          <a:sy n="150" d="100"/>
        </p:scale>
        <p:origin x="264" y="110"/>
      </p:cViewPr>
      <p:guideLst>
        <p:guide orient="horz" pos="1620"/>
        <p:guide pos="288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notesMaster" Target="notesMasters/notesMaster1.xml"/><Relationship Id="rId47" Type="http://schemas.openxmlformats.org/officeDocument/2006/relationships/font" Target="fonts/font4.fntdata"/><Relationship Id="rId63" Type="http://schemas.openxmlformats.org/officeDocument/2006/relationships/font" Target="fonts/font20.fntdata"/><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font" Target="fonts/font16.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7.fntdata"/><Relationship Id="rId55"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av Gold" userId="18c88925-48ee-474c-bf9a-792c317defda" providerId="ADAL" clId="{111725E2-238E-4407-B864-D115428C9305}"/>
    <pc:docChg chg="undo custSel addSld delSld modSld sldOrd">
      <pc:chgData name="Yoav Gold" userId="18c88925-48ee-474c-bf9a-792c317defda" providerId="ADAL" clId="{111725E2-238E-4407-B864-D115428C9305}" dt="2025-10-26T19:54:10.609" v="8380" actId="478"/>
      <pc:docMkLst>
        <pc:docMk/>
      </pc:docMkLst>
      <pc:sldChg chg="addSp delSp modSp add mod setBg modAnim modNotesTx">
        <pc:chgData name="Yoav Gold" userId="18c88925-48ee-474c-bf9a-792c317defda" providerId="ADAL" clId="{111725E2-238E-4407-B864-D115428C9305}" dt="2025-10-26T19:50:58.265" v="8375"/>
        <pc:sldMkLst>
          <pc:docMk/>
          <pc:sldMk cId="0" sldId="257"/>
        </pc:sldMkLst>
        <pc:spChg chg="add mod">
          <ac:chgData name="Yoav Gold" userId="18c88925-48ee-474c-bf9a-792c317defda" providerId="ADAL" clId="{111725E2-238E-4407-B864-D115428C9305}" dt="2025-10-26T19:50:55.501" v="8373" actId="571"/>
          <ac:spMkLst>
            <pc:docMk/>
            <pc:sldMk cId="0" sldId="257"/>
            <ac:spMk id="2" creationId="{3A058059-0097-E429-272E-FBF35C1EC8CA}"/>
          </ac:spMkLst>
        </pc:spChg>
        <pc:spChg chg="add del">
          <ac:chgData name="Yoav Gold" userId="18c88925-48ee-474c-bf9a-792c317defda" providerId="ADAL" clId="{111725E2-238E-4407-B864-D115428C9305}" dt="2025-10-25T21:28:25.892" v="516" actId="22"/>
          <ac:spMkLst>
            <pc:docMk/>
            <pc:sldMk cId="0" sldId="257"/>
            <ac:spMk id="3" creationId="{874ECABA-F791-17DA-B346-E7FB59A8B30B}"/>
          </ac:spMkLst>
        </pc:spChg>
        <pc:spChg chg="add del mod">
          <ac:chgData name="Yoav Gold" userId="18c88925-48ee-474c-bf9a-792c317defda" providerId="ADAL" clId="{111725E2-238E-4407-B864-D115428C9305}" dt="2025-10-25T21:29:09.569" v="548" actId="478"/>
          <ac:spMkLst>
            <pc:docMk/>
            <pc:sldMk cId="0" sldId="257"/>
            <ac:spMk id="5" creationId="{BB1248E8-B4C0-7D94-5133-93A6FAB16126}"/>
          </ac:spMkLst>
        </pc:spChg>
        <pc:spChg chg="add del mod">
          <ac:chgData name="Yoav Gold" userId="18c88925-48ee-474c-bf9a-792c317defda" providerId="ADAL" clId="{111725E2-238E-4407-B864-D115428C9305}" dt="2025-10-25T21:31:17.047" v="578" actId="1076"/>
          <ac:spMkLst>
            <pc:docMk/>
            <pc:sldMk cId="0" sldId="257"/>
            <ac:spMk id="7" creationId="{FE9C312A-A1A9-2D9B-97FB-4D1929CF9FA7}"/>
          </ac:spMkLst>
        </pc:spChg>
        <pc:spChg chg="add del">
          <ac:chgData name="Yoav Gold" userId="18c88925-48ee-474c-bf9a-792c317defda" providerId="ADAL" clId="{111725E2-238E-4407-B864-D115428C9305}" dt="2025-10-25T21:29:31.654" v="559" actId="478"/>
          <ac:spMkLst>
            <pc:docMk/>
            <pc:sldMk cId="0" sldId="257"/>
            <ac:spMk id="8" creationId="{5167C1F4-95EE-CD06-F5DE-7376C501ABA3}"/>
          </ac:spMkLst>
        </pc:spChg>
        <pc:spChg chg="mod">
          <ac:chgData name="Yoav Gold" userId="18c88925-48ee-474c-bf9a-792c317defda" providerId="ADAL" clId="{111725E2-238E-4407-B864-D115428C9305}" dt="2025-10-26T19:50:55.895" v="8374" actId="1076"/>
          <ac:spMkLst>
            <pc:docMk/>
            <pc:sldMk cId="0" sldId="257"/>
            <ac:spMk id="206" creationId="{00000000-0000-0000-0000-000000000000}"/>
          </ac:spMkLst>
        </pc:spChg>
        <pc:picChg chg="add mod">
          <ac:chgData name="Yoav Gold" userId="18c88925-48ee-474c-bf9a-792c317defda" providerId="ADAL" clId="{111725E2-238E-4407-B864-D115428C9305}" dt="2025-10-26T19:50:55.501" v="8373" actId="571"/>
          <ac:picMkLst>
            <pc:docMk/>
            <pc:sldMk cId="0" sldId="257"/>
            <ac:picMk id="3" creationId="{B15A5850-0C78-1CB5-490E-65602FA7D141}"/>
          </ac:picMkLst>
        </pc:picChg>
        <pc:picChg chg="add del mod">
          <ac:chgData name="Yoav Gold" userId="18c88925-48ee-474c-bf9a-792c317defda" providerId="ADAL" clId="{111725E2-238E-4407-B864-D115428C9305}" dt="2025-10-25T21:30:35.032" v="564" actId="478"/>
          <ac:picMkLst>
            <pc:docMk/>
            <pc:sldMk cId="0" sldId="257"/>
            <ac:picMk id="10" creationId="{90BF4CE3-1DAA-327C-901A-05378FBCF2EA}"/>
          </ac:picMkLst>
        </pc:picChg>
        <pc:picChg chg="add mod">
          <ac:chgData name="Yoav Gold" userId="18c88925-48ee-474c-bf9a-792c317defda" providerId="ADAL" clId="{111725E2-238E-4407-B864-D115428C9305}" dt="2025-10-25T21:30:48.031" v="567" actId="1076"/>
          <ac:picMkLst>
            <pc:docMk/>
            <pc:sldMk cId="0" sldId="257"/>
            <ac:picMk id="12" creationId="{D4C39A7A-1C7B-D1A0-CB62-2836CA009B99}"/>
          </ac:picMkLst>
        </pc:picChg>
      </pc:sldChg>
      <pc:sldChg chg="addSp modSp mod">
        <pc:chgData name="Yoav Gold" userId="18c88925-48ee-474c-bf9a-792c317defda" providerId="ADAL" clId="{111725E2-238E-4407-B864-D115428C9305}" dt="2025-10-26T19:45:55.909" v="8364" actId="1076"/>
        <pc:sldMkLst>
          <pc:docMk/>
          <pc:sldMk cId="0" sldId="359"/>
        </pc:sldMkLst>
        <pc:spChg chg="mod">
          <ac:chgData name="Yoav Gold" userId="18c88925-48ee-474c-bf9a-792c317defda" providerId="ADAL" clId="{111725E2-238E-4407-B864-D115428C9305}" dt="2025-10-26T19:45:50.437" v="8362" actId="1076"/>
          <ac:spMkLst>
            <pc:docMk/>
            <pc:sldMk cId="0" sldId="359"/>
            <ac:spMk id="545" creationId="{00000000-0000-0000-0000-000000000000}"/>
          </ac:spMkLst>
        </pc:spChg>
        <pc:spChg chg="mod">
          <ac:chgData name="Yoav Gold" userId="18c88925-48ee-474c-bf9a-792c317defda" providerId="ADAL" clId="{111725E2-238E-4407-B864-D115428C9305}" dt="2025-10-26T19:45:53.412" v="8363" actId="1076"/>
          <ac:spMkLst>
            <pc:docMk/>
            <pc:sldMk cId="0" sldId="359"/>
            <ac:spMk id="546" creationId="{00000000-0000-0000-0000-000000000000}"/>
          </ac:spMkLst>
        </pc:spChg>
        <pc:picChg chg="add mod">
          <ac:chgData name="Yoav Gold" userId="18c88925-48ee-474c-bf9a-792c317defda" providerId="ADAL" clId="{111725E2-238E-4407-B864-D115428C9305}" dt="2025-10-26T19:45:55.909" v="8364" actId="1076"/>
          <ac:picMkLst>
            <pc:docMk/>
            <pc:sldMk cId="0" sldId="359"/>
            <ac:picMk id="3" creationId="{87FB2FCD-810D-F74E-4673-7E5A8C576DE0}"/>
          </ac:picMkLst>
        </pc:picChg>
      </pc:sldChg>
      <pc:sldChg chg="addSp delSp modSp add mod modNotesTx">
        <pc:chgData name="Yoav Gold" userId="18c88925-48ee-474c-bf9a-792c317defda" providerId="ADAL" clId="{111725E2-238E-4407-B864-D115428C9305}" dt="2025-10-25T21:46:22.500" v="881" actId="20577"/>
        <pc:sldMkLst>
          <pc:docMk/>
          <pc:sldMk cId="277594196" sldId="360"/>
        </pc:sldMkLst>
        <pc:spChg chg="add del mod">
          <ac:chgData name="Yoav Gold" userId="18c88925-48ee-474c-bf9a-792c317defda" providerId="ADAL" clId="{111725E2-238E-4407-B864-D115428C9305}" dt="2025-10-25T21:38:46.437" v="587" actId="478"/>
          <ac:spMkLst>
            <pc:docMk/>
            <pc:sldMk cId="277594196" sldId="360"/>
            <ac:spMk id="3" creationId="{9C057D81-1574-7177-BF0D-26777737CA04}"/>
          </ac:spMkLst>
        </pc:spChg>
        <pc:spChg chg="del">
          <ac:chgData name="Yoav Gold" userId="18c88925-48ee-474c-bf9a-792c317defda" providerId="ADAL" clId="{111725E2-238E-4407-B864-D115428C9305}" dt="2025-10-25T21:38:48.445" v="588" actId="478"/>
          <ac:spMkLst>
            <pc:docMk/>
            <pc:sldMk cId="277594196" sldId="360"/>
            <ac:spMk id="7" creationId="{A76154D1-2B59-99F7-F96E-DD6F83D519EC}"/>
          </ac:spMkLst>
        </pc:spChg>
        <pc:spChg chg="add mod">
          <ac:chgData name="Yoav Gold" userId="18c88925-48ee-474c-bf9a-792c317defda" providerId="ADAL" clId="{111725E2-238E-4407-B864-D115428C9305}" dt="2025-10-25T21:43:30.458" v="654" actId="20577"/>
          <ac:spMkLst>
            <pc:docMk/>
            <pc:sldMk cId="277594196" sldId="360"/>
            <ac:spMk id="8" creationId="{8D9512BB-D19A-3BD6-A6A8-BDE264947C98}"/>
          </ac:spMkLst>
        </pc:spChg>
        <pc:spChg chg="mod">
          <ac:chgData name="Yoav Gold" userId="18c88925-48ee-474c-bf9a-792c317defda" providerId="ADAL" clId="{111725E2-238E-4407-B864-D115428C9305}" dt="2025-10-25T21:38:40.373" v="585"/>
          <ac:spMkLst>
            <pc:docMk/>
            <pc:sldMk cId="277594196" sldId="360"/>
            <ac:spMk id="202" creationId="{696C9150-312F-491B-418C-19CACD0104A9}"/>
          </ac:spMkLst>
        </pc:spChg>
        <pc:spChg chg="del">
          <ac:chgData name="Yoav Gold" userId="18c88925-48ee-474c-bf9a-792c317defda" providerId="ADAL" clId="{111725E2-238E-4407-B864-D115428C9305}" dt="2025-10-25T21:38:44.052" v="586" actId="478"/>
          <ac:spMkLst>
            <pc:docMk/>
            <pc:sldMk cId="277594196" sldId="360"/>
            <ac:spMk id="206" creationId="{6D2C685E-A466-F555-A3B9-03F54038BBEC}"/>
          </ac:spMkLst>
        </pc:spChg>
        <pc:picChg chg="add del mod">
          <ac:chgData name="Yoav Gold" userId="18c88925-48ee-474c-bf9a-792c317defda" providerId="ADAL" clId="{111725E2-238E-4407-B864-D115428C9305}" dt="2025-10-25T21:44:33.761" v="757" actId="478"/>
          <ac:picMkLst>
            <pc:docMk/>
            <pc:sldMk cId="277594196" sldId="360"/>
            <ac:picMk id="5" creationId="{6A11753A-BD62-0865-98AA-DBB08BB6D983}"/>
          </ac:picMkLst>
        </pc:picChg>
        <pc:picChg chg="add del mod">
          <ac:chgData name="Yoav Gold" userId="18c88925-48ee-474c-bf9a-792c317defda" providerId="ADAL" clId="{111725E2-238E-4407-B864-D115428C9305}" dt="2025-10-25T21:45:12.526" v="770" actId="478"/>
          <ac:picMkLst>
            <pc:docMk/>
            <pc:sldMk cId="277594196" sldId="360"/>
            <ac:picMk id="9" creationId="{11BEB4B4-DFB8-E25A-9662-DD6B320AB00B}"/>
          </ac:picMkLst>
        </pc:picChg>
        <pc:picChg chg="add mod">
          <ac:chgData name="Yoav Gold" userId="18c88925-48ee-474c-bf9a-792c317defda" providerId="ADAL" clId="{111725E2-238E-4407-B864-D115428C9305}" dt="2025-10-25T21:45:12.653" v="771"/>
          <ac:picMkLst>
            <pc:docMk/>
            <pc:sldMk cId="277594196" sldId="360"/>
            <ac:picMk id="10" creationId="{B813050F-5B77-D1A9-1F1A-44BEC18E6100}"/>
          </ac:picMkLst>
        </pc:picChg>
        <pc:picChg chg="del">
          <ac:chgData name="Yoav Gold" userId="18c88925-48ee-474c-bf9a-792c317defda" providerId="ADAL" clId="{111725E2-238E-4407-B864-D115428C9305}" dt="2025-10-25T21:38:49.902" v="589" actId="478"/>
          <ac:picMkLst>
            <pc:docMk/>
            <pc:sldMk cId="277594196" sldId="360"/>
            <ac:picMk id="12" creationId="{C54FF01A-AE43-BECA-B4F8-B5727E07A483}"/>
          </ac:picMkLst>
        </pc:picChg>
      </pc:sldChg>
      <pc:sldChg chg="addSp modSp add mod modNotesTx">
        <pc:chgData name="Yoav Gold" userId="18c88925-48ee-474c-bf9a-792c317defda" providerId="ADAL" clId="{111725E2-238E-4407-B864-D115428C9305}" dt="2025-10-25T21:46:17.716" v="880" actId="20577"/>
        <pc:sldMkLst>
          <pc:docMk/>
          <pc:sldMk cId="4091660433" sldId="361"/>
        </pc:sldMkLst>
        <pc:spChg chg="add mod">
          <ac:chgData name="Yoav Gold" userId="18c88925-48ee-474c-bf9a-792c317defda" providerId="ADAL" clId="{111725E2-238E-4407-B864-D115428C9305}" dt="2025-10-25T21:46:12.619" v="879" actId="1076"/>
          <ac:spMkLst>
            <pc:docMk/>
            <pc:sldMk cId="4091660433" sldId="361"/>
            <ac:spMk id="3" creationId="{BB2AA7E9-1ADC-2522-011A-4367A80EF932}"/>
          </ac:spMkLst>
        </pc:spChg>
        <pc:spChg chg="mod">
          <ac:chgData name="Yoav Gold" userId="18c88925-48ee-474c-bf9a-792c317defda" providerId="ADAL" clId="{111725E2-238E-4407-B864-D115428C9305}" dt="2025-10-25T21:45:24.802" v="772" actId="33524"/>
          <ac:spMkLst>
            <pc:docMk/>
            <pc:sldMk cId="4091660433" sldId="361"/>
            <ac:spMk id="8" creationId="{D9FC8ACF-6E01-C3BB-F039-FA0D0FBA9F57}"/>
          </ac:spMkLst>
        </pc:spChg>
        <pc:graphicFrameChg chg="add mod modGraphic">
          <ac:chgData name="Yoav Gold" userId="18c88925-48ee-474c-bf9a-792c317defda" providerId="ADAL" clId="{111725E2-238E-4407-B864-D115428C9305}" dt="2025-10-25T21:45:41.775" v="777" actId="13926"/>
          <ac:graphicFrameMkLst>
            <pc:docMk/>
            <pc:sldMk cId="4091660433" sldId="361"/>
            <ac:graphicFrameMk id="2" creationId="{679043B5-9ADE-A1B1-6DF9-F37D69414133}"/>
          </ac:graphicFrameMkLst>
        </pc:graphicFrameChg>
        <pc:picChg chg="mod">
          <ac:chgData name="Yoav Gold" userId="18c88925-48ee-474c-bf9a-792c317defda" providerId="ADAL" clId="{111725E2-238E-4407-B864-D115428C9305}" dt="2025-10-25T21:45:09.691" v="769" actId="14100"/>
          <ac:picMkLst>
            <pc:docMk/>
            <pc:sldMk cId="4091660433" sldId="361"/>
            <ac:picMk id="5" creationId="{6421808A-E926-E302-BB26-E35230F1892B}"/>
          </ac:picMkLst>
        </pc:picChg>
      </pc:sldChg>
      <pc:sldChg chg="addSp delSp modSp add mod">
        <pc:chgData name="Yoav Gold" userId="18c88925-48ee-474c-bf9a-792c317defda" providerId="ADAL" clId="{111725E2-238E-4407-B864-D115428C9305}" dt="2025-10-25T21:58:17.784" v="1124" actId="1076"/>
        <pc:sldMkLst>
          <pc:docMk/>
          <pc:sldMk cId="1195674641" sldId="362"/>
        </pc:sldMkLst>
        <pc:spChg chg="del">
          <ac:chgData name="Yoav Gold" userId="18c88925-48ee-474c-bf9a-792c317defda" providerId="ADAL" clId="{111725E2-238E-4407-B864-D115428C9305}" dt="2025-10-25T21:52:24.661" v="885" actId="478"/>
          <ac:spMkLst>
            <pc:docMk/>
            <pc:sldMk cId="1195674641" sldId="362"/>
            <ac:spMk id="3" creationId="{E4D962D0-C54F-1CD3-B9AC-824C7CCCD850}"/>
          </ac:spMkLst>
        </pc:spChg>
        <pc:spChg chg="mod">
          <ac:chgData name="Yoav Gold" userId="18c88925-48ee-474c-bf9a-792c317defda" providerId="ADAL" clId="{111725E2-238E-4407-B864-D115428C9305}" dt="2025-10-25T21:53:27.500" v="923" actId="20577"/>
          <ac:spMkLst>
            <pc:docMk/>
            <pc:sldMk cId="1195674641" sldId="362"/>
            <ac:spMk id="8" creationId="{CB443F4B-E76E-4A0D-F951-DF6332AF8ABC}"/>
          </ac:spMkLst>
        </pc:spChg>
        <pc:spChg chg="add mod">
          <ac:chgData name="Yoav Gold" userId="18c88925-48ee-474c-bf9a-792c317defda" providerId="ADAL" clId="{111725E2-238E-4407-B864-D115428C9305}" dt="2025-10-25T21:58:17.784" v="1124" actId="1076"/>
          <ac:spMkLst>
            <pc:docMk/>
            <pc:sldMk cId="1195674641" sldId="362"/>
            <ac:spMk id="10" creationId="{FB181AE0-E3D8-FCF4-3850-547D3C78D5A8}"/>
          </ac:spMkLst>
        </pc:spChg>
        <pc:spChg chg="add del mod">
          <ac:chgData name="Yoav Gold" userId="18c88925-48ee-474c-bf9a-792c317defda" providerId="ADAL" clId="{111725E2-238E-4407-B864-D115428C9305}" dt="2025-10-25T21:55:39.401" v="1019" actId="478"/>
          <ac:spMkLst>
            <pc:docMk/>
            <pc:sldMk cId="1195674641" sldId="362"/>
            <ac:spMk id="11" creationId="{1B0560A5-A7E0-1F4B-FCF0-04FDAE64879D}"/>
          </ac:spMkLst>
        </pc:spChg>
        <pc:spChg chg="add del mod">
          <ac:chgData name="Yoav Gold" userId="18c88925-48ee-474c-bf9a-792c317defda" providerId="ADAL" clId="{111725E2-238E-4407-B864-D115428C9305}" dt="2025-10-25T21:58:11.948" v="1123" actId="478"/>
          <ac:spMkLst>
            <pc:docMk/>
            <pc:sldMk cId="1195674641" sldId="362"/>
            <ac:spMk id="13" creationId="{EEDA7F23-D085-7ADF-4651-72D9CF686150}"/>
          </ac:spMkLst>
        </pc:spChg>
        <pc:spChg chg="add del mod">
          <ac:chgData name="Yoav Gold" userId="18c88925-48ee-474c-bf9a-792c317defda" providerId="ADAL" clId="{111725E2-238E-4407-B864-D115428C9305}" dt="2025-10-25T21:58:11.948" v="1123" actId="478"/>
          <ac:spMkLst>
            <pc:docMk/>
            <pc:sldMk cId="1195674641" sldId="362"/>
            <ac:spMk id="14" creationId="{2045B75D-97F2-70BC-9276-6E6FF4A6FD54}"/>
          </ac:spMkLst>
        </pc:spChg>
        <pc:graphicFrameChg chg="del">
          <ac:chgData name="Yoav Gold" userId="18c88925-48ee-474c-bf9a-792c317defda" providerId="ADAL" clId="{111725E2-238E-4407-B864-D115428C9305}" dt="2025-10-25T21:52:23.125" v="884" actId="478"/>
          <ac:graphicFrameMkLst>
            <pc:docMk/>
            <pc:sldMk cId="1195674641" sldId="362"/>
            <ac:graphicFrameMk id="2" creationId="{71A77448-E885-23D7-B7FB-B730DFB9DCAF}"/>
          </ac:graphicFrameMkLst>
        </pc:graphicFrameChg>
        <pc:picChg chg="add del">
          <ac:chgData name="Yoav Gold" userId="18c88925-48ee-474c-bf9a-792c317defda" providerId="ADAL" clId="{111725E2-238E-4407-B864-D115428C9305}" dt="2025-10-25T21:52:59.214" v="897" actId="478"/>
          <ac:picMkLst>
            <pc:docMk/>
            <pc:sldMk cId="1195674641" sldId="362"/>
            <ac:picMk id="5" creationId="{23A613A1-80C7-55FE-513B-F386FA491090}"/>
          </ac:picMkLst>
        </pc:picChg>
        <pc:picChg chg="add del">
          <ac:chgData name="Yoav Gold" userId="18c88925-48ee-474c-bf9a-792c317defda" providerId="ADAL" clId="{111725E2-238E-4407-B864-D115428C9305}" dt="2025-10-25T21:52:42.757" v="888" actId="22"/>
          <ac:picMkLst>
            <pc:docMk/>
            <pc:sldMk cId="1195674641" sldId="362"/>
            <ac:picMk id="6" creationId="{B84599B3-C316-C588-5364-231AAA3DC971}"/>
          </ac:picMkLst>
        </pc:picChg>
        <pc:picChg chg="add mod">
          <ac:chgData name="Yoav Gold" userId="18c88925-48ee-474c-bf9a-792c317defda" providerId="ADAL" clId="{111725E2-238E-4407-B864-D115428C9305}" dt="2025-10-25T21:52:53.108" v="896" actId="1076"/>
          <ac:picMkLst>
            <pc:docMk/>
            <pc:sldMk cId="1195674641" sldId="362"/>
            <ac:picMk id="9" creationId="{EDBD64FD-6B47-7DAE-C14C-3ED3841B0B29}"/>
          </ac:picMkLst>
        </pc:picChg>
        <pc:picChg chg="add del mod">
          <ac:chgData name="Yoav Gold" userId="18c88925-48ee-474c-bf9a-792c317defda" providerId="ADAL" clId="{111725E2-238E-4407-B864-D115428C9305}" dt="2025-10-25T21:58:11.948" v="1123" actId="478"/>
          <ac:picMkLst>
            <pc:docMk/>
            <pc:sldMk cId="1195674641" sldId="362"/>
            <ac:picMk id="12" creationId="{1C9D5D15-113C-C3BA-0BFC-EEF9B08074A5}"/>
          </ac:picMkLst>
        </pc:picChg>
      </pc:sldChg>
      <pc:sldChg chg="addSp delSp modSp add mod modTransition modAnim">
        <pc:chgData name="Yoav Gold" userId="18c88925-48ee-474c-bf9a-792c317defda" providerId="ADAL" clId="{111725E2-238E-4407-B864-D115428C9305}" dt="2025-10-25T22:05:22.535" v="1238"/>
        <pc:sldMkLst>
          <pc:docMk/>
          <pc:sldMk cId="1850729125" sldId="363"/>
        </pc:sldMkLst>
        <pc:spChg chg="add del mod">
          <ac:chgData name="Yoav Gold" userId="18c88925-48ee-474c-bf9a-792c317defda" providerId="ADAL" clId="{111725E2-238E-4407-B864-D115428C9305}" dt="2025-10-25T22:00:58.688" v="1130" actId="478"/>
          <ac:spMkLst>
            <pc:docMk/>
            <pc:sldMk cId="1850729125" sldId="363"/>
            <ac:spMk id="2" creationId="{0DD6B2FB-19A4-F6FD-FE86-5743E1AF87B9}"/>
          </ac:spMkLst>
        </pc:spChg>
        <pc:spChg chg="add mod">
          <ac:chgData name="Yoav Gold" userId="18c88925-48ee-474c-bf9a-792c317defda" providerId="ADAL" clId="{111725E2-238E-4407-B864-D115428C9305}" dt="2025-10-25T22:01:11.890" v="1137" actId="1076"/>
          <ac:spMkLst>
            <pc:docMk/>
            <pc:sldMk cId="1850729125" sldId="363"/>
            <ac:spMk id="3" creationId="{9320B496-962A-308F-7F15-AAD4D5F62755}"/>
          </ac:spMkLst>
        </pc:spChg>
        <pc:spChg chg="add mod">
          <ac:chgData name="Yoav Gold" userId="18c88925-48ee-474c-bf9a-792c317defda" providerId="ADAL" clId="{111725E2-238E-4407-B864-D115428C9305}" dt="2025-10-25T22:02:20.616" v="1159" actId="20577"/>
          <ac:spMkLst>
            <pc:docMk/>
            <pc:sldMk cId="1850729125" sldId="363"/>
            <ac:spMk id="5" creationId="{8553F71A-A17F-FE56-CDAF-93952BAB3E81}"/>
          </ac:spMkLst>
        </pc:spChg>
        <pc:spChg chg="del">
          <ac:chgData name="Yoav Gold" userId="18c88925-48ee-474c-bf9a-792c317defda" providerId="ADAL" clId="{111725E2-238E-4407-B864-D115428C9305}" dt="2025-10-25T21:58:02.369" v="1120" actId="478"/>
          <ac:spMkLst>
            <pc:docMk/>
            <pc:sldMk cId="1850729125" sldId="363"/>
            <ac:spMk id="8" creationId="{46BC7A97-FEE1-0258-30EE-F7FFFC8C3784}"/>
          </ac:spMkLst>
        </pc:spChg>
        <pc:spChg chg="del">
          <ac:chgData name="Yoav Gold" userId="18c88925-48ee-474c-bf9a-792c317defda" providerId="ADAL" clId="{111725E2-238E-4407-B864-D115428C9305}" dt="2025-10-25T21:58:03.441" v="1121" actId="478"/>
          <ac:spMkLst>
            <pc:docMk/>
            <pc:sldMk cId="1850729125" sldId="363"/>
            <ac:spMk id="10" creationId="{C76AAD4E-F52A-9B99-A94D-FEA33C384C0E}"/>
          </ac:spMkLst>
        </pc:spChg>
        <pc:spChg chg="mod">
          <ac:chgData name="Yoav Gold" userId="18c88925-48ee-474c-bf9a-792c317defda" providerId="ADAL" clId="{111725E2-238E-4407-B864-D115428C9305}" dt="2025-10-25T21:58:07.587" v="1122" actId="1076"/>
          <ac:spMkLst>
            <pc:docMk/>
            <pc:sldMk cId="1850729125" sldId="363"/>
            <ac:spMk id="13" creationId="{58377F0D-DC5E-A917-AA89-6AC05C87D37A}"/>
          </ac:spMkLst>
        </pc:spChg>
        <pc:spChg chg="mod">
          <ac:chgData name="Yoav Gold" userId="18c88925-48ee-474c-bf9a-792c317defda" providerId="ADAL" clId="{111725E2-238E-4407-B864-D115428C9305}" dt="2025-10-25T21:58:07.587" v="1122" actId="1076"/>
          <ac:spMkLst>
            <pc:docMk/>
            <pc:sldMk cId="1850729125" sldId="363"/>
            <ac:spMk id="14" creationId="{E2D7ABBB-F956-19D1-1E57-6A55ED3B1432}"/>
          </ac:spMkLst>
        </pc:spChg>
        <pc:spChg chg="add del">
          <ac:chgData name="Yoav Gold" userId="18c88925-48ee-474c-bf9a-792c317defda" providerId="ADAL" clId="{111725E2-238E-4407-B864-D115428C9305}" dt="2025-10-25T22:03:21.796" v="1213" actId="478"/>
          <ac:spMkLst>
            <pc:docMk/>
            <pc:sldMk cId="1850729125" sldId="363"/>
            <ac:spMk id="16" creationId="{8970CA98-B8FD-101A-62F4-341D4ACB19AC}"/>
          </ac:spMkLst>
        </pc:spChg>
        <pc:graphicFrameChg chg="add mod modGraphic">
          <ac:chgData name="Yoav Gold" userId="18c88925-48ee-474c-bf9a-792c317defda" providerId="ADAL" clId="{111725E2-238E-4407-B864-D115428C9305}" dt="2025-10-25T22:02:48.704" v="1170" actId="1076"/>
          <ac:graphicFrameMkLst>
            <pc:docMk/>
            <pc:sldMk cId="1850729125" sldId="363"/>
            <ac:graphicFrameMk id="6" creationId="{D9255B4B-B2F3-971E-4378-525515623E1D}"/>
          </ac:graphicFrameMkLst>
        </pc:graphicFrameChg>
        <pc:graphicFrameChg chg="add del mod">
          <ac:chgData name="Yoav Gold" userId="18c88925-48ee-474c-bf9a-792c317defda" providerId="ADAL" clId="{111725E2-238E-4407-B864-D115428C9305}" dt="2025-10-25T22:02:37.923" v="1166" actId="478"/>
          <ac:graphicFrameMkLst>
            <pc:docMk/>
            <pc:sldMk cId="1850729125" sldId="363"/>
            <ac:graphicFrameMk id="7" creationId="{E56F9348-7022-38DD-0D88-389DD93DA422}"/>
          </ac:graphicFrameMkLst>
        </pc:graphicFrameChg>
        <pc:graphicFrameChg chg="add mod modGraphic">
          <ac:chgData name="Yoav Gold" userId="18c88925-48ee-474c-bf9a-792c317defda" providerId="ADAL" clId="{111725E2-238E-4407-B864-D115428C9305}" dt="2025-10-25T22:03:03.980" v="1209" actId="20577"/>
          <ac:graphicFrameMkLst>
            <pc:docMk/>
            <pc:sldMk cId="1850729125" sldId="363"/>
            <ac:graphicFrameMk id="11" creationId="{AB7EFB9F-A55B-A165-64EF-811B9DBC9D55}"/>
          </ac:graphicFrameMkLst>
        </pc:graphicFrameChg>
        <pc:graphicFrameChg chg="add mod">
          <ac:chgData name="Yoav Gold" userId="18c88925-48ee-474c-bf9a-792c317defda" providerId="ADAL" clId="{111725E2-238E-4407-B864-D115428C9305}" dt="2025-10-25T22:03:10.393" v="1211" actId="1076"/>
          <ac:graphicFrameMkLst>
            <pc:docMk/>
            <pc:sldMk cId="1850729125" sldId="363"/>
            <ac:graphicFrameMk id="15" creationId="{862B96B3-89A0-4B66-E33F-3A43E507A141}"/>
          </ac:graphicFrameMkLst>
        </pc:graphicFrameChg>
        <pc:picChg chg="add mod">
          <ac:chgData name="Yoav Gold" userId="18c88925-48ee-474c-bf9a-792c317defda" providerId="ADAL" clId="{111725E2-238E-4407-B864-D115428C9305}" dt="2025-10-25T22:03:45.348" v="1223" actId="1076"/>
          <ac:picMkLst>
            <pc:docMk/>
            <pc:sldMk cId="1850729125" sldId="363"/>
            <ac:picMk id="4" creationId="{4E6C8362-850B-20A2-60AD-BB5934E25F44}"/>
          </ac:picMkLst>
        </pc:picChg>
        <pc:picChg chg="mod">
          <ac:chgData name="Yoav Gold" userId="18c88925-48ee-474c-bf9a-792c317defda" providerId="ADAL" clId="{111725E2-238E-4407-B864-D115428C9305}" dt="2025-10-25T21:58:07.587" v="1122" actId="1076"/>
          <ac:picMkLst>
            <pc:docMk/>
            <pc:sldMk cId="1850729125" sldId="363"/>
            <ac:picMk id="12" creationId="{10572FD7-3119-B363-7459-BA6A420BF43E}"/>
          </ac:picMkLst>
        </pc:picChg>
        <pc:picChg chg="add mod">
          <ac:chgData name="Yoav Gold" userId="18c88925-48ee-474c-bf9a-792c317defda" providerId="ADAL" clId="{111725E2-238E-4407-B864-D115428C9305}" dt="2025-10-25T22:03:32.992" v="1219" actId="1076"/>
          <ac:picMkLst>
            <pc:docMk/>
            <pc:sldMk cId="1850729125" sldId="363"/>
            <ac:picMk id="17" creationId="{441524A7-0935-A0F0-B6EB-13272DCDD570}"/>
          </ac:picMkLst>
        </pc:picChg>
      </pc:sldChg>
      <pc:sldChg chg="addSp delSp modSp add mod modTransition delAnim modAnim">
        <pc:chgData name="Yoav Gold" userId="18c88925-48ee-474c-bf9a-792c317defda" providerId="ADAL" clId="{111725E2-238E-4407-B864-D115428C9305}" dt="2025-10-25T22:17:35.137" v="1936"/>
        <pc:sldMkLst>
          <pc:docMk/>
          <pc:sldMk cId="3044770330" sldId="364"/>
        </pc:sldMkLst>
        <pc:spChg chg="del">
          <ac:chgData name="Yoav Gold" userId="18c88925-48ee-474c-bf9a-792c317defda" providerId="ADAL" clId="{111725E2-238E-4407-B864-D115428C9305}" dt="2025-10-25T22:08:15.583" v="1240" actId="478"/>
          <ac:spMkLst>
            <pc:docMk/>
            <pc:sldMk cId="3044770330" sldId="364"/>
            <ac:spMk id="3" creationId="{3EC135CC-6A56-9BD7-7049-C8FF4E6CE76D}"/>
          </ac:spMkLst>
        </pc:spChg>
        <pc:spChg chg="del">
          <ac:chgData name="Yoav Gold" userId="18c88925-48ee-474c-bf9a-792c317defda" providerId="ADAL" clId="{111725E2-238E-4407-B864-D115428C9305}" dt="2025-10-25T22:08:15.583" v="1240" actId="478"/>
          <ac:spMkLst>
            <pc:docMk/>
            <pc:sldMk cId="3044770330" sldId="364"/>
            <ac:spMk id="5" creationId="{234B7643-454C-CA0C-7EA1-6FCAED88960B}"/>
          </ac:spMkLst>
        </pc:spChg>
        <pc:spChg chg="add mod">
          <ac:chgData name="Yoav Gold" userId="18c88925-48ee-474c-bf9a-792c317defda" providerId="ADAL" clId="{111725E2-238E-4407-B864-D115428C9305}" dt="2025-10-25T22:17:27.359" v="1934" actId="1076"/>
          <ac:spMkLst>
            <pc:docMk/>
            <pc:sldMk cId="3044770330" sldId="364"/>
            <ac:spMk id="7" creationId="{C733D36C-CC22-D42A-2EA9-8D123B3CB2FA}"/>
          </ac:spMkLst>
        </pc:spChg>
        <pc:spChg chg="del">
          <ac:chgData name="Yoav Gold" userId="18c88925-48ee-474c-bf9a-792c317defda" providerId="ADAL" clId="{111725E2-238E-4407-B864-D115428C9305}" dt="2025-10-25T22:08:15.583" v="1240" actId="478"/>
          <ac:spMkLst>
            <pc:docMk/>
            <pc:sldMk cId="3044770330" sldId="364"/>
            <ac:spMk id="13" creationId="{55239CBC-C45D-1156-666C-EC708EE19D2F}"/>
          </ac:spMkLst>
        </pc:spChg>
        <pc:spChg chg="del">
          <ac:chgData name="Yoav Gold" userId="18c88925-48ee-474c-bf9a-792c317defda" providerId="ADAL" clId="{111725E2-238E-4407-B864-D115428C9305}" dt="2025-10-25T22:08:15.583" v="1240" actId="478"/>
          <ac:spMkLst>
            <pc:docMk/>
            <pc:sldMk cId="3044770330" sldId="364"/>
            <ac:spMk id="14" creationId="{4D6FC98B-EA7E-A3EA-A5AE-2677A53AA86E}"/>
          </ac:spMkLst>
        </pc:spChg>
        <pc:spChg chg="add mod">
          <ac:chgData name="Yoav Gold" userId="18c88925-48ee-474c-bf9a-792c317defda" providerId="ADAL" clId="{111725E2-238E-4407-B864-D115428C9305}" dt="2025-10-25T22:15:19.385" v="1857" actId="1076"/>
          <ac:spMkLst>
            <pc:docMk/>
            <pc:sldMk cId="3044770330" sldId="364"/>
            <ac:spMk id="16" creationId="{978A60E6-AC33-B584-F074-F81FEAD8B6B9}"/>
          </ac:spMkLst>
        </pc:spChg>
        <pc:spChg chg="add mod">
          <ac:chgData name="Yoav Gold" userId="18c88925-48ee-474c-bf9a-792c317defda" providerId="ADAL" clId="{111725E2-238E-4407-B864-D115428C9305}" dt="2025-10-25T22:15:23.859" v="1859" actId="1076"/>
          <ac:spMkLst>
            <pc:docMk/>
            <pc:sldMk cId="3044770330" sldId="364"/>
            <ac:spMk id="18" creationId="{60A8B037-BFC4-7238-CA39-68DF071E238B}"/>
          </ac:spMkLst>
        </pc:spChg>
        <pc:spChg chg="add mod">
          <ac:chgData name="Yoav Gold" userId="18c88925-48ee-474c-bf9a-792c317defda" providerId="ADAL" clId="{111725E2-238E-4407-B864-D115428C9305}" dt="2025-10-25T22:15:31.384" v="1861" actId="1076"/>
          <ac:spMkLst>
            <pc:docMk/>
            <pc:sldMk cId="3044770330" sldId="364"/>
            <ac:spMk id="19" creationId="{2887CB38-B1AB-950F-7BB5-52C56134334D}"/>
          </ac:spMkLst>
        </pc:spChg>
        <pc:spChg chg="add mod">
          <ac:chgData name="Yoav Gold" userId="18c88925-48ee-474c-bf9a-792c317defda" providerId="ADAL" clId="{111725E2-238E-4407-B864-D115428C9305}" dt="2025-10-25T22:15:21.541" v="1858" actId="1076"/>
          <ac:spMkLst>
            <pc:docMk/>
            <pc:sldMk cId="3044770330" sldId="364"/>
            <ac:spMk id="20" creationId="{11572643-A64C-32B3-F0D1-8FD1F57C7ECF}"/>
          </ac:spMkLst>
        </pc:spChg>
        <pc:spChg chg="add mod">
          <ac:chgData name="Yoav Gold" userId="18c88925-48ee-474c-bf9a-792c317defda" providerId="ADAL" clId="{111725E2-238E-4407-B864-D115428C9305}" dt="2025-10-25T22:15:26.272" v="1860" actId="1076"/>
          <ac:spMkLst>
            <pc:docMk/>
            <pc:sldMk cId="3044770330" sldId="364"/>
            <ac:spMk id="21" creationId="{82514CFB-CB89-7D9A-FB43-5987270768F7}"/>
          </ac:spMkLst>
        </pc:spChg>
        <pc:spChg chg="add mod">
          <ac:chgData name="Yoav Gold" userId="18c88925-48ee-474c-bf9a-792c317defda" providerId="ADAL" clId="{111725E2-238E-4407-B864-D115428C9305}" dt="2025-10-25T22:15:34.609" v="1862" actId="1076"/>
          <ac:spMkLst>
            <pc:docMk/>
            <pc:sldMk cId="3044770330" sldId="364"/>
            <ac:spMk id="22" creationId="{F40D442E-CA37-300E-7074-EEADFB7B2297}"/>
          </ac:spMkLst>
        </pc:spChg>
        <pc:spChg chg="add mod">
          <ac:chgData name="Yoav Gold" userId="18c88925-48ee-474c-bf9a-792c317defda" providerId="ADAL" clId="{111725E2-238E-4407-B864-D115428C9305}" dt="2025-10-25T22:15:00.638" v="1852" actId="164"/>
          <ac:spMkLst>
            <pc:docMk/>
            <pc:sldMk cId="3044770330" sldId="364"/>
            <ac:spMk id="23" creationId="{C3089824-DA21-BB30-5E21-5331D2C01DA9}"/>
          </ac:spMkLst>
        </pc:spChg>
        <pc:spChg chg="add mod">
          <ac:chgData name="Yoav Gold" userId="18c88925-48ee-474c-bf9a-792c317defda" providerId="ADAL" clId="{111725E2-238E-4407-B864-D115428C9305}" dt="2025-10-25T22:15:00.638" v="1852" actId="164"/>
          <ac:spMkLst>
            <pc:docMk/>
            <pc:sldMk cId="3044770330" sldId="364"/>
            <ac:spMk id="24" creationId="{F6F6D6F9-EAF5-005D-D52C-1A3656F89565}"/>
          </ac:spMkLst>
        </pc:spChg>
        <pc:spChg chg="add mod">
          <ac:chgData name="Yoav Gold" userId="18c88925-48ee-474c-bf9a-792c317defda" providerId="ADAL" clId="{111725E2-238E-4407-B864-D115428C9305}" dt="2025-10-25T22:15:00.638" v="1852" actId="164"/>
          <ac:spMkLst>
            <pc:docMk/>
            <pc:sldMk cId="3044770330" sldId="364"/>
            <ac:spMk id="25" creationId="{B6F60961-5909-2689-15F7-362E40FA05F1}"/>
          </ac:spMkLst>
        </pc:spChg>
        <pc:spChg chg="add mod">
          <ac:chgData name="Yoav Gold" userId="18c88925-48ee-474c-bf9a-792c317defda" providerId="ADAL" clId="{111725E2-238E-4407-B864-D115428C9305}" dt="2025-10-25T22:15:00.638" v="1852" actId="164"/>
          <ac:spMkLst>
            <pc:docMk/>
            <pc:sldMk cId="3044770330" sldId="364"/>
            <ac:spMk id="26" creationId="{6D885F7D-25EF-C5C5-4DE5-5E7140C4B07A}"/>
          </ac:spMkLst>
        </pc:spChg>
        <pc:spChg chg="add mod">
          <ac:chgData name="Yoav Gold" userId="18c88925-48ee-474c-bf9a-792c317defda" providerId="ADAL" clId="{111725E2-238E-4407-B864-D115428C9305}" dt="2025-10-25T22:17:17.351" v="1931" actId="1076"/>
          <ac:spMkLst>
            <pc:docMk/>
            <pc:sldMk cId="3044770330" sldId="364"/>
            <ac:spMk id="28" creationId="{D1FB00BA-3B2A-8D29-62D9-4138691EC238}"/>
          </ac:spMkLst>
        </pc:spChg>
        <pc:grpChg chg="mod">
          <ac:chgData name="Yoav Gold" userId="18c88925-48ee-474c-bf9a-792c317defda" providerId="ADAL" clId="{111725E2-238E-4407-B864-D115428C9305}" dt="2025-10-25T22:15:08.666" v="1854" actId="1076"/>
          <ac:grpSpMkLst>
            <pc:docMk/>
            <pc:sldMk cId="3044770330" sldId="364"/>
            <ac:grpSpMk id="27" creationId="{5EEA1280-1525-4175-708E-9CC4A9128E02}"/>
          </ac:grpSpMkLst>
        </pc:grpChg>
        <pc:graphicFrameChg chg="del">
          <ac:chgData name="Yoav Gold" userId="18c88925-48ee-474c-bf9a-792c317defda" providerId="ADAL" clId="{111725E2-238E-4407-B864-D115428C9305}" dt="2025-10-25T22:08:15.583" v="1240" actId="478"/>
          <ac:graphicFrameMkLst>
            <pc:docMk/>
            <pc:sldMk cId="3044770330" sldId="364"/>
            <ac:graphicFrameMk id="6" creationId="{6B769914-6030-8E9C-7D64-2A1458799623}"/>
          </ac:graphicFrameMkLst>
        </pc:graphicFrameChg>
        <pc:graphicFrameChg chg="del">
          <ac:chgData name="Yoav Gold" userId="18c88925-48ee-474c-bf9a-792c317defda" providerId="ADAL" clId="{111725E2-238E-4407-B864-D115428C9305}" dt="2025-10-25T22:08:15.583" v="1240" actId="478"/>
          <ac:graphicFrameMkLst>
            <pc:docMk/>
            <pc:sldMk cId="3044770330" sldId="364"/>
            <ac:graphicFrameMk id="11" creationId="{E7763E04-00C1-6276-F24C-FF8944AC8859}"/>
          </ac:graphicFrameMkLst>
        </pc:graphicFrameChg>
        <pc:picChg chg="add mod">
          <ac:chgData name="Yoav Gold" userId="18c88925-48ee-474c-bf9a-792c317defda" providerId="ADAL" clId="{111725E2-238E-4407-B864-D115428C9305}" dt="2025-10-25T22:08:19.550" v="1241"/>
          <ac:picMkLst>
            <pc:docMk/>
            <pc:sldMk cId="3044770330" sldId="364"/>
            <ac:picMk id="2" creationId="{A769B633-DC60-A671-899C-8CBBA3560E31}"/>
          </ac:picMkLst>
        </pc:picChg>
        <pc:picChg chg="del">
          <ac:chgData name="Yoav Gold" userId="18c88925-48ee-474c-bf9a-792c317defda" providerId="ADAL" clId="{111725E2-238E-4407-B864-D115428C9305}" dt="2025-10-25T22:08:15.583" v="1240" actId="478"/>
          <ac:picMkLst>
            <pc:docMk/>
            <pc:sldMk cId="3044770330" sldId="364"/>
            <ac:picMk id="4" creationId="{88C2685A-3AC3-18C6-8C64-725ED406799F}"/>
          </ac:picMkLst>
        </pc:picChg>
        <pc:picChg chg="del">
          <ac:chgData name="Yoav Gold" userId="18c88925-48ee-474c-bf9a-792c317defda" providerId="ADAL" clId="{111725E2-238E-4407-B864-D115428C9305}" dt="2025-10-25T22:08:15.583" v="1240" actId="478"/>
          <ac:picMkLst>
            <pc:docMk/>
            <pc:sldMk cId="3044770330" sldId="364"/>
            <ac:picMk id="9" creationId="{47551DD1-3D02-D27B-DEB1-9524C6728E15}"/>
          </ac:picMkLst>
        </pc:picChg>
        <pc:picChg chg="add mod">
          <ac:chgData name="Yoav Gold" userId="18c88925-48ee-474c-bf9a-792c317defda" providerId="ADAL" clId="{111725E2-238E-4407-B864-D115428C9305}" dt="2025-10-25T22:12:36.364" v="1797" actId="14100"/>
          <ac:picMkLst>
            <pc:docMk/>
            <pc:sldMk cId="3044770330" sldId="364"/>
            <ac:picMk id="10" creationId="{5211A13E-D44E-3D19-BED6-92CA51EB48C8}"/>
          </ac:picMkLst>
        </pc:picChg>
        <pc:picChg chg="del">
          <ac:chgData name="Yoav Gold" userId="18c88925-48ee-474c-bf9a-792c317defda" providerId="ADAL" clId="{111725E2-238E-4407-B864-D115428C9305}" dt="2025-10-25T22:08:15.583" v="1240" actId="478"/>
          <ac:picMkLst>
            <pc:docMk/>
            <pc:sldMk cId="3044770330" sldId="364"/>
            <ac:picMk id="12" creationId="{A84062D3-20BD-E0A7-70DF-907D53A36CB8}"/>
          </ac:picMkLst>
        </pc:picChg>
        <pc:picChg chg="del">
          <ac:chgData name="Yoav Gold" userId="18c88925-48ee-474c-bf9a-792c317defda" providerId="ADAL" clId="{111725E2-238E-4407-B864-D115428C9305}" dt="2025-10-25T22:08:15.583" v="1240" actId="478"/>
          <ac:picMkLst>
            <pc:docMk/>
            <pc:sldMk cId="3044770330" sldId="364"/>
            <ac:picMk id="17" creationId="{7597C429-F628-E5A9-65D2-4C6E2A33BF33}"/>
          </ac:picMkLst>
        </pc:picChg>
      </pc:sldChg>
      <pc:sldChg chg="addSp delSp modSp add mod">
        <pc:chgData name="Yoav Gold" userId="18c88925-48ee-474c-bf9a-792c317defda" providerId="ADAL" clId="{111725E2-238E-4407-B864-D115428C9305}" dt="2025-10-25T22:25:43.966" v="2161" actId="12"/>
        <pc:sldMkLst>
          <pc:docMk/>
          <pc:sldMk cId="3527496901" sldId="365"/>
        </pc:sldMkLst>
        <pc:spChg chg="add mod">
          <ac:chgData name="Yoav Gold" userId="18c88925-48ee-474c-bf9a-792c317defda" providerId="ADAL" clId="{111725E2-238E-4407-B864-D115428C9305}" dt="2025-10-25T22:25:43.966" v="2161" actId="12"/>
          <ac:spMkLst>
            <pc:docMk/>
            <pc:sldMk cId="3527496901" sldId="365"/>
            <ac:spMk id="3" creationId="{ECB11751-8641-8B01-8AC1-22B1096D5883}"/>
          </ac:spMkLst>
        </pc:spChg>
        <pc:spChg chg="del">
          <ac:chgData name="Yoav Gold" userId="18c88925-48ee-474c-bf9a-792c317defda" providerId="ADAL" clId="{111725E2-238E-4407-B864-D115428C9305}" dt="2025-10-25T22:18:11.743" v="1960" actId="478"/>
          <ac:spMkLst>
            <pc:docMk/>
            <pc:sldMk cId="3527496901" sldId="365"/>
            <ac:spMk id="8" creationId="{EEA0C3E8-F5C4-C401-48F0-7522CC4DF456}"/>
          </ac:spMkLst>
        </pc:spChg>
        <pc:spChg chg="del">
          <ac:chgData name="Yoav Gold" userId="18c88925-48ee-474c-bf9a-792c317defda" providerId="ADAL" clId="{111725E2-238E-4407-B864-D115428C9305}" dt="2025-10-25T22:18:09.433" v="1959" actId="478"/>
          <ac:spMkLst>
            <pc:docMk/>
            <pc:sldMk cId="3527496901" sldId="365"/>
            <ac:spMk id="10" creationId="{0AC7A769-2001-C4D5-12B9-0D757D50275D}"/>
          </ac:spMkLst>
        </pc:spChg>
        <pc:spChg chg="mod">
          <ac:chgData name="Yoav Gold" userId="18c88925-48ee-474c-bf9a-792c317defda" providerId="ADAL" clId="{111725E2-238E-4407-B864-D115428C9305}" dt="2025-10-25T22:18:28.125" v="1962" actId="113"/>
          <ac:spMkLst>
            <pc:docMk/>
            <pc:sldMk cId="3527496901" sldId="365"/>
            <ac:spMk id="202" creationId="{344AFAB0-0926-A6EC-6DCE-C45DC23A6117}"/>
          </ac:spMkLst>
        </pc:spChg>
        <pc:picChg chg="add mod">
          <ac:chgData name="Yoav Gold" userId="18c88925-48ee-474c-bf9a-792c317defda" providerId="ADAL" clId="{111725E2-238E-4407-B864-D115428C9305}" dt="2025-10-25T22:24:46.903" v="2146" actId="14100"/>
          <ac:picMkLst>
            <pc:docMk/>
            <pc:sldMk cId="3527496901" sldId="365"/>
            <ac:picMk id="4" creationId="{DB57DCE4-2350-8396-82D3-AD7CE571EA04}"/>
          </ac:picMkLst>
        </pc:picChg>
        <pc:picChg chg="add mod">
          <ac:chgData name="Yoav Gold" userId="18c88925-48ee-474c-bf9a-792c317defda" providerId="ADAL" clId="{111725E2-238E-4407-B864-D115428C9305}" dt="2025-10-25T22:24:55.731" v="2150" actId="1076"/>
          <ac:picMkLst>
            <pc:docMk/>
            <pc:sldMk cId="3527496901" sldId="365"/>
            <ac:picMk id="5" creationId="{B14C7080-16D8-DB03-E44D-8482683621C1}"/>
          </ac:picMkLst>
        </pc:picChg>
        <pc:picChg chg="del">
          <ac:chgData name="Yoav Gold" userId="18c88925-48ee-474c-bf9a-792c317defda" providerId="ADAL" clId="{111725E2-238E-4407-B864-D115428C9305}" dt="2025-10-25T22:24:48.106" v="2147" actId="478"/>
          <ac:picMkLst>
            <pc:docMk/>
            <pc:sldMk cId="3527496901" sldId="365"/>
            <ac:picMk id="9" creationId="{1AFDC689-79D8-3255-918A-844BD9DF2E5D}"/>
          </ac:picMkLst>
        </pc:picChg>
      </pc:sldChg>
      <pc:sldChg chg="addSp delSp modSp add mod ord">
        <pc:chgData name="Yoav Gold" userId="18c88925-48ee-474c-bf9a-792c317defda" providerId="ADAL" clId="{111725E2-238E-4407-B864-D115428C9305}" dt="2025-10-25T22:20:03.976" v="2017" actId="1076"/>
        <pc:sldMkLst>
          <pc:docMk/>
          <pc:sldMk cId="2167516816" sldId="366"/>
        </pc:sldMkLst>
        <pc:spChg chg="del">
          <ac:chgData name="Yoav Gold" userId="18c88925-48ee-474c-bf9a-792c317defda" providerId="ADAL" clId="{111725E2-238E-4407-B864-D115428C9305}" dt="2025-10-25T22:18:36.293" v="1968" actId="478"/>
          <ac:spMkLst>
            <pc:docMk/>
            <pc:sldMk cId="2167516816" sldId="366"/>
            <ac:spMk id="8" creationId="{2EC2189D-CC65-D68C-8B3A-2F4BBFA7A2EF}"/>
          </ac:spMkLst>
        </pc:spChg>
        <pc:spChg chg="del">
          <ac:chgData name="Yoav Gold" userId="18c88925-48ee-474c-bf9a-792c317defda" providerId="ADAL" clId="{111725E2-238E-4407-B864-D115428C9305}" dt="2025-10-25T22:18:36.293" v="1968" actId="478"/>
          <ac:spMkLst>
            <pc:docMk/>
            <pc:sldMk cId="2167516816" sldId="366"/>
            <ac:spMk id="10" creationId="{D11563B3-BCB0-C479-D230-F21E9A6CCCEE}"/>
          </ac:spMkLst>
        </pc:spChg>
        <pc:spChg chg="mod">
          <ac:chgData name="Yoav Gold" userId="18c88925-48ee-474c-bf9a-792c317defda" providerId="ADAL" clId="{111725E2-238E-4407-B864-D115428C9305}" dt="2025-10-25T22:19:13.023" v="1998" actId="1076"/>
          <ac:spMkLst>
            <pc:docMk/>
            <pc:sldMk cId="2167516816" sldId="366"/>
            <ac:spMk id="202" creationId="{BFF38185-EE84-4181-4319-1CE1A8091E56}"/>
          </ac:spMkLst>
        </pc:spChg>
        <pc:picChg chg="add mod">
          <ac:chgData name="Yoav Gold" userId="18c88925-48ee-474c-bf9a-792c317defda" providerId="ADAL" clId="{111725E2-238E-4407-B864-D115428C9305}" dt="2025-10-25T22:19:37.977" v="2010" actId="1076"/>
          <ac:picMkLst>
            <pc:docMk/>
            <pc:sldMk cId="2167516816" sldId="366"/>
            <ac:picMk id="3" creationId="{8AC5DF74-BE2D-B3B6-9E05-E67F6491D552}"/>
          </ac:picMkLst>
        </pc:picChg>
        <pc:picChg chg="add mod">
          <ac:chgData name="Yoav Gold" userId="18c88925-48ee-474c-bf9a-792c317defda" providerId="ADAL" clId="{111725E2-238E-4407-B864-D115428C9305}" dt="2025-10-25T22:19:33.125" v="2008" actId="1076"/>
          <ac:picMkLst>
            <pc:docMk/>
            <pc:sldMk cId="2167516816" sldId="366"/>
            <ac:picMk id="5" creationId="{79E6DD14-B144-CFCE-1CE0-EC01A9915031}"/>
          </ac:picMkLst>
        </pc:picChg>
        <pc:picChg chg="add mod">
          <ac:chgData name="Yoav Gold" userId="18c88925-48ee-474c-bf9a-792c317defda" providerId="ADAL" clId="{111725E2-238E-4407-B864-D115428C9305}" dt="2025-10-25T22:19:54.575" v="2013" actId="1076"/>
          <ac:picMkLst>
            <pc:docMk/>
            <pc:sldMk cId="2167516816" sldId="366"/>
            <ac:picMk id="7" creationId="{030C83DE-6099-0EEA-BE29-818FEC70A9D8}"/>
          </ac:picMkLst>
        </pc:picChg>
        <pc:picChg chg="del">
          <ac:chgData name="Yoav Gold" userId="18c88925-48ee-474c-bf9a-792c317defda" providerId="ADAL" clId="{111725E2-238E-4407-B864-D115428C9305}" dt="2025-10-25T22:18:39.544" v="1970" actId="478"/>
          <ac:picMkLst>
            <pc:docMk/>
            <pc:sldMk cId="2167516816" sldId="366"/>
            <ac:picMk id="9" creationId="{45242CFB-6EF9-9BB1-10CE-B6FAE98F191E}"/>
          </ac:picMkLst>
        </pc:picChg>
        <pc:picChg chg="add mod">
          <ac:chgData name="Yoav Gold" userId="18c88925-48ee-474c-bf9a-792c317defda" providerId="ADAL" clId="{111725E2-238E-4407-B864-D115428C9305}" dt="2025-10-25T22:20:03.976" v="2017" actId="1076"/>
          <ac:picMkLst>
            <pc:docMk/>
            <pc:sldMk cId="2167516816" sldId="366"/>
            <ac:picMk id="12" creationId="{3D8E8069-C228-12F9-60F7-678F87F1D887}"/>
          </ac:picMkLst>
        </pc:picChg>
      </pc:sldChg>
      <pc:sldChg chg="add del">
        <pc:chgData name="Yoav Gold" userId="18c88925-48ee-474c-bf9a-792c317defda" providerId="ADAL" clId="{111725E2-238E-4407-B864-D115428C9305}" dt="2025-10-25T22:18:31.053" v="1964" actId="2890"/>
        <pc:sldMkLst>
          <pc:docMk/>
          <pc:sldMk cId="2526060958" sldId="366"/>
        </pc:sldMkLst>
      </pc:sldChg>
      <pc:sldChg chg="add del">
        <pc:chgData name="Yoav Gold" userId="18c88925-48ee-474c-bf9a-792c317defda" providerId="ADAL" clId="{111725E2-238E-4407-B864-D115428C9305}" dt="2025-10-25T22:24:58.232" v="2151" actId="47"/>
        <pc:sldMkLst>
          <pc:docMk/>
          <pc:sldMk cId="1057068092" sldId="367"/>
        </pc:sldMkLst>
      </pc:sldChg>
      <pc:sldChg chg="addSp modSp add mod modTransition">
        <pc:chgData name="Yoav Gold" userId="18c88925-48ee-474c-bf9a-792c317defda" providerId="ADAL" clId="{111725E2-238E-4407-B864-D115428C9305}" dt="2025-10-25T22:25:34.965" v="2160"/>
        <pc:sldMkLst>
          <pc:docMk/>
          <pc:sldMk cId="2609529314" sldId="367"/>
        </pc:sldMkLst>
        <pc:spChg chg="mod">
          <ac:chgData name="Yoav Gold" userId="18c88925-48ee-474c-bf9a-792c317defda" providerId="ADAL" clId="{111725E2-238E-4407-B864-D115428C9305}" dt="2025-10-25T22:25:08.650" v="2154" actId="12"/>
          <ac:spMkLst>
            <pc:docMk/>
            <pc:sldMk cId="2609529314" sldId="367"/>
            <ac:spMk id="3" creationId="{B8CC478B-27B5-8792-F684-CE3B776E17A3}"/>
          </ac:spMkLst>
        </pc:spChg>
        <pc:picChg chg="add mod">
          <ac:chgData name="Yoav Gold" userId="18c88925-48ee-474c-bf9a-792c317defda" providerId="ADAL" clId="{111725E2-238E-4407-B864-D115428C9305}" dt="2025-10-25T22:25:22.372" v="2157" actId="1076"/>
          <ac:picMkLst>
            <pc:docMk/>
            <pc:sldMk cId="2609529314" sldId="367"/>
            <ac:picMk id="6" creationId="{00EA463D-1F3E-1000-D21F-6C3E234CCBFE}"/>
          </ac:picMkLst>
        </pc:picChg>
      </pc:sldChg>
      <pc:sldChg chg="addSp delSp modSp add mod">
        <pc:chgData name="Yoav Gold" userId="18c88925-48ee-474c-bf9a-792c317defda" providerId="ADAL" clId="{111725E2-238E-4407-B864-D115428C9305}" dt="2025-10-25T22:32:27.631" v="2249" actId="1076"/>
        <pc:sldMkLst>
          <pc:docMk/>
          <pc:sldMk cId="1577259120" sldId="368"/>
        </pc:sldMkLst>
        <pc:spChg chg="add mod">
          <ac:chgData name="Yoav Gold" userId="18c88925-48ee-474c-bf9a-792c317defda" providerId="ADAL" clId="{111725E2-238E-4407-B864-D115428C9305}" dt="2025-10-25T22:31:58.403" v="2246" actId="20577"/>
          <ac:spMkLst>
            <pc:docMk/>
            <pc:sldMk cId="1577259120" sldId="368"/>
            <ac:spMk id="2" creationId="{FA594623-BA3C-498D-1BB8-844D402AF3B4}"/>
          </ac:spMkLst>
        </pc:spChg>
        <pc:spChg chg="del">
          <ac:chgData name="Yoav Gold" userId="18c88925-48ee-474c-bf9a-792c317defda" providerId="ADAL" clId="{111725E2-238E-4407-B864-D115428C9305}" dt="2025-10-25T22:29:49.877" v="2164" actId="478"/>
          <ac:spMkLst>
            <pc:docMk/>
            <pc:sldMk cId="1577259120" sldId="368"/>
            <ac:spMk id="3" creationId="{39B3E1AA-B36F-7D86-A98A-AF103C5268B7}"/>
          </ac:spMkLst>
        </pc:spChg>
        <pc:spChg chg="mod">
          <ac:chgData name="Yoav Gold" userId="18c88925-48ee-474c-bf9a-792c317defda" providerId="ADAL" clId="{111725E2-238E-4407-B864-D115428C9305}" dt="2025-10-25T22:30:03.591" v="2169" actId="1076"/>
          <ac:spMkLst>
            <pc:docMk/>
            <pc:sldMk cId="1577259120" sldId="368"/>
            <ac:spMk id="202" creationId="{3167F2E2-F9DE-ADFA-DF19-1DA008ED6F95}"/>
          </ac:spMkLst>
        </pc:spChg>
        <pc:picChg chg="del">
          <ac:chgData name="Yoav Gold" userId="18c88925-48ee-474c-bf9a-792c317defda" providerId="ADAL" clId="{111725E2-238E-4407-B864-D115428C9305}" dt="2025-10-25T22:29:47.140" v="2163" actId="478"/>
          <ac:picMkLst>
            <pc:docMk/>
            <pc:sldMk cId="1577259120" sldId="368"/>
            <ac:picMk id="6" creationId="{93FAC715-8A48-1934-C725-8A9C5DF12DF6}"/>
          </ac:picMkLst>
        </pc:picChg>
        <pc:picChg chg="add mod">
          <ac:chgData name="Yoav Gold" userId="18c88925-48ee-474c-bf9a-792c317defda" providerId="ADAL" clId="{111725E2-238E-4407-B864-D115428C9305}" dt="2025-10-25T22:32:27.631" v="2249" actId="1076"/>
          <ac:picMkLst>
            <pc:docMk/>
            <pc:sldMk cId="1577259120" sldId="368"/>
            <ac:picMk id="8" creationId="{CCBDF968-A395-ED4C-AD79-8455E83BDCCA}"/>
          </ac:picMkLst>
        </pc:picChg>
      </pc:sldChg>
      <pc:sldChg chg="addSp delSp modSp add mod modAnim">
        <pc:chgData name="Yoav Gold" userId="18c88925-48ee-474c-bf9a-792c317defda" providerId="ADAL" clId="{111725E2-238E-4407-B864-D115428C9305}" dt="2025-10-25T22:37:59.720" v="2386" actId="1076"/>
        <pc:sldMkLst>
          <pc:docMk/>
          <pc:sldMk cId="243752722" sldId="369"/>
        </pc:sldMkLst>
        <pc:spChg chg="del">
          <ac:chgData name="Yoav Gold" userId="18c88925-48ee-474c-bf9a-792c317defda" providerId="ADAL" clId="{111725E2-238E-4407-B864-D115428C9305}" dt="2025-10-25T22:32:33.023" v="2251" actId="478"/>
          <ac:spMkLst>
            <pc:docMk/>
            <pc:sldMk cId="243752722" sldId="369"/>
            <ac:spMk id="2" creationId="{DCE54C35-51BA-D882-8481-A83E3AF9EFDD}"/>
          </ac:spMkLst>
        </pc:spChg>
        <pc:spChg chg="add mod">
          <ac:chgData name="Yoav Gold" userId="18c88925-48ee-474c-bf9a-792c317defda" providerId="ADAL" clId="{111725E2-238E-4407-B864-D115428C9305}" dt="2025-10-25T22:36:35.469" v="2372" actId="1076"/>
          <ac:spMkLst>
            <pc:docMk/>
            <pc:sldMk cId="243752722" sldId="369"/>
            <ac:spMk id="12" creationId="{676DDD76-7CF1-113E-DBF3-909A990D985B}"/>
          </ac:spMkLst>
        </pc:spChg>
        <pc:picChg chg="add mod">
          <ac:chgData name="Yoav Gold" userId="18c88925-48ee-474c-bf9a-792c317defda" providerId="ADAL" clId="{111725E2-238E-4407-B864-D115428C9305}" dt="2025-10-25T22:33:54.279" v="2253" actId="1076"/>
          <ac:picMkLst>
            <pc:docMk/>
            <pc:sldMk cId="243752722" sldId="369"/>
            <ac:picMk id="6" creationId="{4DF583DE-6AA7-1CB2-1D61-0520B94D6886}"/>
          </ac:picMkLst>
        </pc:picChg>
        <pc:picChg chg="del">
          <ac:chgData name="Yoav Gold" userId="18c88925-48ee-474c-bf9a-792c317defda" providerId="ADAL" clId="{111725E2-238E-4407-B864-D115428C9305}" dt="2025-10-25T22:32:33.023" v="2251" actId="478"/>
          <ac:picMkLst>
            <pc:docMk/>
            <pc:sldMk cId="243752722" sldId="369"/>
            <ac:picMk id="8" creationId="{7713CDC2-1977-1988-26C7-3F262596D509}"/>
          </ac:picMkLst>
        </pc:picChg>
        <pc:picChg chg="add mod">
          <ac:chgData name="Yoav Gold" userId="18c88925-48ee-474c-bf9a-792c317defda" providerId="ADAL" clId="{111725E2-238E-4407-B864-D115428C9305}" dt="2025-10-25T22:34:31.702" v="2255" actId="1076"/>
          <ac:picMkLst>
            <pc:docMk/>
            <pc:sldMk cId="243752722" sldId="369"/>
            <ac:picMk id="9" creationId="{D20F1F59-A190-646C-4DA2-8BCC5FB35162}"/>
          </ac:picMkLst>
        </pc:picChg>
        <pc:picChg chg="add mod">
          <ac:chgData name="Yoav Gold" userId="18c88925-48ee-474c-bf9a-792c317defda" providerId="ADAL" clId="{111725E2-238E-4407-B864-D115428C9305}" dt="2025-10-25T22:34:42.812" v="2257" actId="1076"/>
          <ac:picMkLst>
            <pc:docMk/>
            <pc:sldMk cId="243752722" sldId="369"/>
            <ac:picMk id="10" creationId="{4C366367-BBE8-608A-A0F7-FD412645E6DB}"/>
          </ac:picMkLst>
        </pc:picChg>
        <pc:picChg chg="add mod">
          <ac:chgData name="Yoav Gold" userId="18c88925-48ee-474c-bf9a-792c317defda" providerId="ADAL" clId="{111725E2-238E-4407-B864-D115428C9305}" dt="2025-10-25T22:36:39.263" v="2374" actId="1076"/>
          <ac:picMkLst>
            <pc:docMk/>
            <pc:sldMk cId="243752722" sldId="369"/>
            <ac:picMk id="13" creationId="{F5F01578-6BB6-2392-416E-BA4D81014370}"/>
          </ac:picMkLst>
        </pc:picChg>
        <pc:picChg chg="add mod">
          <ac:chgData name="Yoav Gold" userId="18c88925-48ee-474c-bf9a-792c317defda" providerId="ADAL" clId="{111725E2-238E-4407-B864-D115428C9305}" dt="2025-10-25T22:37:59.720" v="2386" actId="1076"/>
          <ac:picMkLst>
            <pc:docMk/>
            <pc:sldMk cId="243752722" sldId="369"/>
            <ac:picMk id="14" creationId="{7FA5445D-FDB7-9C47-4BB0-9FD3C07AC014}"/>
          </ac:picMkLst>
        </pc:picChg>
      </pc:sldChg>
      <pc:sldChg chg="addSp delSp modSp add mod delAnim modAnim">
        <pc:chgData name="Yoav Gold" userId="18c88925-48ee-474c-bf9a-792c317defda" providerId="ADAL" clId="{111725E2-238E-4407-B864-D115428C9305}" dt="2025-10-26T16:50:22.526" v="3275"/>
        <pc:sldMkLst>
          <pc:docMk/>
          <pc:sldMk cId="1341284195" sldId="370"/>
        </pc:sldMkLst>
        <pc:spChg chg="add mod">
          <ac:chgData name="Yoav Gold" userId="18c88925-48ee-474c-bf9a-792c317defda" providerId="ADAL" clId="{111725E2-238E-4407-B864-D115428C9305}" dt="2025-10-26T16:44:54.132" v="2887" actId="113"/>
          <ac:spMkLst>
            <pc:docMk/>
            <pc:sldMk cId="1341284195" sldId="370"/>
            <ac:spMk id="2" creationId="{8B73EE4A-70F3-325B-CE83-E6ACBA032913}"/>
          </ac:spMkLst>
        </pc:spChg>
        <pc:spChg chg="mod">
          <ac:chgData name="Yoav Gold" userId="18c88925-48ee-474c-bf9a-792c317defda" providerId="ADAL" clId="{111725E2-238E-4407-B864-D115428C9305}" dt="2025-10-26T16:41:13.841" v="2397" actId="1076"/>
          <ac:spMkLst>
            <pc:docMk/>
            <pc:sldMk cId="1341284195" sldId="370"/>
            <ac:spMk id="12" creationId="{D056C7FA-A4C9-1364-EC9F-3A197E55C44D}"/>
          </ac:spMkLst>
        </pc:spChg>
        <pc:picChg chg="add mod">
          <ac:chgData name="Yoav Gold" userId="18c88925-48ee-474c-bf9a-792c317defda" providerId="ADAL" clId="{111725E2-238E-4407-B864-D115428C9305}" dt="2025-10-26T16:50:22.179" v="3274"/>
          <ac:picMkLst>
            <pc:docMk/>
            <pc:sldMk cId="1341284195" sldId="370"/>
            <ac:picMk id="3" creationId="{DD0BB84F-C01C-0B7E-75CF-F3C41EC199CA}"/>
          </ac:picMkLst>
        </pc:picChg>
        <pc:picChg chg="del">
          <ac:chgData name="Yoav Gold" userId="18c88925-48ee-474c-bf9a-792c317defda" providerId="ADAL" clId="{111725E2-238E-4407-B864-D115428C9305}" dt="2025-10-26T16:41:02.105" v="2388" actId="478"/>
          <ac:picMkLst>
            <pc:docMk/>
            <pc:sldMk cId="1341284195" sldId="370"/>
            <ac:picMk id="6" creationId="{3BB82DAC-342A-F0C4-EFDA-D46D31FC037B}"/>
          </ac:picMkLst>
        </pc:picChg>
        <pc:picChg chg="mod">
          <ac:chgData name="Yoav Gold" userId="18c88925-48ee-474c-bf9a-792c317defda" providerId="ADAL" clId="{111725E2-238E-4407-B864-D115428C9305}" dt="2025-10-26T16:41:08.283" v="2392" actId="1076"/>
          <ac:picMkLst>
            <pc:docMk/>
            <pc:sldMk cId="1341284195" sldId="370"/>
            <ac:picMk id="9" creationId="{83354DB5-3AC3-A5BC-C0B5-90950C8664F1}"/>
          </ac:picMkLst>
        </pc:picChg>
        <pc:picChg chg="del">
          <ac:chgData name="Yoav Gold" userId="18c88925-48ee-474c-bf9a-792c317defda" providerId="ADAL" clId="{111725E2-238E-4407-B864-D115428C9305}" dt="2025-10-26T16:41:03.659" v="2389" actId="478"/>
          <ac:picMkLst>
            <pc:docMk/>
            <pc:sldMk cId="1341284195" sldId="370"/>
            <ac:picMk id="10" creationId="{69074AE6-3B24-46C2-BAEC-86F796CEF290}"/>
          </ac:picMkLst>
        </pc:picChg>
        <pc:picChg chg="mod">
          <ac:chgData name="Yoav Gold" userId="18c88925-48ee-474c-bf9a-792c317defda" providerId="ADAL" clId="{111725E2-238E-4407-B864-D115428C9305}" dt="2025-10-26T16:41:16.970" v="2398" actId="1076"/>
          <ac:picMkLst>
            <pc:docMk/>
            <pc:sldMk cId="1341284195" sldId="370"/>
            <ac:picMk id="13" creationId="{EDBFEEC4-F4E7-280E-97FC-3BED232CD198}"/>
          </ac:picMkLst>
        </pc:picChg>
        <pc:picChg chg="mod">
          <ac:chgData name="Yoav Gold" userId="18c88925-48ee-474c-bf9a-792c317defda" providerId="ADAL" clId="{111725E2-238E-4407-B864-D115428C9305}" dt="2025-10-26T16:41:21.272" v="2400" actId="1076"/>
          <ac:picMkLst>
            <pc:docMk/>
            <pc:sldMk cId="1341284195" sldId="370"/>
            <ac:picMk id="14" creationId="{5DA943ED-2D8F-2953-B6C2-220C7C5395BC}"/>
          </ac:picMkLst>
        </pc:picChg>
      </pc:sldChg>
      <pc:sldChg chg="addSp delSp modSp add mod modTransition modAnim">
        <pc:chgData name="Yoav Gold" userId="18c88925-48ee-474c-bf9a-792c317defda" providerId="ADAL" clId="{111725E2-238E-4407-B864-D115428C9305}" dt="2025-10-26T16:54:02.105" v="3320" actId="478"/>
        <pc:sldMkLst>
          <pc:docMk/>
          <pc:sldMk cId="796599607" sldId="371"/>
        </pc:sldMkLst>
        <pc:spChg chg="mod">
          <ac:chgData name="Yoav Gold" userId="18c88925-48ee-474c-bf9a-792c317defda" providerId="ADAL" clId="{111725E2-238E-4407-B864-D115428C9305}" dt="2025-10-26T16:47:46.534" v="3168" actId="20577"/>
          <ac:spMkLst>
            <pc:docMk/>
            <pc:sldMk cId="796599607" sldId="371"/>
            <ac:spMk id="2" creationId="{52D65183-93DA-2815-4974-7ACFA2909BCC}"/>
          </ac:spMkLst>
        </pc:spChg>
        <pc:spChg chg="add mod">
          <ac:chgData name="Yoav Gold" userId="18c88925-48ee-474c-bf9a-792c317defda" providerId="ADAL" clId="{111725E2-238E-4407-B864-D115428C9305}" dt="2025-10-26T16:50:09.113" v="3271" actId="20577"/>
          <ac:spMkLst>
            <pc:docMk/>
            <pc:sldMk cId="796599607" sldId="371"/>
            <ac:spMk id="3" creationId="{E94F36FC-5C45-4052-CE0D-C6851936F730}"/>
          </ac:spMkLst>
        </pc:spChg>
        <pc:spChg chg="add mod">
          <ac:chgData name="Yoav Gold" userId="18c88925-48ee-474c-bf9a-792c317defda" providerId="ADAL" clId="{111725E2-238E-4407-B864-D115428C9305}" dt="2025-10-26T16:50:06.882" v="3270" actId="1076"/>
          <ac:spMkLst>
            <pc:docMk/>
            <pc:sldMk cId="796599607" sldId="371"/>
            <ac:spMk id="7" creationId="{47196307-27CB-2938-0EAB-14B146DEBF05}"/>
          </ac:spMkLst>
        </pc:spChg>
        <pc:spChg chg="del">
          <ac:chgData name="Yoav Gold" userId="18c88925-48ee-474c-bf9a-792c317defda" providerId="ADAL" clId="{111725E2-238E-4407-B864-D115428C9305}" dt="2025-10-26T16:46:30.728" v="2898" actId="478"/>
          <ac:spMkLst>
            <pc:docMk/>
            <pc:sldMk cId="796599607" sldId="371"/>
            <ac:spMk id="12" creationId="{AF1AECD9-DC68-E0F2-C043-7651FDD154E4}"/>
          </ac:spMkLst>
        </pc:spChg>
        <pc:spChg chg="add mod">
          <ac:chgData name="Yoav Gold" userId="18c88925-48ee-474c-bf9a-792c317defda" providerId="ADAL" clId="{111725E2-238E-4407-B864-D115428C9305}" dt="2025-10-26T16:51:44.345" v="3291" actId="14100"/>
          <ac:spMkLst>
            <pc:docMk/>
            <pc:sldMk cId="796599607" sldId="371"/>
            <ac:spMk id="15" creationId="{A1C8D592-F905-B253-A7C3-C53B72B75E82}"/>
          </ac:spMkLst>
        </pc:spChg>
        <pc:spChg chg="add del mod">
          <ac:chgData name="Yoav Gold" userId="18c88925-48ee-474c-bf9a-792c317defda" providerId="ADAL" clId="{111725E2-238E-4407-B864-D115428C9305}" dt="2025-10-26T16:54:02.105" v="3320" actId="478"/>
          <ac:spMkLst>
            <pc:docMk/>
            <pc:sldMk cId="796599607" sldId="371"/>
            <ac:spMk id="16" creationId="{11B9D338-A7AF-61DE-876D-EA1572921DA7}"/>
          </ac:spMkLst>
        </pc:spChg>
        <pc:spChg chg="mod">
          <ac:chgData name="Yoav Gold" userId="18c88925-48ee-474c-bf9a-792c317defda" providerId="ADAL" clId="{111725E2-238E-4407-B864-D115428C9305}" dt="2025-10-26T16:46:27.816" v="2896" actId="1076"/>
          <ac:spMkLst>
            <pc:docMk/>
            <pc:sldMk cId="796599607" sldId="371"/>
            <ac:spMk id="202" creationId="{B757E802-DA4F-42F3-CD2C-5E6896C83279}"/>
          </ac:spMkLst>
        </pc:spChg>
        <pc:picChg chg="add mod">
          <ac:chgData name="Yoav Gold" userId="18c88925-48ee-474c-bf9a-792c317defda" providerId="ADAL" clId="{111725E2-238E-4407-B864-D115428C9305}" dt="2025-10-26T16:50:31.728" v="3280" actId="1076"/>
          <ac:picMkLst>
            <pc:docMk/>
            <pc:sldMk cId="796599607" sldId="371"/>
            <ac:picMk id="8" creationId="{4B558F5F-58B7-7C9B-2EB9-5745A5BA3BEC}"/>
          </ac:picMkLst>
        </pc:picChg>
        <pc:picChg chg="del">
          <ac:chgData name="Yoav Gold" userId="18c88925-48ee-474c-bf9a-792c317defda" providerId="ADAL" clId="{111725E2-238E-4407-B864-D115428C9305}" dt="2025-10-26T16:46:29.160" v="2897" actId="478"/>
          <ac:picMkLst>
            <pc:docMk/>
            <pc:sldMk cId="796599607" sldId="371"/>
            <ac:picMk id="9" creationId="{4B381EE2-6583-142F-20FF-F97DD6F5E90D}"/>
          </ac:picMkLst>
        </pc:picChg>
        <pc:picChg chg="add mod">
          <ac:chgData name="Yoav Gold" userId="18c88925-48ee-474c-bf9a-792c317defda" providerId="ADAL" clId="{111725E2-238E-4407-B864-D115428C9305}" dt="2025-10-26T16:50:33.113" v="3281" actId="1076"/>
          <ac:picMkLst>
            <pc:docMk/>
            <pc:sldMk cId="796599607" sldId="371"/>
            <ac:picMk id="10" creationId="{786C3676-CE38-6359-0770-FD64706418AD}"/>
          </ac:picMkLst>
        </pc:picChg>
        <pc:picChg chg="add mod">
          <ac:chgData name="Yoav Gold" userId="18c88925-48ee-474c-bf9a-792c317defda" providerId="ADAL" clId="{111725E2-238E-4407-B864-D115428C9305}" dt="2025-10-26T16:50:52.359" v="3283" actId="1076"/>
          <ac:picMkLst>
            <pc:docMk/>
            <pc:sldMk cId="796599607" sldId="371"/>
            <ac:picMk id="11" creationId="{6FF81FE8-993B-B59D-1ED2-459B4AD9E0D3}"/>
          </ac:picMkLst>
        </pc:picChg>
        <pc:picChg chg="del">
          <ac:chgData name="Yoav Gold" userId="18c88925-48ee-474c-bf9a-792c317defda" providerId="ADAL" clId="{111725E2-238E-4407-B864-D115428C9305}" dt="2025-10-26T16:46:31.735" v="2901" actId="478"/>
          <ac:picMkLst>
            <pc:docMk/>
            <pc:sldMk cId="796599607" sldId="371"/>
            <ac:picMk id="13" creationId="{98D7AE04-5DC6-8A63-83EE-26E32435B5BD}"/>
          </ac:picMkLst>
        </pc:picChg>
        <pc:picChg chg="del mod">
          <ac:chgData name="Yoav Gold" userId="18c88925-48ee-474c-bf9a-792c317defda" providerId="ADAL" clId="{111725E2-238E-4407-B864-D115428C9305}" dt="2025-10-26T16:46:31.271" v="2900" actId="478"/>
          <ac:picMkLst>
            <pc:docMk/>
            <pc:sldMk cId="796599607" sldId="371"/>
            <ac:picMk id="14" creationId="{04A5CAF2-E6F1-47C6-26AD-993D3466E0AF}"/>
          </ac:picMkLst>
        </pc:picChg>
      </pc:sldChg>
      <pc:sldChg chg="addSp delSp modSp add mod delAnim modAnim">
        <pc:chgData name="Yoav Gold" userId="18c88925-48ee-474c-bf9a-792c317defda" providerId="ADAL" clId="{111725E2-238E-4407-B864-D115428C9305}" dt="2025-10-26T19:10:49.312" v="6975" actId="20577"/>
        <pc:sldMkLst>
          <pc:docMk/>
          <pc:sldMk cId="3147969344" sldId="372"/>
        </pc:sldMkLst>
        <pc:spChg chg="del">
          <ac:chgData name="Yoav Gold" userId="18c88925-48ee-474c-bf9a-792c317defda" providerId="ADAL" clId="{111725E2-238E-4407-B864-D115428C9305}" dt="2025-10-26T16:54:09.095" v="3322" actId="478"/>
          <ac:spMkLst>
            <pc:docMk/>
            <pc:sldMk cId="3147969344" sldId="372"/>
            <ac:spMk id="2" creationId="{1FEF3733-E2BA-C16A-C1BA-3F4D432E12C9}"/>
          </ac:spMkLst>
        </pc:spChg>
        <pc:spChg chg="del">
          <ac:chgData name="Yoav Gold" userId="18c88925-48ee-474c-bf9a-792c317defda" providerId="ADAL" clId="{111725E2-238E-4407-B864-D115428C9305}" dt="2025-10-26T16:54:10.479" v="3323" actId="478"/>
          <ac:spMkLst>
            <pc:docMk/>
            <pc:sldMk cId="3147969344" sldId="372"/>
            <ac:spMk id="3" creationId="{A25196B4-E40A-9DC4-4D3E-F20EF8232836}"/>
          </ac:spMkLst>
        </pc:spChg>
        <pc:spChg chg="del">
          <ac:chgData name="Yoav Gold" userId="18c88925-48ee-474c-bf9a-792c317defda" providerId="ADAL" clId="{111725E2-238E-4407-B864-D115428C9305}" dt="2025-10-26T16:54:11.703" v="3325" actId="478"/>
          <ac:spMkLst>
            <pc:docMk/>
            <pc:sldMk cId="3147969344" sldId="372"/>
            <ac:spMk id="7" creationId="{8B27E1F4-05CD-994B-0DC1-11D765511A05}"/>
          </ac:spMkLst>
        </pc:spChg>
        <pc:spChg chg="add mod">
          <ac:chgData name="Yoav Gold" userId="18c88925-48ee-474c-bf9a-792c317defda" providerId="ADAL" clId="{111725E2-238E-4407-B864-D115428C9305}" dt="2025-10-26T16:56:15.318" v="3478" actId="1076"/>
          <ac:spMkLst>
            <pc:docMk/>
            <pc:sldMk cId="3147969344" sldId="372"/>
            <ac:spMk id="14" creationId="{2CAA8435-A1AC-2DE1-FE7F-B444DDE51739}"/>
          </ac:spMkLst>
        </pc:spChg>
        <pc:spChg chg="del">
          <ac:chgData name="Yoav Gold" userId="18c88925-48ee-474c-bf9a-792c317defda" providerId="ADAL" clId="{111725E2-238E-4407-B864-D115428C9305}" dt="2025-10-26T16:54:13.044" v="3327" actId="478"/>
          <ac:spMkLst>
            <pc:docMk/>
            <pc:sldMk cId="3147969344" sldId="372"/>
            <ac:spMk id="15" creationId="{C235944D-D16E-35EB-44C8-82E4273B1D61}"/>
          </ac:spMkLst>
        </pc:spChg>
        <pc:spChg chg="add mod">
          <ac:chgData name="Yoav Gold" userId="18c88925-48ee-474c-bf9a-792c317defda" providerId="ADAL" clId="{111725E2-238E-4407-B864-D115428C9305}" dt="2025-10-26T19:10:49.312" v="6975" actId="20577"/>
          <ac:spMkLst>
            <pc:docMk/>
            <pc:sldMk cId="3147969344" sldId="372"/>
            <ac:spMk id="16" creationId="{46B3FB96-A1EA-21D1-947D-E526299F6E92}"/>
          </ac:spMkLst>
        </pc:spChg>
        <pc:picChg chg="add mod modCrop">
          <ac:chgData name="Yoav Gold" userId="18c88925-48ee-474c-bf9a-792c317defda" providerId="ADAL" clId="{111725E2-238E-4407-B864-D115428C9305}" dt="2025-10-26T16:54:49.134" v="3339" actId="1076"/>
          <ac:picMkLst>
            <pc:docMk/>
            <pc:sldMk cId="3147969344" sldId="372"/>
            <ac:picMk id="6" creationId="{F2B896A6-3012-FBA4-A31C-838BDBFB469F}"/>
          </ac:picMkLst>
        </pc:picChg>
        <pc:picChg chg="del">
          <ac:chgData name="Yoav Gold" userId="18c88925-48ee-474c-bf9a-792c317defda" providerId="ADAL" clId="{111725E2-238E-4407-B864-D115428C9305}" dt="2025-10-26T16:54:11.162" v="3324" actId="478"/>
          <ac:picMkLst>
            <pc:docMk/>
            <pc:sldMk cId="3147969344" sldId="372"/>
            <ac:picMk id="8" creationId="{2992ED99-BE9C-D8C1-E694-22AF35090965}"/>
          </ac:picMkLst>
        </pc:picChg>
        <pc:picChg chg="add mod modCrop">
          <ac:chgData name="Yoav Gold" userId="18c88925-48ee-474c-bf9a-792c317defda" providerId="ADAL" clId="{111725E2-238E-4407-B864-D115428C9305}" dt="2025-10-26T16:55:04.662" v="3347" actId="1076"/>
          <ac:picMkLst>
            <pc:docMk/>
            <pc:sldMk cId="3147969344" sldId="372"/>
            <ac:picMk id="9" creationId="{6926CE03-1338-B014-89E9-F51F09648A98}"/>
          </ac:picMkLst>
        </pc:picChg>
        <pc:picChg chg="del">
          <ac:chgData name="Yoav Gold" userId="18c88925-48ee-474c-bf9a-792c317defda" providerId="ADAL" clId="{111725E2-238E-4407-B864-D115428C9305}" dt="2025-10-26T16:54:12.674" v="3326" actId="478"/>
          <ac:picMkLst>
            <pc:docMk/>
            <pc:sldMk cId="3147969344" sldId="372"/>
            <ac:picMk id="10" creationId="{80EEE2C3-9A9A-AC74-8FAA-E9493A49681D}"/>
          </ac:picMkLst>
        </pc:picChg>
        <pc:picChg chg="mod">
          <ac:chgData name="Yoav Gold" userId="18c88925-48ee-474c-bf9a-792c317defda" providerId="ADAL" clId="{111725E2-238E-4407-B864-D115428C9305}" dt="2025-10-26T16:54:38.378" v="3336" actId="1076"/>
          <ac:picMkLst>
            <pc:docMk/>
            <pc:sldMk cId="3147969344" sldId="372"/>
            <ac:picMk id="11" creationId="{00ACDC59-25D2-340A-AB40-4549D9FCD81C}"/>
          </ac:picMkLst>
        </pc:picChg>
        <pc:picChg chg="add mod">
          <ac:chgData name="Yoav Gold" userId="18c88925-48ee-474c-bf9a-792c317defda" providerId="ADAL" clId="{111725E2-238E-4407-B864-D115428C9305}" dt="2025-10-26T16:55:14.561" v="3350" actId="1076"/>
          <ac:picMkLst>
            <pc:docMk/>
            <pc:sldMk cId="3147969344" sldId="372"/>
            <ac:picMk id="12" creationId="{9BB9AC40-EEF8-CE2F-A6E1-DA6911333E35}"/>
          </ac:picMkLst>
        </pc:picChg>
        <pc:picChg chg="add mod">
          <ac:chgData name="Yoav Gold" userId="18c88925-48ee-474c-bf9a-792c317defda" providerId="ADAL" clId="{111725E2-238E-4407-B864-D115428C9305}" dt="2025-10-26T16:55:24.592" v="3354" actId="1076"/>
          <ac:picMkLst>
            <pc:docMk/>
            <pc:sldMk cId="3147969344" sldId="372"/>
            <ac:picMk id="13" creationId="{D1080C8B-8CB5-20A9-E3B4-79142C7B4886}"/>
          </ac:picMkLst>
        </pc:picChg>
        <pc:picChg chg="add mod">
          <ac:chgData name="Yoav Gold" userId="18c88925-48ee-474c-bf9a-792c317defda" providerId="ADAL" clId="{111725E2-238E-4407-B864-D115428C9305}" dt="2025-10-26T16:57:11.841" v="3588" actId="1076"/>
          <ac:picMkLst>
            <pc:docMk/>
            <pc:sldMk cId="3147969344" sldId="372"/>
            <ac:picMk id="18" creationId="{E1AE1D49-62CE-7CFD-0F71-02E769D4397D}"/>
          </ac:picMkLst>
        </pc:picChg>
        <pc:picChg chg="add mod">
          <ac:chgData name="Yoav Gold" userId="18c88925-48ee-474c-bf9a-792c317defda" providerId="ADAL" clId="{111725E2-238E-4407-B864-D115428C9305}" dt="2025-10-26T16:57:13.818" v="3590" actId="1076"/>
          <ac:picMkLst>
            <pc:docMk/>
            <pc:sldMk cId="3147969344" sldId="372"/>
            <ac:picMk id="19" creationId="{91655F79-34AE-8572-D646-5DF325C38674}"/>
          </ac:picMkLst>
        </pc:picChg>
      </pc:sldChg>
      <pc:sldChg chg="addSp delSp modSp add mod modTransition delAnim">
        <pc:chgData name="Yoav Gold" userId="18c88925-48ee-474c-bf9a-792c317defda" providerId="ADAL" clId="{111725E2-238E-4407-B864-D115428C9305}" dt="2025-10-26T17:02:09.500" v="3888" actId="20577"/>
        <pc:sldMkLst>
          <pc:docMk/>
          <pc:sldMk cId="4080735537" sldId="373"/>
        </pc:sldMkLst>
        <pc:spChg chg="add del mod">
          <ac:chgData name="Yoav Gold" userId="18c88925-48ee-474c-bf9a-792c317defda" providerId="ADAL" clId="{111725E2-238E-4407-B864-D115428C9305}" dt="2025-10-26T16:58:47.839" v="3602" actId="478"/>
          <ac:spMkLst>
            <pc:docMk/>
            <pc:sldMk cId="4080735537" sldId="373"/>
            <ac:spMk id="3" creationId="{C14908BE-DD06-80C6-B81F-881B48CB66B4}"/>
          </ac:spMkLst>
        </pc:spChg>
        <pc:spChg chg="add mod">
          <ac:chgData name="Yoav Gold" userId="18c88925-48ee-474c-bf9a-792c317defda" providerId="ADAL" clId="{111725E2-238E-4407-B864-D115428C9305}" dt="2025-10-26T16:58:51.409" v="3603"/>
          <ac:spMkLst>
            <pc:docMk/>
            <pc:sldMk cId="4080735537" sldId="373"/>
            <ac:spMk id="7" creationId="{E2C73DD0-6DC4-9C80-6C8D-421C9653FB54}"/>
          </ac:spMkLst>
        </pc:spChg>
        <pc:spChg chg="add mod">
          <ac:chgData name="Yoav Gold" userId="18c88925-48ee-474c-bf9a-792c317defda" providerId="ADAL" clId="{111725E2-238E-4407-B864-D115428C9305}" dt="2025-10-26T17:02:09.500" v="3888" actId="20577"/>
          <ac:spMkLst>
            <pc:docMk/>
            <pc:sldMk cId="4080735537" sldId="373"/>
            <ac:spMk id="8" creationId="{EF611B04-F927-AC03-7CFD-343E9C1F5457}"/>
          </ac:spMkLst>
        </pc:spChg>
        <pc:spChg chg="del">
          <ac:chgData name="Yoav Gold" userId="18c88925-48ee-474c-bf9a-792c317defda" providerId="ADAL" clId="{111725E2-238E-4407-B864-D115428C9305}" dt="2025-10-26T16:58:45.452" v="3601" actId="478"/>
          <ac:spMkLst>
            <pc:docMk/>
            <pc:sldMk cId="4080735537" sldId="373"/>
            <ac:spMk id="14" creationId="{58C55E1C-EFDA-58C3-4B73-560F4124C559}"/>
          </ac:spMkLst>
        </pc:spChg>
        <pc:spChg chg="del">
          <ac:chgData name="Yoav Gold" userId="18c88925-48ee-474c-bf9a-792c317defda" providerId="ADAL" clId="{111725E2-238E-4407-B864-D115428C9305}" dt="2025-10-26T16:58:45.452" v="3601" actId="478"/>
          <ac:spMkLst>
            <pc:docMk/>
            <pc:sldMk cId="4080735537" sldId="373"/>
            <ac:spMk id="16" creationId="{A7E6028F-F5E3-9775-D6C6-0A3C235BD1EA}"/>
          </ac:spMkLst>
        </pc:spChg>
        <pc:spChg chg="del">
          <ac:chgData name="Yoav Gold" userId="18c88925-48ee-474c-bf9a-792c317defda" providerId="ADAL" clId="{111725E2-238E-4407-B864-D115428C9305}" dt="2025-10-26T16:58:45.452" v="3601" actId="478"/>
          <ac:spMkLst>
            <pc:docMk/>
            <pc:sldMk cId="4080735537" sldId="373"/>
            <ac:spMk id="202" creationId="{EB51B98B-A65F-3D40-744A-A01747AB18E1}"/>
          </ac:spMkLst>
        </pc:spChg>
        <pc:picChg chg="del">
          <ac:chgData name="Yoav Gold" userId="18c88925-48ee-474c-bf9a-792c317defda" providerId="ADAL" clId="{111725E2-238E-4407-B864-D115428C9305}" dt="2025-10-26T16:58:45.452" v="3601" actId="478"/>
          <ac:picMkLst>
            <pc:docMk/>
            <pc:sldMk cId="4080735537" sldId="373"/>
            <ac:picMk id="6" creationId="{2BC6E4A7-45A8-7611-CC84-FEA053DE0350}"/>
          </ac:picMkLst>
        </pc:picChg>
        <pc:picChg chg="del">
          <ac:chgData name="Yoav Gold" userId="18c88925-48ee-474c-bf9a-792c317defda" providerId="ADAL" clId="{111725E2-238E-4407-B864-D115428C9305}" dt="2025-10-26T16:58:45.452" v="3601" actId="478"/>
          <ac:picMkLst>
            <pc:docMk/>
            <pc:sldMk cId="4080735537" sldId="373"/>
            <ac:picMk id="9" creationId="{702418D8-6BEA-3FDF-7387-730A0DDE80EB}"/>
          </ac:picMkLst>
        </pc:picChg>
        <pc:picChg chg="del">
          <ac:chgData name="Yoav Gold" userId="18c88925-48ee-474c-bf9a-792c317defda" providerId="ADAL" clId="{111725E2-238E-4407-B864-D115428C9305}" dt="2025-10-26T16:58:45.452" v="3601" actId="478"/>
          <ac:picMkLst>
            <pc:docMk/>
            <pc:sldMk cId="4080735537" sldId="373"/>
            <ac:picMk id="11" creationId="{84B8B8BE-2C99-83AB-D5B1-603E4F0A34BF}"/>
          </ac:picMkLst>
        </pc:picChg>
        <pc:picChg chg="del">
          <ac:chgData name="Yoav Gold" userId="18c88925-48ee-474c-bf9a-792c317defda" providerId="ADAL" clId="{111725E2-238E-4407-B864-D115428C9305}" dt="2025-10-26T16:58:45.452" v="3601" actId="478"/>
          <ac:picMkLst>
            <pc:docMk/>
            <pc:sldMk cId="4080735537" sldId="373"/>
            <ac:picMk id="12" creationId="{E9E8D1A6-5C13-A5E9-FE7C-B1AABA7D5EC7}"/>
          </ac:picMkLst>
        </pc:picChg>
        <pc:picChg chg="del">
          <ac:chgData name="Yoav Gold" userId="18c88925-48ee-474c-bf9a-792c317defda" providerId="ADAL" clId="{111725E2-238E-4407-B864-D115428C9305}" dt="2025-10-26T16:58:45.452" v="3601" actId="478"/>
          <ac:picMkLst>
            <pc:docMk/>
            <pc:sldMk cId="4080735537" sldId="373"/>
            <ac:picMk id="13" creationId="{98410EA4-6312-0D6F-F534-12922D833A42}"/>
          </ac:picMkLst>
        </pc:picChg>
        <pc:picChg chg="del">
          <ac:chgData name="Yoav Gold" userId="18c88925-48ee-474c-bf9a-792c317defda" providerId="ADAL" clId="{111725E2-238E-4407-B864-D115428C9305}" dt="2025-10-26T16:58:45.452" v="3601" actId="478"/>
          <ac:picMkLst>
            <pc:docMk/>
            <pc:sldMk cId="4080735537" sldId="373"/>
            <ac:picMk id="18" creationId="{FA7C598B-7A25-23FB-1E38-A7EA20B93593}"/>
          </ac:picMkLst>
        </pc:picChg>
      </pc:sldChg>
      <pc:sldChg chg="addSp delSp modSp add mod">
        <pc:chgData name="Yoav Gold" userId="18c88925-48ee-474c-bf9a-792c317defda" providerId="ADAL" clId="{111725E2-238E-4407-B864-D115428C9305}" dt="2025-10-26T17:14:16.216" v="4027" actId="21"/>
        <pc:sldMkLst>
          <pc:docMk/>
          <pc:sldMk cId="2355142302" sldId="374"/>
        </pc:sldMkLst>
        <pc:spChg chg="add del">
          <ac:chgData name="Yoav Gold" userId="18c88925-48ee-474c-bf9a-792c317defda" providerId="ADAL" clId="{111725E2-238E-4407-B864-D115428C9305}" dt="2025-10-26T17:03:21.917" v="3892" actId="22"/>
          <ac:spMkLst>
            <pc:docMk/>
            <pc:sldMk cId="2355142302" sldId="374"/>
            <ac:spMk id="3" creationId="{62A17F6B-E3C3-7921-09FC-E8E8FD8D8DD3}"/>
          </ac:spMkLst>
        </pc:spChg>
        <pc:spChg chg="del">
          <ac:chgData name="Yoav Gold" userId="18c88925-48ee-474c-bf9a-792c317defda" providerId="ADAL" clId="{111725E2-238E-4407-B864-D115428C9305}" dt="2025-10-26T17:03:17.921" v="3890" actId="478"/>
          <ac:spMkLst>
            <pc:docMk/>
            <pc:sldMk cId="2355142302" sldId="374"/>
            <ac:spMk id="8" creationId="{385FF426-FEF5-9CC2-9774-2A0B49A49923}"/>
          </ac:spMkLst>
        </pc:spChg>
        <pc:spChg chg="add mod">
          <ac:chgData name="Yoav Gold" userId="18c88925-48ee-474c-bf9a-792c317defda" providerId="ADAL" clId="{111725E2-238E-4407-B864-D115428C9305}" dt="2025-10-26T17:12:54.212" v="4001" actId="20577"/>
          <ac:spMkLst>
            <pc:docMk/>
            <pc:sldMk cId="2355142302" sldId="374"/>
            <ac:spMk id="9" creationId="{73DAF5ED-5E67-1CAE-4231-04463042D1C7}"/>
          </ac:spMkLst>
        </pc:spChg>
        <pc:spChg chg="add mod">
          <ac:chgData name="Yoav Gold" userId="18c88925-48ee-474c-bf9a-792c317defda" providerId="ADAL" clId="{111725E2-238E-4407-B864-D115428C9305}" dt="2025-10-26T17:13:13.223" v="4018" actId="20577"/>
          <ac:spMkLst>
            <pc:docMk/>
            <pc:sldMk cId="2355142302" sldId="374"/>
            <ac:spMk id="10" creationId="{9009898A-287F-7CDA-2A75-FD75DCDC518A}"/>
          </ac:spMkLst>
        </pc:spChg>
        <pc:spChg chg="add mod">
          <ac:chgData name="Yoav Gold" userId="18c88925-48ee-474c-bf9a-792c317defda" providerId="ADAL" clId="{111725E2-238E-4407-B864-D115428C9305}" dt="2025-10-26T17:13:48.576" v="4020" actId="1076"/>
          <ac:spMkLst>
            <pc:docMk/>
            <pc:sldMk cId="2355142302" sldId="374"/>
            <ac:spMk id="12" creationId="{BFA78386-4563-D5F4-318D-ABA5BBDA06EA}"/>
          </ac:spMkLst>
        </pc:spChg>
        <pc:picChg chg="add mod">
          <ac:chgData name="Yoav Gold" userId="18c88925-48ee-474c-bf9a-792c317defda" providerId="ADAL" clId="{111725E2-238E-4407-B864-D115428C9305}" dt="2025-10-26T17:12:49.699" v="3998" actId="1076"/>
          <ac:picMkLst>
            <pc:docMk/>
            <pc:sldMk cId="2355142302" sldId="374"/>
            <ac:picMk id="6" creationId="{EAE9409F-E5FB-C461-DB8E-6256F811B254}"/>
          </ac:picMkLst>
        </pc:picChg>
        <pc:picChg chg="add del mod">
          <ac:chgData name="Yoav Gold" userId="18c88925-48ee-474c-bf9a-792c317defda" providerId="ADAL" clId="{111725E2-238E-4407-B864-D115428C9305}" dt="2025-10-26T17:14:16.216" v="4027" actId="21"/>
          <ac:picMkLst>
            <pc:docMk/>
            <pc:sldMk cId="2355142302" sldId="374"/>
            <ac:picMk id="13" creationId="{2092CD82-C862-41A6-D7DF-64702CCBD9C2}"/>
          </ac:picMkLst>
        </pc:picChg>
      </pc:sldChg>
      <pc:sldChg chg="addSp delSp modSp add mod modTransition modAnim">
        <pc:chgData name="Yoav Gold" userId="18c88925-48ee-474c-bf9a-792c317defda" providerId="ADAL" clId="{111725E2-238E-4407-B864-D115428C9305}" dt="2025-10-26T17:17:42.921" v="4270"/>
        <pc:sldMkLst>
          <pc:docMk/>
          <pc:sldMk cId="31042866" sldId="375"/>
        </pc:sldMkLst>
        <pc:spChg chg="add mod">
          <ac:chgData name="Yoav Gold" userId="18c88925-48ee-474c-bf9a-792c317defda" providerId="ADAL" clId="{111725E2-238E-4407-B864-D115428C9305}" dt="2025-10-26T17:16:02.331" v="4173" actId="1076"/>
          <ac:spMkLst>
            <pc:docMk/>
            <pc:sldMk cId="31042866" sldId="375"/>
            <ac:spMk id="2" creationId="{C8E0AA0A-8389-F90A-15F4-4DCFB682F5BD}"/>
          </ac:spMkLst>
        </pc:spChg>
        <pc:spChg chg="add mod">
          <ac:chgData name="Yoav Gold" userId="18c88925-48ee-474c-bf9a-792c317defda" providerId="ADAL" clId="{111725E2-238E-4407-B864-D115428C9305}" dt="2025-10-26T17:17:27.719" v="4266" actId="404"/>
          <ac:spMkLst>
            <pc:docMk/>
            <pc:sldMk cId="31042866" sldId="375"/>
            <ac:spMk id="3" creationId="{F867E5BC-438D-5E6B-0A00-A7F7D04A5835}"/>
          </ac:spMkLst>
        </pc:spChg>
        <pc:spChg chg="del">
          <ac:chgData name="Yoav Gold" userId="18c88925-48ee-474c-bf9a-792c317defda" providerId="ADAL" clId="{111725E2-238E-4407-B864-D115428C9305}" dt="2025-10-26T17:14:27.188" v="4032" actId="478"/>
          <ac:spMkLst>
            <pc:docMk/>
            <pc:sldMk cId="31042866" sldId="375"/>
            <ac:spMk id="9" creationId="{7F9443D6-0FED-A0AA-136C-22C80E5CDEEC}"/>
          </ac:spMkLst>
        </pc:spChg>
        <pc:spChg chg="del mod">
          <ac:chgData name="Yoav Gold" userId="18c88925-48ee-474c-bf9a-792c317defda" providerId="ADAL" clId="{111725E2-238E-4407-B864-D115428C9305}" dt="2025-10-26T17:14:44.829" v="4038" actId="478"/>
          <ac:spMkLst>
            <pc:docMk/>
            <pc:sldMk cId="31042866" sldId="375"/>
            <ac:spMk id="10" creationId="{3ECEDCA5-9173-E8A2-CD66-29B51D339368}"/>
          </ac:spMkLst>
        </pc:spChg>
        <pc:spChg chg="mod">
          <ac:chgData name="Yoav Gold" userId="18c88925-48ee-474c-bf9a-792c317defda" providerId="ADAL" clId="{111725E2-238E-4407-B864-D115428C9305}" dt="2025-10-26T17:14:46.931" v="4039" actId="1076"/>
          <ac:spMkLst>
            <pc:docMk/>
            <pc:sldMk cId="31042866" sldId="375"/>
            <ac:spMk id="12" creationId="{1CE01AF2-F0FD-A0D9-4511-DD7DF82CE0B0}"/>
          </ac:spMkLst>
        </pc:spChg>
        <pc:picChg chg="del">
          <ac:chgData name="Yoav Gold" userId="18c88925-48ee-474c-bf9a-792c317defda" providerId="ADAL" clId="{111725E2-238E-4407-B864-D115428C9305}" dt="2025-10-26T17:15:53.876" v="4170" actId="478"/>
          <ac:picMkLst>
            <pc:docMk/>
            <pc:sldMk cId="31042866" sldId="375"/>
            <ac:picMk id="4" creationId="{FF0419DB-C334-655F-5FCE-4BF253646733}"/>
          </ac:picMkLst>
        </pc:picChg>
        <pc:picChg chg="mod">
          <ac:chgData name="Yoav Gold" userId="18c88925-48ee-474c-bf9a-792c317defda" providerId="ADAL" clId="{111725E2-238E-4407-B864-D115428C9305}" dt="2025-10-26T17:14:23.987" v="4031" actId="1076"/>
          <ac:picMkLst>
            <pc:docMk/>
            <pc:sldMk cId="31042866" sldId="375"/>
            <ac:picMk id="6" creationId="{F6239EF1-7749-B5BC-D8EC-FD1C44D84E9F}"/>
          </ac:picMkLst>
        </pc:picChg>
        <pc:picChg chg="add mod">
          <ac:chgData name="Yoav Gold" userId="18c88925-48ee-474c-bf9a-792c317defda" providerId="ADAL" clId="{111725E2-238E-4407-B864-D115428C9305}" dt="2025-10-26T17:17:32.854" v="4268" actId="1076"/>
          <ac:picMkLst>
            <pc:docMk/>
            <pc:sldMk cId="31042866" sldId="375"/>
            <ac:picMk id="13" creationId="{2092CD82-C862-41A6-D7DF-64702CCBD9C2}"/>
          </ac:picMkLst>
        </pc:picChg>
      </pc:sldChg>
      <pc:sldChg chg="addSp delSp modSp add mod modTransition delAnim modAnim">
        <pc:chgData name="Yoav Gold" userId="18c88925-48ee-474c-bf9a-792c317defda" providerId="ADAL" clId="{111725E2-238E-4407-B864-D115428C9305}" dt="2025-10-26T17:33:38.973" v="4601"/>
        <pc:sldMkLst>
          <pc:docMk/>
          <pc:sldMk cId="3745081605" sldId="376"/>
        </pc:sldMkLst>
        <pc:spChg chg="del">
          <ac:chgData name="Yoav Gold" userId="18c88925-48ee-474c-bf9a-792c317defda" providerId="ADAL" clId="{111725E2-238E-4407-B864-D115428C9305}" dt="2025-10-26T17:21:09.474" v="4275" actId="478"/>
          <ac:spMkLst>
            <pc:docMk/>
            <pc:sldMk cId="3745081605" sldId="376"/>
            <ac:spMk id="2" creationId="{FA0DBA41-D782-C8CA-9FFF-2F38C8D02B1E}"/>
          </ac:spMkLst>
        </pc:spChg>
        <pc:spChg chg="del">
          <ac:chgData name="Yoav Gold" userId="18c88925-48ee-474c-bf9a-792c317defda" providerId="ADAL" clId="{111725E2-238E-4407-B864-D115428C9305}" dt="2025-10-26T17:21:09.474" v="4275" actId="478"/>
          <ac:spMkLst>
            <pc:docMk/>
            <pc:sldMk cId="3745081605" sldId="376"/>
            <ac:spMk id="3" creationId="{B29789BC-1146-9694-CEAB-EF41E4362772}"/>
          </ac:spMkLst>
        </pc:spChg>
        <pc:spChg chg="mod">
          <ac:chgData name="Yoav Gold" userId="18c88925-48ee-474c-bf9a-792c317defda" providerId="ADAL" clId="{111725E2-238E-4407-B864-D115428C9305}" dt="2025-10-26T17:25:08.346" v="4285" actId="1076"/>
          <ac:spMkLst>
            <pc:docMk/>
            <pc:sldMk cId="3745081605" sldId="376"/>
            <ac:spMk id="7" creationId="{73CA41BB-A589-9287-3A29-BC1E2D11B746}"/>
          </ac:spMkLst>
        </pc:spChg>
        <pc:spChg chg="add mod">
          <ac:chgData name="Yoav Gold" userId="18c88925-48ee-474c-bf9a-792c317defda" providerId="ADAL" clId="{111725E2-238E-4407-B864-D115428C9305}" dt="2025-10-26T17:28:16.354" v="4541" actId="20577"/>
          <ac:spMkLst>
            <pc:docMk/>
            <pc:sldMk cId="3745081605" sldId="376"/>
            <ac:spMk id="8" creationId="{578623E3-8728-F3F6-3C3C-2D2AB8E81417}"/>
          </ac:spMkLst>
        </pc:spChg>
        <pc:spChg chg="del">
          <ac:chgData name="Yoav Gold" userId="18c88925-48ee-474c-bf9a-792c317defda" providerId="ADAL" clId="{111725E2-238E-4407-B864-D115428C9305}" dt="2025-10-26T17:21:11.639" v="4276" actId="478"/>
          <ac:spMkLst>
            <pc:docMk/>
            <pc:sldMk cId="3745081605" sldId="376"/>
            <ac:spMk id="12" creationId="{5468DB98-811D-4F23-9C5A-15B76479DDAE}"/>
          </ac:spMkLst>
        </pc:spChg>
        <pc:picChg chg="add del mod">
          <ac:chgData name="Yoav Gold" userId="18c88925-48ee-474c-bf9a-792c317defda" providerId="ADAL" clId="{111725E2-238E-4407-B864-D115428C9305}" dt="2025-10-26T17:33:31.965" v="4597" actId="478"/>
          <ac:picMkLst>
            <pc:docMk/>
            <pc:sldMk cId="3745081605" sldId="376"/>
            <ac:picMk id="4" creationId="{78FB7A02-F6A8-1677-185A-12DFD4AA984B}"/>
          </ac:picMkLst>
        </pc:picChg>
        <pc:picChg chg="del">
          <ac:chgData name="Yoav Gold" userId="18c88925-48ee-474c-bf9a-792c317defda" providerId="ADAL" clId="{111725E2-238E-4407-B864-D115428C9305}" dt="2025-10-26T17:33:32.715" v="4598" actId="478"/>
          <ac:picMkLst>
            <pc:docMk/>
            <pc:sldMk cId="3745081605" sldId="376"/>
            <ac:picMk id="5" creationId="{B0AA90D0-6238-B63C-9945-4DB46A5A1178}"/>
          </ac:picMkLst>
        </pc:picChg>
        <pc:picChg chg="del">
          <ac:chgData name="Yoav Gold" userId="18c88925-48ee-474c-bf9a-792c317defda" providerId="ADAL" clId="{111725E2-238E-4407-B864-D115428C9305}" dt="2025-10-26T17:21:05.138" v="4273" actId="478"/>
          <ac:picMkLst>
            <pc:docMk/>
            <pc:sldMk cId="3745081605" sldId="376"/>
            <ac:picMk id="6" creationId="{82A20D14-3D35-5D27-B33E-FC47E545FD05}"/>
          </ac:picMkLst>
        </pc:picChg>
        <pc:picChg chg="add mod">
          <ac:chgData name="Yoav Gold" userId="18c88925-48ee-474c-bf9a-792c317defda" providerId="ADAL" clId="{111725E2-238E-4407-B864-D115428C9305}" dt="2025-10-26T17:31:25.884" v="4593" actId="1076"/>
          <ac:picMkLst>
            <pc:docMk/>
            <pc:sldMk cId="3745081605" sldId="376"/>
            <ac:picMk id="10" creationId="{E17D7B6F-93D4-7CA6-E35F-650FEC850B09}"/>
          </ac:picMkLst>
        </pc:picChg>
        <pc:picChg chg="del">
          <ac:chgData name="Yoav Gold" userId="18c88925-48ee-474c-bf9a-792c317defda" providerId="ADAL" clId="{111725E2-238E-4407-B864-D115428C9305}" dt="2025-10-26T17:21:06.692" v="4274" actId="478"/>
          <ac:picMkLst>
            <pc:docMk/>
            <pc:sldMk cId="3745081605" sldId="376"/>
            <ac:picMk id="13" creationId="{9F277883-4A40-7677-CC39-F47D49E46CBE}"/>
          </ac:picMkLst>
        </pc:picChg>
        <pc:picChg chg="add del mod">
          <ac:chgData name="Yoav Gold" userId="18c88925-48ee-474c-bf9a-792c317defda" providerId="ADAL" clId="{111725E2-238E-4407-B864-D115428C9305}" dt="2025-10-26T17:31:15.401" v="4587" actId="21"/>
          <ac:picMkLst>
            <pc:docMk/>
            <pc:sldMk cId="3745081605" sldId="376"/>
            <ac:picMk id="14" creationId="{A74A8493-7DB7-356D-2E4E-92C6F74A1B13}"/>
          </ac:picMkLst>
        </pc:picChg>
        <pc:picChg chg="add mod">
          <ac:chgData name="Yoav Gold" userId="18c88925-48ee-474c-bf9a-792c317defda" providerId="ADAL" clId="{111725E2-238E-4407-B864-D115428C9305}" dt="2025-10-26T17:33:34.377" v="4600" actId="1076"/>
          <ac:picMkLst>
            <pc:docMk/>
            <pc:sldMk cId="3745081605" sldId="376"/>
            <ac:picMk id="16" creationId="{9201DCC8-72C4-E0D7-239D-5E1A367F4FE8}"/>
          </ac:picMkLst>
        </pc:picChg>
      </pc:sldChg>
      <pc:sldChg chg="addSp delSp modSp add mod">
        <pc:chgData name="Yoav Gold" userId="18c88925-48ee-474c-bf9a-792c317defda" providerId="ADAL" clId="{111725E2-238E-4407-B864-D115428C9305}" dt="2025-10-26T19:54:10.609" v="8380" actId="478"/>
        <pc:sldMkLst>
          <pc:docMk/>
          <pc:sldMk cId="2456161403" sldId="377"/>
        </pc:sldMkLst>
        <pc:spChg chg="add mod">
          <ac:chgData name="Yoav Gold" userId="18c88925-48ee-474c-bf9a-792c317defda" providerId="ADAL" clId="{111725E2-238E-4407-B864-D115428C9305}" dt="2025-10-26T18:08:37.414" v="5433" actId="20577"/>
          <ac:spMkLst>
            <pc:docMk/>
            <pc:sldMk cId="2456161403" sldId="377"/>
            <ac:spMk id="6" creationId="{A020B1B6-91C2-0B14-859E-FE02F9DB46E5}"/>
          </ac:spMkLst>
        </pc:spChg>
        <pc:spChg chg="del">
          <ac:chgData name="Yoav Gold" userId="18c88925-48ee-474c-bf9a-792c317defda" providerId="ADAL" clId="{111725E2-238E-4407-B864-D115428C9305}" dt="2025-10-26T17:28:41.297" v="4543" actId="478"/>
          <ac:spMkLst>
            <pc:docMk/>
            <pc:sldMk cId="2456161403" sldId="377"/>
            <ac:spMk id="8" creationId="{8BFA8DA7-4B1A-5ED0-7495-952BD2D21612}"/>
          </ac:spMkLst>
        </pc:spChg>
        <pc:graphicFrameChg chg="add mod">
          <ac:chgData name="Yoav Gold" userId="18c88925-48ee-474c-bf9a-792c317defda" providerId="ADAL" clId="{111725E2-238E-4407-B864-D115428C9305}" dt="2025-10-26T17:28:44.924" v="4544"/>
          <ac:graphicFrameMkLst>
            <pc:docMk/>
            <pc:sldMk cId="2456161403" sldId="377"/>
            <ac:graphicFrameMk id="2" creationId="{80B55018-A70B-0D78-4CF5-1E37B4563CD5}"/>
          </ac:graphicFrameMkLst>
        </pc:graphicFrameChg>
        <pc:graphicFrameChg chg="add mod modGraphic">
          <ac:chgData name="Yoav Gold" userId="18c88925-48ee-474c-bf9a-792c317defda" providerId="ADAL" clId="{111725E2-238E-4407-B864-D115428C9305}" dt="2025-10-26T19:26:54.091" v="7523" actId="122"/>
          <ac:graphicFrameMkLst>
            <pc:docMk/>
            <pc:sldMk cId="2456161403" sldId="377"/>
            <ac:graphicFrameMk id="3" creationId="{D6E3289A-7343-0033-1E8A-0D79A1FBAA30}"/>
          </ac:graphicFrameMkLst>
        </pc:graphicFrameChg>
        <pc:picChg chg="del">
          <ac:chgData name="Yoav Gold" userId="18c88925-48ee-474c-bf9a-792c317defda" providerId="ADAL" clId="{111725E2-238E-4407-B864-D115428C9305}" dt="2025-10-26T17:29:39.968" v="4554" actId="478"/>
          <ac:picMkLst>
            <pc:docMk/>
            <pc:sldMk cId="2456161403" sldId="377"/>
            <ac:picMk id="5" creationId="{12A3679B-7E50-02F3-73C3-5147D7A400A7}"/>
          </ac:picMkLst>
        </pc:picChg>
        <pc:picChg chg="add del mod">
          <ac:chgData name="Yoav Gold" userId="18c88925-48ee-474c-bf9a-792c317defda" providerId="ADAL" clId="{111725E2-238E-4407-B864-D115428C9305}" dt="2025-10-26T19:54:10.609" v="8380" actId="478"/>
          <ac:picMkLst>
            <pc:docMk/>
            <pc:sldMk cId="2456161403" sldId="377"/>
            <ac:picMk id="10" creationId="{E44F94AB-352D-BBBD-898A-992E488BF400}"/>
          </ac:picMkLst>
        </pc:picChg>
      </pc:sldChg>
      <pc:sldChg chg="addSp delSp modSp add mod modAnim">
        <pc:chgData name="Yoav Gold" userId="18c88925-48ee-474c-bf9a-792c317defda" providerId="ADAL" clId="{111725E2-238E-4407-B864-D115428C9305}" dt="2025-10-26T17:36:46.930" v="4614"/>
        <pc:sldMkLst>
          <pc:docMk/>
          <pc:sldMk cId="219034854" sldId="378"/>
        </pc:sldMkLst>
        <pc:spChg chg="add mod">
          <ac:chgData name="Yoav Gold" userId="18c88925-48ee-474c-bf9a-792c317defda" providerId="ADAL" clId="{111725E2-238E-4407-B864-D115428C9305}" dt="2025-10-26T17:36:11.711" v="4605" actId="208"/>
          <ac:spMkLst>
            <pc:docMk/>
            <pc:sldMk cId="219034854" sldId="378"/>
            <ac:spMk id="2" creationId="{284375B8-BCB0-FAF5-F8E8-83DCF18FE990}"/>
          </ac:spMkLst>
        </pc:spChg>
        <pc:spChg chg="add mod">
          <ac:chgData name="Yoav Gold" userId="18c88925-48ee-474c-bf9a-792c317defda" providerId="ADAL" clId="{111725E2-238E-4407-B864-D115428C9305}" dt="2025-10-26T17:36:21.141" v="4609" actId="1076"/>
          <ac:spMkLst>
            <pc:docMk/>
            <pc:sldMk cId="219034854" sldId="378"/>
            <ac:spMk id="3" creationId="{D3241A5F-294E-0704-1872-282EB75A5F80}"/>
          </ac:spMkLst>
        </pc:spChg>
        <pc:spChg chg="del">
          <ac:chgData name="Yoav Gold" userId="18c88925-48ee-474c-bf9a-792c317defda" providerId="ADAL" clId="{111725E2-238E-4407-B864-D115428C9305}" dt="2025-10-26T17:31:19.634" v="4589" actId="478"/>
          <ac:spMkLst>
            <pc:docMk/>
            <pc:sldMk cId="219034854" sldId="378"/>
            <ac:spMk id="8" creationId="{CCCFB9E6-B9AB-6A37-D29C-44878FC2EBC9}"/>
          </ac:spMkLst>
        </pc:spChg>
        <pc:picChg chg="add mod">
          <ac:chgData name="Yoav Gold" userId="18c88925-48ee-474c-bf9a-792c317defda" providerId="ADAL" clId="{111725E2-238E-4407-B864-D115428C9305}" dt="2025-10-26T17:36:31.533" v="4611" actId="1076"/>
          <ac:picMkLst>
            <pc:docMk/>
            <pc:sldMk cId="219034854" sldId="378"/>
            <ac:picMk id="9" creationId="{A339E555-CBE0-CA4F-6160-4A6E07225898}"/>
          </ac:picMkLst>
        </pc:picChg>
        <pc:picChg chg="del">
          <ac:chgData name="Yoav Gold" userId="18c88925-48ee-474c-bf9a-792c317defda" providerId="ADAL" clId="{111725E2-238E-4407-B864-D115428C9305}" dt="2025-10-26T17:31:19.634" v="4589" actId="478"/>
          <ac:picMkLst>
            <pc:docMk/>
            <pc:sldMk cId="219034854" sldId="378"/>
            <ac:picMk id="10" creationId="{1A1267E4-EEB1-5F0F-60EE-002ED973204B}"/>
          </ac:picMkLst>
        </pc:picChg>
        <pc:picChg chg="add mod">
          <ac:chgData name="Yoav Gold" userId="18c88925-48ee-474c-bf9a-792c317defda" providerId="ADAL" clId="{111725E2-238E-4407-B864-D115428C9305}" dt="2025-10-26T17:31:21.780" v="4591" actId="1076"/>
          <ac:picMkLst>
            <pc:docMk/>
            <pc:sldMk cId="219034854" sldId="378"/>
            <ac:picMk id="14" creationId="{A74A8493-7DB7-356D-2E4E-92C6F74A1B13}"/>
          </ac:picMkLst>
        </pc:picChg>
      </pc:sldChg>
      <pc:sldChg chg="addSp delSp modSp add mod">
        <pc:chgData name="Yoav Gold" userId="18c88925-48ee-474c-bf9a-792c317defda" providerId="ADAL" clId="{111725E2-238E-4407-B864-D115428C9305}" dt="2025-10-26T18:03:01.980" v="5339" actId="1076"/>
        <pc:sldMkLst>
          <pc:docMk/>
          <pc:sldMk cId="1987399760" sldId="379"/>
        </pc:sldMkLst>
        <pc:spChg chg="mod">
          <ac:chgData name="Yoav Gold" userId="18c88925-48ee-474c-bf9a-792c317defda" providerId="ADAL" clId="{111725E2-238E-4407-B864-D115428C9305}" dt="2025-10-26T17:47:58.570" v="5327" actId="313"/>
          <ac:spMkLst>
            <pc:docMk/>
            <pc:sldMk cId="1987399760" sldId="379"/>
            <ac:spMk id="6" creationId="{3F0EA0B4-91E1-B3B3-C1AC-04C70C737E84}"/>
          </ac:spMkLst>
        </pc:spChg>
        <pc:spChg chg="mod">
          <ac:chgData name="Yoav Gold" userId="18c88925-48ee-474c-bf9a-792c317defda" providerId="ADAL" clId="{111725E2-238E-4407-B864-D115428C9305}" dt="2025-10-26T17:44:36.654" v="5157" actId="1076"/>
          <ac:spMkLst>
            <pc:docMk/>
            <pc:sldMk cId="1987399760" sldId="379"/>
            <ac:spMk id="7" creationId="{EFD36DBE-A413-49E6-C4DB-96638150D3B3}"/>
          </ac:spMkLst>
        </pc:spChg>
        <pc:spChg chg="add mod">
          <ac:chgData name="Yoav Gold" userId="18c88925-48ee-474c-bf9a-792c317defda" providerId="ADAL" clId="{111725E2-238E-4407-B864-D115428C9305}" dt="2025-10-26T18:03:01.980" v="5339" actId="1076"/>
          <ac:spMkLst>
            <pc:docMk/>
            <pc:sldMk cId="1987399760" sldId="379"/>
            <ac:spMk id="8" creationId="{B352B781-24D6-5D91-E617-F3CBD5205214}"/>
          </ac:spMkLst>
        </pc:spChg>
        <pc:graphicFrameChg chg="del">
          <ac:chgData name="Yoav Gold" userId="18c88925-48ee-474c-bf9a-792c317defda" providerId="ADAL" clId="{111725E2-238E-4407-B864-D115428C9305}" dt="2025-10-26T17:44:08.497" v="5137" actId="478"/>
          <ac:graphicFrameMkLst>
            <pc:docMk/>
            <pc:sldMk cId="1987399760" sldId="379"/>
            <ac:graphicFrameMk id="3" creationId="{3BBE93A3-BA1C-8721-AC41-8E3BF4D3A1BC}"/>
          </ac:graphicFrameMkLst>
        </pc:graphicFrameChg>
        <pc:picChg chg="add mod">
          <ac:chgData name="Yoav Gold" userId="18c88925-48ee-474c-bf9a-792c317defda" providerId="ADAL" clId="{111725E2-238E-4407-B864-D115428C9305}" dt="2025-10-26T17:52:44.687" v="5332" actId="1076"/>
          <ac:picMkLst>
            <pc:docMk/>
            <pc:sldMk cId="1987399760" sldId="379"/>
            <ac:picMk id="2" creationId="{72BC1BAF-E9B2-FE9C-4A5C-7B006C7B7E7C}"/>
          </ac:picMkLst>
        </pc:picChg>
        <pc:picChg chg="del">
          <ac:chgData name="Yoav Gold" userId="18c88925-48ee-474c-bf9a-792c317defda" providerId="ADAL" clId="{111725E2-238E-4407-B864-D115428C9305}" dt="2025-10-26T17:53:01.611" v="5333" actId="478"/>
          <ac:picMkLst>
            <pc:docMk/>
            <pc:sldMk cId="1987399760" sldId="379"/>
            <ac:picMk id="4" creationId="{86584D19-1B4A-34A1-9BA2-CFC197B1B158}"/>
          </ac:picMkLst>
        </pc:picChg>
      </pc:sldChg>
      <pc:sldChg chg="addSp delSp modSp add mod modTransition">
        <pc:chgData name="Yoav Gold" userId="18c88925-48ee-474c-bf9a-792c317defda" providerId="ADAL" clId="{111725E2-238E-4407-B864-D115428C9305}" dt="2025-10-26T18:06:31.764" v="5404" actId="115"/>
        <pc:sldMkLst>
          <pc:docMk/>
          <pc:sldMk cId="2747409174" sldId="380"/>
        </pc:sldMkLst>
        <pc:spChg chg="add mod">
          <ac:chgData name="Yoav Gold" userId="18c88925-48ee-474c-bf9a-792c317defda" providerId="ADAL" clId="{111725E2-238E-4407-B864-D115428C9305}" dt="2025-10-26T18:06:31.764" v="5404" actId="115"/>
          <ac:spMkLst>
            <pc:docMk/>
            <pc:sldMk cId="2747409174" sldId="380"/>
            <ac:spMk id="3" creationId="{4AEE55E7-77E3-40E1-9306-3336184FF5D0}"/>
          </ac:spMkLst>
        </pc:spChg>
        <pc:spChg chg="del">
          <ac:chgData name="Yoav Gold" userId="18c88925-48ee-474c-bf9a-792c317defda" providerId="ADAL" clId="{111725E2-238E-4407-B864-D115428C9305}" dt="2025-10-26T18:04:39.286" v="5354" actId="478"/>
          <ac:spMkLst>
            <pc:docMk/>
            <pc:sldMk cId="2747409174" sldId="380"/>
            <ac:spMk id="6" creationId="{F681AE8F-41E6-F511-5B97-D159839B2D31}"/>
          </ac:spMkLst>
        </pc:spChg>
        <pc:spChg chg="del">
          <ac:chgData name="Yoav Gold" userId="18c88925-48ee-474c-bf9a-792c317defda" providerId="ADAL" clId="{111725E2-238E-4407-B864-D115428C9305}" dt="2025-10-26T18:04:40.305" v="5355" actId="478"/>
          <ac:spMkLst>
            <pc:docMk/>
            <pc:sldMk cId="2747409174" sldId="380"/>
            <ac:spMk id="8" creationId="{BE255AF4-091D-2219-E0F1-DC195E4AD92E}"/>
          </ac:spMkLst>
        </pc:spChg>
        <pc:picChg chg="del mod">
          <ac:chgData name="Yoav Gold" userId="18c88925-48ee-474c-bf9a-792c317defda" providerId="ADAL" clId="{111725E2-238E-4407-B864-D115428C9305}" dt="2025-10-26T18:06:19.480" v="5399" actId="478"/>
          <ac:picMkLst>
            <pc:docMk/>
            <pc:sldMk cId="2747409174" sldId="380"/>
            <ac:picMk id="2" creationId="{75310EB3-BFDE-1B9B-0F8A-9D82DB865397}"/>
          </ac:picMkLst>
        </pc:picChg>
      </pc:sldChg>
      <pc:sldChg chg="addSp delSp modSp add del mod">
        <pc:chgData name="Yoav Gold" userId="18c88925-48ee-474c-bf9a-792c317defda" providerId="ADAL" clId="{111725E2-238E-4407-B864-D115428C9305}" dt="2025-10-26T18:04:18.547" v="5352" actId="47"/>
        <pc:sldMkLst>
          <pc:docMk/>
          <pc:sldMk cId="3508525725" sldId="380"/>
        </pc:sldMkLst>
        <pc:spChg chg="add mod">
          <ac:chgData name="Yoav Gold" userId="18c88925-48ee-474c-bf9a-792c317defda" providerId="ADAL" clId="{111725E2-238E-4407-B864-D115428C9305}" dt="2025-10-26T18:03:24.873" v="5348" actId="1076"/>
          <ac:spMkLst>
            <pc:docMk/>
            <pc:sldMk cId="3508525725" sldId="380"/>
            <ac:spMk id="4" creationId="{EC5F79F0-9D62-BDFD-17D6-E20B8746AAE3}"/>
          </ac:spMkLst>
        </pc:spChg>
        <pc:spChg chg="del">
          <ac:chgData name="Yoav Gold" userId="18c88925-48ee-474c-bf9a-792c317defda" providerId="ADAL" clId="{111725E2-238E-4407-B864-D115428C9305}" dt="2025-10-26T18:03:08.351" v="5341" actId="478"/>
          <ac:spMkLst>
            <pc:docMk/>
            <pc:sldMk cId="3508525725" sldId="380"/>
            <ac:spMk id="8" creationId="{73E7731E-30FE-4A8D-799D-4018BFFA06F0}"/>
          </ac:spMkLst>
        </pc:spChg>
      </pc:sldChg>
      <pc:sldChg chg="delSp add del mod">
        <pc:chgData name="Yoav Gold" userId="18c88925-48ee-474c-bf9a-792c317defda" providerId="ADAL" clId="{111725E2-238E-4407-B864-D115428C9305}" dt="2025-10-26T18:04:14.795" v="5351" actId="47"/>
        <pc:sldMkLst>
          <pc:docMk/>
          <pc:sldMk cId="2953109673" sldId="381"/>
        </pc:sldMkLst>
        <pc:spChg chg="del">
          <ac:chgData name="Yoav Gold" userId="18c88925-48ee-474c-bf9a-792c317defda" providerId="ADAL" clId="{111725E2-238E-4407-B864-D115428C9305}" dt="2025-10-26T18:04:12.809" v="5350" actId="478"/>
          <ac:spMkLst>
            <pc:docMk/>
            <pc:sldMk cId="2953109673" sldId="381"/>
            <ac:spMk id="4" creationId="{013778FA-9E56-0BA2-83CE-E4509E384E39}"/>
          </ac:spMkLst>
        </pc:spChg>
      </pc:sldChg>
      <pc:sldChg chg="addSp delSp modSp add mod">
        <pc:chgData name="Yoav Gold" userId="18c88925-48ee-474c-bf9a-792c317defda" providerId="ADAL" clId="{111725E2-238E-4407-B864-D115428C9305}" dt="2025-10-26T18:07:52.338" v="5425" actId="1076"/>
        <pc:sldMkLst>
          <pc:docMk/>
          <pc:sldMk cId="3073693861" sldId="381"/>
        </pc:sldMkLst>
        <pc:spChg chg="mod">
          <ac:chgData name="Yoav Gold" userId="18c88925-48ee-474c-bf9a-792c317defda" providerId="ADAL" clId="{111725E2-238E-4407-B864-D115428C9305}" dt="2025-10-26T18:06:54.806" v="5410" actId="20577"/>
          <ac:spMkLst>
            <pc:docMk/>
            <pc:sldMk cId="3073693861" sldId="381"/>
            <ac:spMk id="202" creationId="{4EDAD785-65BB-F347-D35E-696FF76D90C0}"/>
          </ac:spMkLst>
        </pc:spChg>
        <pc:picChg chg="del">
          <ac:chgData name="Yoav Gold" userId="18c88925-48ee-474c-bf9a-792c317defda" providerId="ADAL" clId="{111725E2-238E-4407-B864-D115428C9305}" dt="2025-10-26T18:07:26.654" v="5412" actId="478"/>
          <ac:picMkLst>
            <pc:docMk/>
            <pc:sldMk cId="3073693861" sldId="381"/>
            <ac:picMk id="3" creationId="{AB3DB452-4DF3-D2BC-B393-3BF7CE5AB7E9}"/>
          </ac:picMkLst>
        </pc:picChg>
        <pc:picChg chg="add mod">
          <ac:chgData name="Yoav Gold" userId="18c88925-48ee-474c-bf9a-792c317defda" providerId="ADAL" clId="{111725E2-238E-4407-B864-D115428C9305}" dt="2025-10-26T18:07:38.475" v="5422" actId="1076"/>
          <ac:picMkLst>
            <pc:docMk/>
            <pc:sldMk cId="3073693861" sldId="381"/>
            <ac:picMk id="4" creationId="{C303D7CA-9214-6DEC-262C-D964A7E143B5}"/>
          </ac:picMkLst>
        </pc:picChg>
        <pc:picChg chg="del">
          <ac:chgData name="Yoav Gold" userId="18c88925-48ee-474c-bf9a-792c317defda" providerId="ADAL" clId="{111725E2-238E-4407-B864-D115428C9305}" dt="2025-10-26T18:07:25.286" v="5411" actId="478"/>
          <ac:picMkLst>
            <pc:docMk/>
            <pc:sldMk cId="3073693861" sldId="381"/>
            <ac:picMk id="5" creationId="{3E4745F5-79B5-EAB1-A68F-FC98A6BA359E}"/>
          </ac:picMkLst>
        </pc:picChg>
        <pc:picChg chg="del">
          <ac:chgData name="Yoav Gold" userId="18c88925-48ee-474c-bf9a-792c317defda" providerId="ADAL" clId="{111725E2-238E-4407-B864-D115428C9305}" dt="2025-10-26T18:07:29.383" v="5414" actId="478"/>
          <ac:picMkLst>
            <pc:docMk/>
            <pc:sldMk cId="3073693861" sldId="381"/>
            <ac:picMk id="7" creationId="{9EA439DF-C47A-828F-1A3D-CE2532A78618}"/>
          </ac:picMkLst>
        </pc:picChg>
        <pc:picChg chg="add mod">
          <ac:chgData name="Yoav Gold" userId="18c88925-48ee-474c-bf9a-792c317defda" providerId="ADAL" clId="{111725E2-238E-4407-B864-D115428C9305}" dt="2025-10-26T18:07:52.338" v="5425" actId="1076"/>
          <ac:picMkLst>
            <pc:docMk/>
            <pc:sldMk cId="3073693861" sldId="381"/>
            <ac:picMk id="8" creationId="{0A27A6EE-935B-E6B0-92F6-B564CB0A3A98}"/>
          </ac:picMkLst>
        </pc:picChg>
        <pc:picChg chg="del">
          <ac:chgData name="Yoav Gold" userId="18c88925-48ee-474c-bf9a-792c317defda" providerId="ADAL" clId="{111725E2-238E-4407-B864-D115428C9305}" dt="2025-10-26T18:07:28.029" v="5413" actId="478"/>
          <ac:picMkLst>
            <pc:docMk/>
            <pc:sldMk cId="3073693861" sldId="381"/>
            <ac:picMk id="12" creationId="{701D2576-29C0-9200-1F6B-77EA456E0336}"/>
          </ac:picMkLst>
        </pc:picChg>
      </pc:sldChg>
      <pc:sldChg chg="delSp modSp add mod">
        <pc:chgData name="Yoav Gold" userId="18c88925-48ee-474c-bf9a-792c317defda" providerId="ADAL" clId="{111725E2-238E-4407-B864-D115428C9305}" dt="2025-10-26T18:10:17.041" v="5569" actId="20577"/>
        <pc:sldMkLst>
          <pc:docMk/>
          <pc:sldMk cId="2880892945" sldId="382"/>
        </pc:sldMkLst>
        <pc:spChg chg="mod">
          <ac:chgData name="Yoav Gold" userId="18c88925-48ee-474c-bf9a-792c317defda" providerId="ADAL" clId="{111725E2-238E-4407-B864-D115428C9305}" dt="2025-10-26T18:10:17.041" v="5569" actId="20577"/>
          <ac:spMkLst>
            <pc:docMk/>
            <pc:sldMk cId="2880892945" sldId="382"/>
            <ac:spMk id="3" creationId="{E582CA29-86F8-927A-680D-B1290395F561}"/>
          </ac:spMkLst>
        </pc:spChg>
        <pc:picChg chg="del">
          <ac:chgData name="Yoav Gold" userId="18c88925-48ee-474c-bf9a-792c317defda" providerId="ADAL" clId="{111725E2-238E-4407-B864-D115428C9305}" dt="2025-10-26T18:08:53.999" v="5435" actId="478"/>
          <ac:picMkLst>
            <pc:docMk/>
            <pc:sldMk cId="2880892945" sldId="382"/>
            <ac:picMk id="4" creationId="{D7335773-F24E-B39E-40BD-F340A1FA74BF}"/>
          </ac:picMkLst>
        </pc:picChg>
        <pc:picChg chg="del mod">
          <ac:chgData name="Yoav Gold" userId="18c88925-48ee-474c-bf9a-792c317defda" providerId="ADAL" clId="{111725E2-238E-4407-B864-D115428C9305}" dt="2025-10-26T18:08:56.380" v="5437" actId="478"/>
          <ac:picMkLst>
            <pc:docMk/>
            <pc:sldMk cId="2880892945" sldId="382"/>
            <ac:picMk id="5" creationId="{E4C03D21-8115-AC01-70A4-3A79F5C8ABA2}"/>
          </ac:picMkLst>
        </pc:picChg>
      </pc:sldChg>
      <pc:sldChg chg="addSp modSp add mod">
        <pc:chgData name="Yoav Gold" userId="18c88925-48ee-474c-bf9a-792c317defda" providerId="ADAL" clId="{111725E2-238E-4407-B864-D115428C9305}" dt="2025-10-26T18:26:10.355" v="5608" actId="1076"/>
        <pc:sldMkLst>
          <pc:docMk/>
          <pc:sldMk cId="1559371480" sldId="383"/>
        </pc:sldMkLst>
        <pc:spChg chg="mod">
          <ac:chgData name="Yoav Gold" userId="18c88925-48ee-474c-bf9a-792c317defda" providerId="ADAL" clId="{111725E2-238E-4407-B864-D115428C9305}" dt="2025-10-26T18:18:42.245" v="5578" actId="2710"/>
          <ac:spMkLst>
            <pc:docMk/>
            <pc:sldMk cId="1559371480" sldId="383"/>
            <ac:spMk id="3" creationId="{454E869C-E176-DD5F-B472-1DFDF2CC5922}"/>
          </ac:spMkLst>
        </pc:spChg>
        <pc:spChg chg="add mod">
          <ac:chgData name="Yoav Gold" userId="18c88925-48ee-474c-bf9a-792c317defda" providerId="ADAL" clId="{111725E2-238E-4407-B864-D115428C9305}" dt="2025-10-26T18:26:10.355" v="5608" actId="1076"/>
          <ac:spMkLst>
            <pc:docMk/>
            <pc:sldMk cId="1559371480" sldId="383"/>
            <ac:spMk id="4" creationId="{3E9BF79A-51B8-E272-A308-22D864A3A31B}"/>
          </ac:spMkLst>
        </pc:spChg>
      </pc:sldChg>
      <pc:sldChg chg="addSp delSp modSp add mod">
        <pc:chgData name="Yoav Gold" userId="18c88925-48ee-474c-bf9a-792c317defda" providerId="ADAL" clId="{111725E2-238E-4407-B864-D115428C9305}" dt="2025-10-26T18:26:05.255" v="5607" actId="1076"/>
        <pc:sldMkLst>
          <pc:docMk/>
          <pc:sldMk cId="3057186701" sldId="384"/>
        </pc:sldMkLst>
        <pc:spChg chg="del mod">
          <ac:chgData name="Yoav Gold" userId="18c88925-48ee-474c-bf9a-792c317defda" providerId="ADAL" clId="{111725E2-238E-4407-B864-D115428C9305}" dt="2025-10-26T18:26:00.680" v="5606" actId="478"/>
          <ac:spMkLst>
            <pc:docMk/>
            <pc:sldMk cId="3057186701" sldId="384"/>
            <ac:spMk id="3" creationId="{85630491-9F59-A767-5E2E-3219BFFC7ED6}"/>
          </ac:spMkLst>
        </pc:spChg>
        <pc:spChg chg="del">
          <ac:chgData name="Yoav Gold" userId="18c88925-48ee-474c-bf9a-792c317defda" providerId="ADAL" clId="{111725E2-238E-4407-B864-D115428C9305}" dt="2025-10-26T18:21:21.455" v="5587" actId="478"/>
          <ac:spMkLst>
            <pc:docMk/>
            <pc:sldMk cId="3057186701" sldId="384"/>
            <ac:spMk id="4" creationId="{811427E5-D448-D56B-A39B-FE5006E4C1C5}"/>
          </ac:spMkLst>
        </pc:spChg>
        <pc:spChg chg="add mod">
          <ac:chgData name="Yoav Gold" userId="18c88925-48ee-474c-bf9a-792c317defda" providerId="ADAL" clId="{111725E2-238E-4407-B864-D115428C9305}" dt="2025-10-26T18:26:05.255" v="5607" actId="1076"/>
          <ac:spMkLst>
            <pc:docMk/>
            <pc:sldMk cId="3057186701" sldId="384"/>
            <ac:spMk id="5" creationId="{CCA87759-4389-5104-AF83-52E49086ADFC}"/>
          </ac:spMkLst>
        </pc:spChg>
        <pc:spChg chg="mod">
          <ac:chgData name="Yoav Gold" userId="18c88925-48ee-474c-bf9a-792c317defda" providerId="ADAL" clId="{111725E2-238E-4407-B864-D115428C9305}" dt="2025-10-26T18:20:30.772" v="5586"/>
          <ac:spMkLst>
            <pc:docMk/>
            <pc:sldMk cId="3057186701" sldId="384"/>
            <ac:spMk id="202" creationId="{453A678A-F9F9-0040-6B65-138ECFE90504}"/>
          </ac:spMkLst>
        </pc:spChg>
      </pc:sldChg>
      <pc:sldChg chg="addSp delSp modSp add mod modAnim">
        <pc:chgData name="Yoav Gold" userId="18c88925-48ee-474c-bf9a-792c317defda" providerId="ADAL" clId="{111725E2-238E-4407-B864-D115428C9305}" dt="2025-10-26T18:45:46.259" v="6014"/>
        <pc:sldMkLst>
          <pc:docMk/>
          <pc:sldMk cId="1793195162" sldId="385"/>
        </pc:sldMkLst>
        <pc:spChg chg="del">
          <ac:chgData name="Yoav Gold" userId="18c88925-48ee-474c-bf9a-792c317defda" providerId="ADAL" clId="{111725E2-238E-4407-B864-D115428C9305}" dt="2025-10-26T18:26:46.697" v="5610" actId="478"/>
          <ac:spMkLst>
            <pc:docMk/>
            <pc:sldMk cId="1793195162" sldId="385"/>
            <ac:spMk id="5" creationId="{274747F6-B918-183E-425A-B5A014FD5C08}"/>
          </ac:spMkLst>
        </pc:spChg>
        <pc:spChg chg="add mod">
          <ac:chgData name="Yoav Gold" userId="18c88925-48ee-474c-bf9a-792c317defda" providerId="ADAL" clId="{111725E2-238E-4407-B864-D115428C9305}" dt="2025-10-26T18:45:46.259" v="6014"/>
          <ac:spMkLst>
            <pc:docMk/>
            <pc:sldMk cId="1793195162" sldId="385"/>
            <ac:spMk id="7" creationId="{1279025A-29B3-BB16-F1DC-FC13A1DEE61A}"/>
          </ac:spMkLst>
        </pc:spChg>
        <pc:spChg chg="add mod">
          <ac:chgData name="Yoav Gold" userId="18c88925-48ee-474c-bf9a-792c317defda" providerId="ADAL" clId="{111725E2-238E-4407-B864-D115428C9305}" dt="2025-10-26T18:37:38.643" v="5887" actId="1076"/>
          <ac:spMkLst>
            <pc:docMk/>
            <pc:sldMk cId="1793195162" sldId="385"/>
            <ac:spMk id="9" creationId="{26599DCE-65FD-5BFD-E3D0-FE59CF283841}"/>
          </ac:spMkLst>
        </pc:spChg>
        <pc:picChg chg="add mod">
          <ac:chgData name="Yoav Gold" userId="18c88925-48ee-474c-bf9a-792c317defda" providerId="ADAL" clId="{111725E2-238E-4407-B864-D115428C9305}" dt="2025-10-26T18:27:07.265" v="5612" actId="1076"/>
          <ac:picMkLst>
            <pc:docMk/>
            <pc:sldMk cId="1793195162" sldId="385"/>
            <ac:picMk id="3" creationId="{C5BE0612-6C4E-D21E-E50B-63708EF3A188}"/>
          </ac:picMkLst>
        </pc:picChg>
        <pc:picChg chg="add mod">
          <ac:chgData name="Yoav Gold" userId="18c88925-48ee-474c-bf9a-792c317defda" providerId="ADAL" clId="{111725E2-238E-4407-B864-D115428C9305}" dt="2025-10-26T18:27:36.559" v="5616" actId="1076"/>
          <ac:picMkLst>
            <pc:docMk/>
            <pc:sldMk cId="1793195162" sldId="385"/>
            <ac:picMk id="4" creationId="{08476CDA-C05D-C950-C970-ADFF4989A6EA}"/>
          </ac:picMkLst>
        </pc:picChg>
        <pc:picChg chg="add mod">
          <ac:chgData name="Yoav Gold" userId="18c88925-48ee-474c-bf9a-792c317defda" providerId="ADAL" clId="{111725E2-238E-4407-B864-D115428C9305}" dt="2025-10-26T18:36:46.696" v="5780" actId="1076"/>
          <ac:picMkLst>
            <pc:docMk/>
            <pc:sldMk cId="1793195162" sldId="385"/>
            <ac:picMk id="8" creationId="{E586FD61-D51B-3BB7-6B5D-6EE2C35B81D4}"/>
          </ac:picMkLst>
        </pc:picChg>
      </pc:sldChg>
      <pc:sldChg chg="addSp delSp modSp add mod modTransition delAnim modAnim">
        <pc:chgData name="Yoav Gold" userId="18c88925-48ee-474c-bf9a-792c317defda" providerId="ADAL" clId="{111725E2-238E-4407-B864-D115428C9305}" dt="2025-10-26T18:47:41.064" v="6026"/>
        <pc:sldMkLst>
          <pc:docMk/>
          <pc:sldMk cId="1551478066" sldId="386"/>
        </pc:sldMkLst>
        <pc:spChg chg="del mod">
          <ac:chgData name="Yoav Gold" userId="18c88925-48ee-474c-bf9a-792c317defda" providerId="ADAL" clId="{111725E2-238E-4407-B864-D115428C9305}" dt="2025-10-26T18:45:50.889" v="6015" actId="478"/>
          <ac:spMkLst>
            <pc:docMk/>
            <pc:sldMk cId="1551478066" sldId="386"/>
            <ac:spMk id="7" creationId="{E2FF4A70-3422-E8DC-C5ED-8EB9A388FCED}"/>
          </ac:spMkLst>
        </pc:spChg>
        <pc:spChg chg="mod">
          <ac:chgData name="Yoav Gold" userId="18c88925-48ee-474c-bf9a-792c317defda" providerId="ADAL" clId="{111725E2-238E-4407-B864-D115428C9305}" dt="2025-10-26T18:38:13.921" v="5897" actId="1076"/>
          <ac:spMkLst>
            <pc:docMk/>
            <pc:sldMk cId="1551478066" sldId="386"/>
            <ac:spMk id="9" creationId="{5DB83ABF-62B6-E3A4-C5C9-C69B6DBFD5A4}"/>
          </ac:spMkLst>
        </pc:spChg>
        <pc:spChg chg="add mod">
          <ac:chgData name="Yoav Gold" userId="18c88925-48ee-474c-bf9a-792c317defda" providerId="ADAL" clId="{111725E2-238E-4407-B864-D115428C9305}" dt="2025-10-26T18:46:04.112" v="6020" actId="1076"/>
          <ac:spMkLst>
            <pc:docMk/>
            <pc:sldMk cId="1551478066" sldId="386"/>
            <ac:spMk id="11" creationId="{A331C56F-31BF-0134-0ADC-3E13D4160144}"/>
          </ac:spMkLst>
        </pc:spChg>
        <pc:picChg chg="mod">
          <ac:chgData name="Yoav Gold" userId="18c88925-48ee-474c-bf9a-792c317defda" providerId="ADAL" clId="{111725E2-238E-4407-B864-D115428C9305}" dt="2025-10-26T18:38:00.706" v="5893" actId="1076"/>
          <ac:picMkLst>
            <pc:docMk/>
            <pc:sldMk cId="1551478066" sldId="386"/>
            <ac:picMk id="3" creationId="{8D96487A-8758-1D05-2E9C-DC06C227B326}"/>
          </ac:picMkLst>
        </pc:picChg>
        <pc:picChg chg="del mod">
          <ac:chgData name="Yoav Gold" userId="18c88925-48ee-474c-bf9a-792c317defda" providerId="ADAL" clId="{111725E2-238E-4407-B864-D115428C9305}" dt="2025-10-26T18:38:10.922" v="5896" actId="478"/>
          <ac:picMkLst>
            <pc:docMk/>
            <pc:sldMk cId="1551478066" sldId="386"/>
            <ac:picMk id="4" creationId="{76CF5E2A-34A9-C7F4-E7EB-0712BE900A82}"/>
          </ac:picMkLst>
        </pc:picChg>
        <pc:picChg chg="add mod">
          <ac:chgData name="Yoav Gold" userId="18c88925-48ee-474c-bf9a-792c317defda" providerId="ADAL" clId="{111725E2-238E-4407-B864-D115428C9305}" dt="2025-10-26T18:46:07.485" v="6021" actId="1076"/>
          <ac:picMkLst>
            <pc:docMk/>
            <pc:sldMk cId="1551478066" sldId="386"/>
            <ac:picMk id="5" creationId="{7C868C80-31FC-47C4-011D-CFCF00978A3C}"/>
          </ac:picMkLst>
        </pc:picChg>
        <pc:picChg chg="del">
          <ac:chgData name="Yoav Gold" userId="18c88925-48ee-474c-bf9a-792c317defda" providerId="ADAL" clId="{111725E2-238E-4407-B864-D115428C9305}" dt="2025-10-26T18:38:15.093" v="5898" actId="478"/>
          <ac:picMkLst>
            <pc:docMk/>
            <pc:sldMk cId="1551478066" sldId="386"/>
            <ac:picMk id="8" creationId="{D339F9BC-667C-AA6E-12CD-98359893DAC3}"/>
          </ac:picMkLst>
        </pc:picChg>
        <pc:picChg chg="add mod">
          <ac:chgData name="Yoav Gold" userId="18c88925-48ee-474c-bf9a-792c317defda" providerId="ADAL" clId="{111725E2-238E-4407-B864-D115428C9305}" dt="2025-10-26T18:46:09.064" v="6022" actId="1076"/>
          <ac:picMkLst>
            <pc:docMk/>
            <pc:sldMk cId="1551478066" sldId="386"/>
            <ac:picMk id="10" creationId="{6FE74468-ED2E-5FC0-5652-8D28FC4E44A5}"/>
          </ac:picMkLst>
        </pc:picChg>
        <pc:picChg chg="add mod">
          <ac:chgData name="Yoav Gold" userId="18c88925-48ee-474c-bf9a-792c317defda" providerId="ADAL" clId="{111725E2-238E-4407-B864-D115428C9305}" dt="2025-10-26T18:47:38.234" v="6025" actId="1076"/>
          <ac:picMkLst>
            <pc:docMk/>
            <pc:sldMk cId="1551478066" sldId="386"/>
            <ac:picMk id="13" creationId="{8080943F-C28B-965B-AE67-B338D8DA08BC}"/>
          </ac:picMkLst>
        </pc:picChg>
      </pc:sldChg>
      <pc:sldChg chg="addSp delSp modSp add mod delAnim modAnim">
        <pc:chgData name="Yoav Gold" userId="18c88925-48ee-474c-bf9a-792c317defda" providerId="ADAL" clId="{111725E2-238E-4407-B864-D115428C9305}" dt="2025-10-26T18:51:32.112" v="6324" actId="21"/>
        <pc:sldMkLst>
          <pc:docMk/>
          <pc:sldMk cId="225833412" sldId="387"/>
        </pc:sldMkLst>
        <pc:spChg chg="mod">
          <ac:chgData name="Yoav Gold" userId="18c88925-48ee-474c-bf9a-792c317defda" providerId="ADAL" clId="{111725E2-238E-4407-B864-D115428C9305}" dt="2025-10-26T18:51:25.083" v="6323" actId="1076"/>
          <ac:spMkLst>
            <pc:docMk/>
            <pc:sldMk cId="225833412" sldId="387"/>
            <ac:spMk id="2" creationId="{8526F57A-95CC-E2E7-DD21-ED42763D6F7F}"/>
          </ac:spMkLst>
        </pc:spChg>
        <pc:spChg chg="del">
          <ac:chgData name="Yoav Gold" userId="18c88925-48ee-474c-bf9a-792c317defda" providerId="ADAL" clId="{111725E2-238E-4407-B864-D115428C9305}" dt="2025-10-26T18:44:51.772" v="5919" actId="478"/>
          <ac:spMkLst>
            <pc:docMk/>
            <pc:sldMk cId="225833412" sldId="387"/>
            <ac:spMk id="3" creationId="{C9A49245-CE9A-9C76-2265-E29147F53ECA}"/>
          </ac:spMkLst>
        </pc:spChg>
        <pc:spChg chg="del">
          <ac:chgData name="Yoav Gold" userId="18c88925-48ee-474c-bf9a-792c317defda" providerId="ADAL" clId="{111725E2-238E-4407-B864-D115428C9305}" dt="2025-10-26T18:44:49.707" v="5917" actId="478"/>
          <ac:spMkLst>
            <pc:docMk/>
            <pc:sldMk cId="225833412" sldId="387"/>
            <ac:spMk id="7" creationId="{F8856038-E443-8DEC-B019-9FA4CDBD487E}"/>
          </ac:spMkLst>
        </pc:spChg>
        <pc:spChg chg="del">
          <ac:chgData name="Yoav Gold" userId="18c88925-48ee-474c-bf9a-792c317defda" providerId="ADAL" clId="{111725E2-238E-4407-B864-D115428C9305}" dt="2025-10-26T18:44:48.979" v="5916" actId="478"/>
          <ac:spMkLst>
            <pc:docMk/>
            <pc:sldMk cId="225833412" sldId="387"/>
            <ac:spMk id="15" creationId="{BEB89E44-6CA8-53D6-C718-8CF0F7BC1D77}"/>
          </ac:spMkLst>
        </pc:spChg>
        <pc:picChg chg="del">
          <ac:chgData name="Yoav Gold" userId="18c88925-48ee-474c-bf9a-792c317defda" providerId="ADAL" clId="{111725E2-238E-4407-B864-D115428C9305}" dt="2025-10-26T18:51:00.213" v="6310" actId="478"/>
          <ac:picMkLst>
            <pc:docMk/>
            <pc:sldMk cId="225833412" sldId="387"/>
            <ac:picMk id="4" creationId="{BB27E014-8EEC-7E8D-7F06-7810F91D01D3}"/>
          </ac:picMkLst>
        </pc:picChg>
        <pc:picChg chg="del">
          <ac:chgData name="Yoav Gold" userId="18c88925-48ee-474c-bf9a-792c317defda" providerId="ADAL" clId="{111725E2-238E-4407-B864-D115428C9305}" dt="2025-10-26T18:50:59.342" v="6309" actId="478"/>
          <ac:picMkLst>
            <pc:docMk/>
            <pc:sldMk cId="225833412" sldId="387"/>
            <ac:picMk id="5" creationId="{BC047C71-10BD-AC81-3889-2C900FFDF235}"/>
          </ac:picMkLst>
        </pc:picChg>
        <pc:picChg chg="add del mod">
          <ac:chgData name="Yoav Gold" userId="18c88925-48ee-474c-bf9a-792c317defda" providerId="ADAL" clId="{111725E2-238E-4407-B864-D115428C9305}" dt="2025-10-26T18:51:32.112" v="6324" actId="21"/>
          <ac:picMkLst>
            <pc:docMk/>
            <pc:sldMk cId="225833412" sldId="387"/>
            <ac:picMk id="6" creationId="{9B4EA8C0-2F56-0A9D-27B1-16BAD63D4C79}"/>
          </ac:picMkLst>
        </pc:picChg>
        <pc:picChg chg="del">
          <ac:chgData name="Yoav Gold" userId="18c88925-48ee-474c-bf9a-792c317defda" providerId="ADAL" clId="{111725E2-238E-4407-B864-D115428C9305}" dt="2025-10-26T18:44:48.535" v="5915" actId="478"/>
          <ac:picMkLst>
            <pc:docMk/>
            <pc:sldMk cId="225833412" sldId="387"/>
            <ac:picMk id="8" creationId="{AC60A9C1-EDFA-2DCF-B091-5EB9EF8E3A33}"/>
          </ac:picMkLst>
        </pc:picChg>
        <pc:picChg chg="add del mod">
          <ac:chgData name="Yoav Gold" userId="18c88925-48ee-474c-bf9a-792c317defda" providerId="ADAL" clId="{111725E2-238E-4407-B864-D115428C9305}" dt="2025-10-26T18:51:32.112" v="6324" actId="21"/>
          <ac:picMkLst>
            <pc:docMk/>
            <pc:sldMk cId="225833412" sldId="387"/>
            <ac:picMk id="9" creationId="{1F78F515-8453-4279-252E-27BD0C6DAC49}"/>
          </ac:picMkLst>
        </pc:picChg>
        <pc:picChg chg="del">
          <ac:chgData name="Yoav Gold" userId="18c88925-48ee-474c-bf9a-792c317defda" providerId="ADAL" clId="{111725E2-238E-4407-B864-D115428C9305}" dt="2025-10-26T18:44:50.198" v="5918" actId="478"/>
          <ac:picMkLst>
            <pc:docMk/>
            <pc:sldMk cId="225833412" sldId="387"/>
            <ac:picMk id="10" creationId="{1AEE3A38-56B5-4C8A-174C-7A394A57FE3D}"/>
          </ac:picMkLst>
        </pc:picChg>
        <pc:picChg chg="del">
          <ac:chgData name="Yoav Gold" userId="18c88925-48ee-474c-bf9a-792c317defda" providerId="ADAL" clId="{111725E2-238E-4407-B864-D115428C9305}" dt="2025-10-26T18:44:48.185" v="5914" actId="478"/>
          <ac:picMkLst>
            <pc:docMk/>
            <pc:sldMk cId="225833412" sldId="387"/>
            <ac:picMk id="11" creationId="{26735804-C4C1-3206-D217-9856F1721C81}"/>
          </ac:picMkLst>
        </pc:picChg>
        <pc:picChg chg="add del mod">
          <ac:chgData name="Yoav Gold" userId="18c88925-48ee-474c-bf9a-792c317defda" providerId="ADAL" clId="{111725E2-238E-4407-B864-D115428C9305}" dt="2025-10-26T18:51:32.112" v="6324" actId="21"/>
          <ac:picMkLst>
            <pc:docMk/>
            <pc:sldMk cId="225833412" sldId="387"/>
            <ac:picMk id="12" creationId="{DB1C4397-16EB-A7D5-06E3-CCFC5A9C02FC}"/>
          </ac:picMkLst>
        </pc:picChg>
      </pc:sldChg>
      <pc:sldChg chg="addSp delSp modSp add mod modAnim">
        <pc:chgData name="Yoav Gold" userId="18c88925-48ee-474c-bf9a-792c317defda" providerId="ADAL" clId="{111725E2-238E-4407-B864-D115428C9305}" dt="2025-10-26T18:52:07.592" v="6332" actId="21"/>
        <pc:sldMkLst>
          <pc:docMk/>
          <pc:sldMk cId="3244198081" sldId="388"/>
        </pc:sldMkLst>
        <pc:spChg chg="mod">
          <ac:chgData name="Yoav Gold" userId="18c88925-48ee-474c-bf9a-792c317defda" providerId="ADAL" clId="{111725E2-238E-4407-B864-D115428C9305}" dt="2025-10-26T18:51:39.418" v="6327" actId="20577"/>
          <ac:spMkLst>
            <pc:docMk/>
            <pc:sldMk cId="3244198081" sldId="388"/>
            <ac:spMk id="2" creationId="{741CB604-E923-8086-10B2-929083E9E2DF}"/>
          </ac:spMkLst>
        </pc:spChg>
        <pc:picChg chg="add del mod">
          <ac:chgData name="Yoav Gold" userId="18c88925-48ee-474c-bf9a-792c317defda" providerId="ADAL" clId="{111725E2-238E-4407-B864-D115428C9305}" dt="2025-10-26T18:52:07.592" v="6332" actId="21"/>
          <ac:picMkLst>
            <pc:docMk/>
            <pc:sldMk cId="3244198081" sldId="388"/>
            <ac:picMk id="3" creationId="{FCB08FCD-AF8E-5F4D-D437-04B924D4F4E3}"/>
          </ac:picMkLst>
        </pc:picChg>
        <pc:picChg chg="add mod">
          <ac:chgData name="Yoav Gold" userId="18c88925-48ee-474c-bf9a-792c317defda" providerId="ADAL" clId="{111725E2-238E-4407-B864-D115428C9305}" dt="2025-10-26T18:51:42.972" v="6329" actId="1076"/>
          <ac:picMkLst>
            <pc:docMk/>
            <pc:sldMk cId="3244198081" sldId="388"/>
            <ac:picMk id="6" creationId="{9B4EA8C0-2F56-0A9D-27B1-16BAD63D4C79}"/>
          </ac:picMkLst>
        </pc:picChg>
        <pc:picChg chg="add mod">
          <ac:chgData name="Yoav Gold" userId="18c88925-48ee-474c-bf9a-792c317defda" providerId="ADAL" clId="{111725E2-238E-4407-B864-D115428C9305}" dt="2025-10-26T18:51:42.972" v="6329" actId="1076"/>
          <ac:picMkLst>
            <pc:docMk/>
            <pc:sldMk cId="3244198081" sldId="388"/>
            <ac:picMk id="9" creationId="{1F78F515-8453-4279-252E-27BD0C6DAC49}"/>
          </ac:picMkLst>
        </pc:picChg>
        <pc:picChg chg="add mod">
          <ac:chgData name="Yoav Gold" userId="18c88925-48ee-474c-bf9a-792c317defda" providerId="ADAL" clId="{111725E2-238E-4407-B864-D115428C9305}" dt="2025-10-26T18:51:42.972" v="6329" actId="1076"/>
          <ac:picMkLst>
            <pc:docMk/>
            <pc:sldMk cId="3244198081" sldId="388"/>
            <ac:picMk id="12" creationId="{DB1C4397-16EB-A7D5-06E3-CCFC5A9C02FC}"/>
          </ac:picMkLst>
        </pc:picChg>
      </pc:sldChg>
      <pc:sldChg chg="addSp delSp modSp add mod modAnim">
        <pc:chgData name="Yoav Gold" userId="18c88925-48ee-474c-bf9a-792c317defda" providerId="ADAL" clId="{111725E2-238E-4407-B864-D115428C9305}" dt="2025-10-26T18:52:52.798" v="6351" actId="1076"/>
        <pc:sldMkLst>
          <pc:docMk/>
          <pc:sldMk cId="3837096734" sldId="389"/>
        </pc:sldMkLst>
        <pc:spChg chg="mod">
          <ac:chgData name="Yoav Gold" userId="18c88925-48ee-474c-bf9a-792c317defda" providerId="ADAL" clId="{111725E2-238E-4407-B864-D115428C9305}" dt="2025-10-26T18:52:34.271" v="6343" actId="5793"/>
          <ac:spMkLst>
            <pc:docMk/>
            <pc:sldMk cId="3837096734" sldId="389"/>
            <ac:spMk id="2" creationId="{636DA851-9C9F-D57A-4A54-6D3A38C04391}"/>
          </ac:spMkLst>
        </pc:spChg>
        <pc:picChg chg="add mod">
          <ac:chgData name="Yoav Gold" userId="18c88925-48ee-474c-bf9a-792c317defda" providerId="ADAL" clId="{111725E2-238E-4407-B864-D115428C9305}" dt="2025-10-26T18:52:52.798" v="6351" actId="1076"/>
          <ac:picMkLst>
            <pc:docMk/>
            <pc:sldMk cId="3837096734" sldId="389"/>
            <ac:picMk id="3" creationId="{FCB08FCD-AF8E-5F4D-D437-04B924D4F4E3}"/>
          </ac:picMkLst>
        </pc:picChg>
        <pc:picChg chg="mod">
          <ac:chgData name="Yoav Gold" userId="18c88925-48ee-474c-bf9a-792c317defda" providerId="ADAL" clId="{111725E2-238E-4407-B864-D115428C9305}" dt="2025-10-26T18:52:28.598" v="6340" actId="1076"/>
          <ac:picMkLst>
            <pc:docMk/>
            <pc:sldMk cId="3837096734" sldId="389"/>
            <ac:picMk id="6" creationId="{6937210A-EAA9-6F19-16F9-CB9028A95BE4}"/>
          </ac:picMkLst>
        </pc:picChg>
        <pc:picChg chg="mod">
          <ac:chgData name="Yoav Gold" userId="18c88925-48ee-474c-bf9a-792c317defda" providerId="ADAL" clId="{111725E2-238E-4407-B864-D115428C9305}" dt="2025-10-26T18:52:49.161" v="6349" actId="1076"/>
          <ac:picMkLst>
            <pc:docMk/>
            <pc:sldMk cId="3837096734" sldId="389"/>
            <ac:picMk id="9" creationId="{E1F7BFB6-53FE-AF63-4008-99AB2ABFA5A7}"/>
          </ac:picMkLst>
        </pc:picChg>
        <pc:picChg chg="del mod">
          <ac:chgData name="Yoav Gold" userId="18c88925-48ee-474c-bf9a-792c317defda" providerId="ADAL" clId="{111725E2-238E-4407-B864-D115428C9305}" dt="2025-10-26T18:52:45.879" v="6348" actId="478"/>
          <ac:picMkLst>
            <pc:docMk/>
            <pc:sldMk cId="3837096734" sldId="389"/>
            <ac:picMk id="12" creationId="{796EB462-EA40-D534-75AF-CA5E302B45AE}"/>
          </ac:picMkLst>
        </pc:picChg>
      </pc:sldChg>
      <pc:sldChg chg="addSp delSp modSp add mod modTransition modAnim">
        <pc:chgData name="Yoav Gold" userId="18c88925-48ee-474c-bf9a-792c317defda" providerId="ADAL" clId="{111725E2-238E-4407-B864-D115428C9305}" dt="2025-10-26T18:56:51.218" v="6684" actId="21"/>
        <pc:sldMkLst>
          <pc:docMk/>
          <pc:sldMk cId="2358500395" sldId="390"/>
        </pc:sldMkLst>
        <pc:spChg chg="del">
          <ac:chgData name="Yoav Gold" userId="18c88925-48ee-474c-bf9a-792c317defda" providerId="ADAL" clId="{111725E2-238E-4407-B864-D115428C9305}" dt="2025-10-26T18:53:53.954" v="6356" actId="478"/>
          <ac:spMkLst>
            <pc:docMk/>
            <pc:sldMk cId="2358500395" sldId="390"/>
            <ac:spMk id="2" creationId="{D2643152-A8D8-C495-808C-29B2A38E9B27}"/>
          </ac:spMkLst>
        </pc:spChg>
        <pc:spChg chg="add mod">
          <ac:chgData name="Yoav Gold" userId="18c88925-48ee-474c-bf9a-792c317defda" providerId="ADAL" clId="{111725E2-238E-4407-B864-D115428C9305}" dt="2025-10-26T18:55:36.433" v="6673" actId="33524"/>
          <ac:spMkLst>
            <pc:docMk/>
            <pc:sldMk cId="2358500395" sldId="390"/>
            <ac:spMk id="4" creationId="{877F91B2-7987-B1EF-A6A1-B47373014ACC}"/>
          </ac:spMkLst>
        </pc:spChg>
        <pc:picChg chg="del">
          <ac:chgData name="Yoav Gold" userId="18c88925-48ee-474c-bf9a-792c317defda" providerId="ADAL" clId="{111725E2-238E-4407-B864-D115428C9305}" dt="2025-10-26T18:53:48.840" v="6354" actId="478"/>
          <ac:picMkLst>
            <pc:docMk/>
            <pc:sldMk cId="2358500395" sldId="390"/>
            <ac:picMk id="3" creationId="{FFFB24D9-8A7B-1E3E-C6A3-37FF230AA7E0}"/>
          </ac:picMkLst>
        </pc:picChg>
        <pc:picChg chg="add mod">
          <ac:chgData name="Yoav Gold" userId="18c88925-48ee-474c-bf9a-792c317defda" providerId="ADAL" clId="{111725E2-238E-4407-B864-D115428C9305}" dt="2025-10-26T18:56:00.636" v="6677" actId="1076"/>
          <ac:picMkLst>
            <pc:docMk/>
            <pc:sldMk cId="2358500395" sldId="390"/>
            <ac:picMk id="5" creationId="{CAC89C36-A517-7814-F49D-5301DF74514B}"/>
          </ac:picMkLst>
        </pc:picChg>
        <pc:picChg chg="del">
          <ac:chgData name="Yoav Gold" userId="18c88925-48ee-474c-bf9a-792c317defda" providerId="ADAL" clId="{111725E2-238E-4407-B864-D115428C9305}" dt="2025-10-26T18:53:50.635" v="6355" actId="478"/>
          <ac:picMkLst>
            <pc:docMk/>
            <pc:sldMk cId="2358500395" sldId="390"/>
            <ac:picMk id="6" creationId="{2DA3AAF0-AC95-9374-5CBE-9D87F652C54F}"/>
          </ac:picMkLst>
        </pc:picChg>
        <pc:picChg chg="add del mod">
          <ac:chgData name="Yoav Gold" userId="18c88925-48ee-474c-bf9a-792c317defda" providerId="ADAL" clId="{111725E2-238E-4407-B864-D115428C9305}" dt="2025-10-26T18:56:51.218" v="6684" actId="21"/>
          <ac:picMkLst>
            <pc:docMk/>
            <pc:sldMk cId="2358500395" sldId="390"/>
            <ac:picMk id="8" creationId="{3C812B10-2368-DDE9-F512-FAF9FF4042E8}"/>
          </ac:picMkLst>
        </pc:picChg>
        <pc:picChg chg="del">
          <ac:chgData name="Yoav Gold" userId="18c88925-48ee-474c-bf9a-792c317defda" providerId="ADAL" clId="{111725E2-238E-4407-B864-D115428C9305}" dt="2025-10-26T18:53:50.635" v="6355" actId="478"/>
          <ac:picMkLst>
            <pc:docMk/>
            <pc:sldMk cId="2358500395" sldId="390"/>
            <ac:picMk id="9" creationId="{EC70B643-C851-D50E-2EBD-3C34EBF4EDAC}"/>
          </ac:picMkLst>
        </pc:picChg>
      </pc:sldChg>
      <pc:sldChg chg="addSp delSp modSp add mod modTransition modAnim">
        <pc:chgData name="Yoav Gold" userId="18c88925-48ee-474c-bf9a-792c317defda" providerId="ADAL" clId="{111725E2-238E-4407-B864-D115428C9305}" dt="2025-10-26T19:21:36.931" v="7343" actId="14100"/>
        <pc:sldMkLst>
          <pc:docMk/>
          <pc:sldMk cId="2140568842" sldId="391"/>
        </pc:sldMkLst>
        <pc:spChg chg="del">
          <ac:chgData name="Yoav Gold" userId="18c88925-48ee-474c-bf9a-792c317defda" providerId="ADAL" clId="{111725E2-238E-4407-B864-D115428C9305}" dt="2025-10-26T18:56:55.874" v="6686" actId="478"/>
          <ac:spMkLst>
            <pc:docMk/>
            <pc:sldMk cId="2140568842" sldId="391"/>
            <ac:spMk id="4" creationId="{5A6F797D-003C-1585-2F22-87DE66D33BE2}"/>
          </ac:spMkLst>
        </pc:spChg>
        <pc:picChg chg="add mod">
          <ac:chgData name="Yoav Gold" userId="18c88925-48ee-474c-bf9a-792c317defda" providerId="ADAL" clId="{111725E2-238E-4407-B864-D115428C9305}" dt="2025-10-26T18:57:26.341" v="6699" actId="1076"/>
          <ac:picMkLst>
            <pc:docMk/>
            <pc:sldMk cId="2140568842" sldId="391"/>
            <ac:picMk id="3" creationId="{D91242F1-347E-E33C-E7F8-3AB86193DFED}"/>
          </ac:picMkLst>
        </pc:picChg>
        <pc:picChg chg="mod">
          <ac:chgData name="Yoav Gold" userId="18c88925-48ee-474c-bf9a-792c317defda" providerId="ADAL" clId="{111725E2-238E-4407-B864-D115428C9305}" dt="2025-10-26T19:21:36.931" v="7343" actId="14100"/>
          <ac:picMkLst>
            <pc:docMk/>
            <pc:sldMk cId="2140568842" sldId="391"/>
            <ac:picMk id="5" creationId="{5E93DE6E-D1D3-4AFF-152D-426D8ABD8CAB}"/>
          </ac:picMkLst>
        </pc:picChg>
        <pc:picChg chg="add mod">
          <ac:chgData name="Yoav Gold" userId="18c88925-48ee-474c-bf9a-792c317defda" providerId="ADAL" clId="{111725E2-238E-4407-B864-D115428C9305}" dt="2025-10-26T18:57:36.977" v="6702" actId="1076"/>
          <ac:picMkLst>
            <pc:docMk/>
            <pc:sldMk cId="2140568842" sldId="391"/>
            <ac:picMk id="6" creationId="{43878DCB-38C4-E380-B562-EE26941E171F}"/>
          </ac:picMkLst>
        </pc:picChg>
        <pc:picChg chg="add del mod">
          <ac:chgData name="Yoav Gold" userId="18c88925-48ee-474c-bf9a-792c317defda" providerId="ADAL" clId="{111725E2-238E-4407-B864-D115428C9305}" dt="2025-10-26T18:57:23.664" v="6697" actId="478"/>
          <ac:picMkLst>
            <pc:docMk/>
            <pc:sldMk cId="2140568842" sldId="391"/>
            <ac:picMk id="8" creationId="{3C812B10-2368-DDE9-F512-FAF9FF4042E8}"/>
          </ac:picMkLst>
        </pc:picChg>
      </pc:sldChg>
      <pc:sldChg chg="addSp delSp modSp add mod delAnim modAnim">
        <pc:chgData name="Yoav Gold" userId="18c88925-48ee-474c-bf9a-792c317defda" providerId="ADAL" clId="{111725E2-238E-4407-B864-D115428C9305}" dt="2025-10-26T19:10:06.943" v="6962"/>
        <pc:sldMkLst>
          <pc:docMk/>
          <pc:sldMk cId="1924540424" sldId="392"/>
        </pc:sldMkLst>
        <pc:spChg chg="add mod">
          <ac:chgData name="Yoav Gold" userId="18c88925-48ee-474c-bf9a-792c317defda" providerId="ADAL" clId="{111725E2-238E-4407-B864-D115428C9305}" dt="2025-10-26T19:08:53.846" v="6826" actId="1076"/>
          <ac:spMkLst>
            <pc:docMk/>
            <pc:sldMk cId="1924540424" sldId="392"/>
            <ac:spMk id="4" creationId="{B76B8626-D099-10F9-E6BE-705F5B8A78F4}"/>
          </ac:spMkLst>
        </pc:spChg>
        <pc:spChg chg="add mod">
          <ac:chgData name="Yoav Gold" userId="18c88925-48ee-474c-bf9a-792c317defda" providerId="ADAL" clId="{111725E2-238E-4407-B864-D115428C9305}" dt="2025-10-26T19:09:59.539" v="6960" actId="20577"/>
          <ac:spMkLst>
            <pc:docMk/>
            <pc:sldMk cId="1924540424" sldId="392"/>
            <ac:spMk id="5" creationId="{B72DC6DF-1A68-F398-9A60-6F7E09124D9E}"/>
          </ac:spMkLst>
        </pc:spChg>
        <pc:picChg chg="add">
          <ac:chgData name="Yoav Gold" userId="18c88925-48ee-474c-bf9a-792c317defda" providerId="ADAL" clId="{111725E2-238E-4407-B864-D115428C9305}" dt="2025-10-26T19:07:30.305" v="6707" actId="22"/>
          <ac:picMkLst>
            <pc:docMk/>
            <pc:sldMk cId="1924540424" sldId="392"/>
            <ac:picMk id="3" creationId="{696A6C32-84BA-70A2-CD9D-CEE0E35998C5}"/>
          </ac:picMkLst>
        </pc:picChg>
        <pc:picChg chg="del">
          <ac:chgData name="Yoav Gold" userId="18c88925-48ee-474c-bf9a-792c317defda" providerId="ADAL" clId="{111725E2-238E-4407-B864-D115428C9305}" dt="2025-10-26T19:06:58.570" v="6705" actId="478"/>
          <ac:picMkLst>
            <pc:docMk/>
            <pc:sldMk cId="1924540424" sldId="392"/>
            <ac:picMk id="10" creationId="{04A3787A-DF0F-3901-66F2-53B0D0E027E4}"/>
          </ac:picMkLst>
        </pc:picChg>
        <pc:picChg chg="del">
          <ac:chgData name="Yoav Gold" userId="18c88925-48ee-474c-bf9a-792c317defda" providerId="ADAL" clId="{111725E2-238E-4407-B864-D115428C9305}" dt="2025-10-26T19:06:58.980" v="6706" actId="478"/>
          <ac:picMkLst>
            <pc:docMk/>
            <pc:sldMk cId="1924540424" sldId="392"/>
            <ac:picMk id="16" creationId="{B13468DB-303C-942C-8001-1AF124AA0E73}"/>
          </ac:picMkLst>
        </pc:picChg>
      </pc:sldChg>
      <pc:sldChg chg="addSp delSp modSp add mod delAnim modAnim">
        <pc:chgData name="Yoav Gold" userId="18c88925-48ee-474c-bf9a-792c317defda" providerId="ADAL" clId="{111725E2-238E-4407-B864-D115428C9305}" dt="2025-10-26T19:24:40.532" v="7506" actId="1076"/>
        <pc:sldMkLst>
          <pc:docMk/>
          <pc:sldMk cId="818291776" sldId="393"/>
        </pc:sldMkLst>
        <pc:spChg chg="mod">
          <ac:chgData name="Yoav Gold" userId="18c88925-48ee-474c-bf9a-792c317defda" providerId="ADAL" clId="{111725E2-238E-4407-B864-D115428C9305}" dt="2025-10-26T19:20:00.316" v="7194" actId="1076"/>
          <ac:spMkLst>
            <pc:docMk/>
            <pc:sldMk cId="818291776" sldId="393"/>
            <ac:spMk id="4" creationId="{BEBD80C1-4412-6403-5D04-D094494B0DFC}"/>
          </ac:spMkLst>
        </pc:spChg>
        <pc:spChg chg="mod">
          <ac:chgData name="Yoav Gold" userId="18c88925-48ee-474c-bf9a-792c317defda" providerId="ADAL" clId="{111725E2-238E-4407-B864-D115428C9305}" dt="2025-10-26T19:22:01.417" v="7350" actId="20577"/>
          <ac:spMkLst>
            <pc:docMk/>
            <pc:sldMk cId="818291776" sldId="393"/>
            <ac:spMk id="5" creationId="{605B2C94-E2A4-5F9F-E534-DA5A3A9E24EA}"/>
          </ac:spMkLst>
        </pc:spChg>
        <pc:spChg chg="del">
          <ac:chgData name="Yoav Gold" userId="18c88925-48ee-474c-bf9a-792c317defda" providerId="ADAL" clId="{111725E2-238E-4407-B864-D115428C9305}" dt="2025-10-26T19:12:31.914" v="6977" actId="478"/>
          <ac:spMkLst>
            <pc:docMk/>
            <pc:sldMk cId="818291776" sldId="393"/>
            <ac:spMk id="8" creationId="{B29C9E3E-D1E3-36CA-F92D-6A5DAA2A21E9}"/>
          </ac:spMkLst>
        </pc:spChg>
        <pc:spChg chg="add mod">
          <ac:chgData name="Yoav Gold" userId="18c88925-48ee-474c-bf9a-792c317defda" providerId="ADAL" clId="{111725E2-238E-4407-B864-D115428C9305}" dt="2025-10-26T19:24:40.532" v="7506" actId="1076"/>
          <ac:spMkLst>
            <pc:docMk/>
            <pc:sldMk cId="818291776" sldId="393"/>
            <ac:spMk id="9" creationId="{569CE2A8-06C1-5B86-D213-A553AE53D8CE}"/>
          </ac:spMkLst>
        </pc:spChg>
        <pc:picChg chg="del">
          <ac:chgData name="Yoav Gold" userId="18c88925-48ee-474c-bf9a-792c317defda" providerId="ADAL" clId="{111725E2-238E-4407-B864-D115428C9305}" dt="2025-10-26T19:12:32.383" v="6978" actId="478"/>
          <ac:picMkLst>
            <pc:docMk/>
            <pc:sldMk cId="818291776" sldId="393"/>
            <ac:picMk id="3" creationId="{98A44A74-C0A2-3C85-1394-CEA8FD2DD90C}"/>
          </ac:picMkLst>
        </pc:picChg>
        <pc:picChg chg="add mod">
          <ac:chgData name="Yoav Gold" userId="18c88925-48ee-474c-bf9a-792c317defda" providerId="ADAL" clId="{111725E2-238E-4407-B864-D115428C9305}" dt="2025-10-26T19:19:57.951" v="7193" actId="1076"/>
          <ac:picMkLst>
            <pc:docMk/>
            <pc:sldMk cId="818291776" sldId="393"/>
            <ac:picMk id="6" creationId="{B7A172F6-21DA-485D-BCA6-BE49CFA560F6}"/>
          </ac:picMkLst>
        </pc:picChg>
      </pc:sldChg>
      <pc:sldChg chg="addSp delSp modSp add mod delAnim modAnim">
        <pc:chgData name="Yoav Gold" userId="18c88925-48ee-474c-bf9a-792c317defda" providerId="ADAL" clId="{111725E2-238E-4407-B864-D115428C9305}" dt="2025-10-26T19:24:24.745" v="7503"/>
        <pc:sldMkLst>
          <pc:docMk/>
          <pc:sldMk cId="3825247749" sldId="394"/>
        </pc:sldMkLst>
        <pc:spChg chg="del">
          <ac:chgData name="Yoav Gold" userId="18c88925-48ee-474c-bf9a-792c317defda" providerId="ADAL" clId="{111725E2-238E-4407-B864-D115428C9305}" dt="2025-10-26T19:22:21.743" v="7354" actId="478"/>
          <ac:spMkLst>
            <pc:docMk/>
            <pc:sldMk cId="3825247749" sldId="394"/>
            <ac:spMk id="4" creationId="{FB4E3692-BB06-A047-11DA-D02748AAEC0A}"/>
          </ac:spMkLst>
        </pc:spChg>
        <pc:spChg chg="del">
          <ac:chgData name="Yoav Gold" userId="18c88925-48ee-474c-bf9a-792c317defda" providerId="ADAL" clId="{111725E2-238E-4407-B864-D115428C9305}" dt="2025-10-26T19:22:21.081" v="7353" actId="478"/>
          <ac:spMkLst>
            <pc:docMk/>
            <pc:sldMk cId="3825247749" sldId="394"/>
            <ac:spMk id="5" creationId="{0A2307C2-24B2-DFCA-028F-22B176FDDB05}"/>
          </ac:spMkLst>
        </pc:spChg>
        <pc:spChg chg="add mod">
          <ac:chgData name="Yoav Gold" userId="18c88925-48ee-474c-bf9a-792c317defda" providerId="ADAL" clId="{111725E2-238E-4407-B864-D115428C9305}" dt="2025-10-26T19:23:43.326" v="7487" actId="33524"/>
          <ac:spMkLst>
            <pc:docMk/>
            <pc:sldMk cId="3825247749" sldId="394"/>
            <ac:spMk id="8" creationId="{4A38E646-7DE1-0EED-E81D-A3F0976924DA}"/>
          </ac:spMkLst>
        </pc:spChg>
        <pc:spChg chg="add mod">
          <ac:chgData name="Yoav Gold" userId="18c88925-48ee-474c-bf9a-792c317defda" providerId="ADAL" clId="{111725E2-238E-4407-B864-D115428C9305}" dt="2025-10-26T19:23:57.419" v="7492" actId="208"/>
          <ac:spMkLst>
            <pc:docMk/>
            <pc:sldMk cId="3825247749" sldId="394"/>
            <ac:spMk id="9" creationId="{A00598F2-A892-D6B4-FFF6-4A627FC76833}"/>
          </ac:spMkLst>
        </pc:spChg>
        <pc:spChg chg="add mod">
          <ac:chgData name="Yoav Gold" userId="18c88925-48ee-474c-bf9a-792c317defda" providerId="ADAL" clId="{111725E2-238E-4407-B864-D115428C9305}" dt="2025-10-26T19:24:02.271" v="7494" actId="1076"/>
          <ac:spMkLst>
            <pc:docMk/>
            <pc:sldMk cId="3825247749" sldId="394"/>
            <ac:spMk id="10" creationId="{33359ABA-2031-BB13-83CA-32391CC71734}"/>
          </ac:spMkLst>
        </pc:spChg>
        <pc:spChg chg="add mod">
          <ac:chgData name="Yoav Gold" userId="18c88925-48ee-474c-bf9a-792c317defda" providerId="ADAL" clId="{111725E2-238E-4407-B864-D115428C9305}" dt="2025-10-26T19:24:06.580" v="7498" actId="1076"/>
          <ac:spMkLst>
            <pc:docMk/>
            <pc:sldMk cId="3825247749" sldId="394"/>
            <ac:spMk id="11" creationId="{C71F353A-A0FD-C4A4-F714-C895B139F6C2}"/>
          </ac:spMkLst>
        </pc:spChg>
        <pc:picChg chg="add mod">
          <ac:chgData name="Yoav Gold" userId="18c88925-48ee-474c-bf9a-792c317defda" providerId="ADAL" clId="{111725E2-238E-4407-B864-D115428C9305}" dt="2025-10-26T19:24:04.694" v="7497" actId="1076"/>
          <ac:picMkLst>
            <pc:docMk/>
            <pc:sldMk cId="3825247749" sldId="394"/>
            <ac:picMk id="3" creationId="{1FF943E9-0DA5-7BB1-68D6-97E0E2CA61E5}"/>
          </ac:picMkLst>
        </pc:picChg>
        <pc:picChg chg="del">
          <ac:chgData name="Yoav Gold" userId="18c88925-48ee-474c-bf9a-792c317defda" providerId="ADAL" clId="{111725E2-238E-4407-B864-D115428C9305}" dt="2025-10-26T19:22:17.949" v="7352" actId="478"/>
          <ac:picMkLst>
            <pc:docMk/>
            <pc:sldMk cId="3825247749" sldId="394"/>
            <ac:picMk id="6" creationId="{4DD588B6-ED21-34A6-5D56-89E558284848}"/>
          </ac:picMkLst>
        </pc:picChg>
      </pc:sldChg>
      <pc:sldChg chg="addSp delSp modSp add mod delAnim modAnim">
        <pc:chgData name="Yoav Gold" userId="18c88925-48ee-474c-bf9a-792c317defda" providerId="ADAL" clId="{111725E2-238E-4407-B864-D115428C9305}" dt="2025-10-26T19:54:07.183" v="8379" actId="478"/>
        <pc:sldMkLst>
          <pc:docMk/>
          <pc:sldMk cId="200228812" sldId="395"/>
        </pc:sldMkLst>
        <pc:spChg chg="add mod">
          <ac:chgData name="Yoav Gold" userId="18c88925-48ee-474c-bf9a-792c317defda" providerId="ADAL" clId="{111725E2-238E-4407-B864-D115428C9305}" dt="2025-10-26T19:32:31.560" v="7966" actId="20577"/>
          <ac:spMkLst>
            <pc:docMk/>
            <pc:sldMk cId="200228812" sldId="395"/>
            <ac:spMk id="4" creationId="{59707215-3FAD-956C-FB02-AC63138F3799}"/>
          </ac:spMkLst>
        </pc:spChg>
        <pc:spChg chg="del">
          <ac:chgData name="Yoav Gold" userId="18c88925-48ee-474c-bf9a-792c317defda" providerId="ADAL" clId="{111725E2-238E-4407-B864-D115428C9305}" dt="2025-10-26T19:24:56.960" v="7509" actId="478"/>
          <ac:spMkLst>
            <pc:docMk/>
            <pc:sldMk cId="200228812" sldId="395"/>
            <ac:spMk id="8" creationId="{A9C3EB0E-5FD5-BB47-7B31-3585B490D4AB}"/>
          </ac:spMkLst>
        </pc:spChg>
        <pc:spChg chg="del">
          <ac:chgData name="Yoav Gold" userId="18c88925-48ee-474c-bf9a-792c317defda" providerId="ADAL" clId="{111725E2-238E-4407-B864-D115428C9305}" dt="2025-10-26T19:24:57.489" v="7510" actId="478"/>
          <ac:spMkLst>
            <pc:docMk/>
            <pc:sldMk cId="200228812" sldId="395"/>
            <ac:spMk id="9" creationId="{EE911E4B-E117-F8D4-35A7-3FFC21C8E5F0}"/>
          </ac:spMkLst>
        </pc:spChg>
        <pc:spChg chg="del">
          <ac:chgData name="Yoav Gold" userId="18c88925-48ee-474c-bf9a-792c317defda" providerId="ADAL" clId="{111725E2-238E-4407-B864-D115428C9305}" dt="2025-10-26T19:24:58.145" v="7511" actId="478"/>
          <ac:spMkLst>
            <pc:docMk/>
            <pc:sldMk cId="200228812" sldId="395"/>
            <ac:spMk id="10" creationId="{DE41DA22-3AFB-6E33-D803-B5C67821C369}"/>
          </ac:spMkLst>
        </pc:spChg>
        <pc:spChg chg="del">
          <ac:chgData name="Yoav Gold" userId="18c88925-48ee-474c-bf9a-792c317defda" providerId="ADAL" clId="{111725E2-238E-4407-B864-D115428C9305}" dt="2025-10-26T19:24:58.793" v="7512" actId="478"/>
          <ac:spMkLst>
            <pc:docMk/>
            <pc:sldMk cId="200228812" sldId="395"/>
            <ac:spMk id="11" creationId="{0B5C5F73-6417-EBAD-F79D-82909C138184}"/>
          </ac:spMkLst>
        </pc:spChg>
        <pc:graphicFrameChg chg="add mod modGraphic">
          <ac:chgData name="Yoav Gold" userId="18c88925-48ee-474c-bf9a-792c317defda" providerId="ADAL" clId="{111725E2-238E-4407-B864-D115428C9305}" dt="2025-10-26T19:30:16.242" v="7727" actId="20577"/>
          <ac:graphicFrameMkLst>
            <pc:docMk/>
            <pc:sldMk cId="200228812" sldId="395"/>
            <ac:graphicFrameMk id="2" creationId="{C6D4351E-F275-E4EF-128D-F1D2DAB367A3}"/>
          </ac:graphicFrameMkLst>
        </pc:graphicFrameChg>
        <pc:picChg chg="del">
          <ac:chgData name="Yoav Gold" userId="18c88925-48ee-474c-bf9a-792c317defda" providerId="ADAL" clId="{111725E2-238E-4407-B864-D115428C9305}" dt="2025-10-26T19:24:56.138" v="7508" actId="478"/>
          <ac:picMkLst>
            <pc:docMk/>
            <pc:sldMk cId="200228812" sldId="395"/>
            <ac:picMk id="3" creationId="{6170E7AB-85F8-64AC-BFA2-8963114683A3}"/>
          </ac:picMkLst>
        </pc:picChg>
        <pc:picChg chg="add del mod">
          <ac:chgData name="Yoav Gold" userId="18c88925-48ee-474c-bf9a-792c317defda" providerId="ADAL" clId="{111725E2-238E-4407-B864-D115428C9305}" dt="2025-10-26T19:54:07.183" v="8379" actId="478"/>
          <ac:picMkLst>
            <pc:docMk/>
            <pc:sldMk cId="200228812" sldId="395"/>
            <ac:picMk id="5" creationId="{F67EA202-C7E7-6BD4-4AE0-FA7E569F185A}"/>
          </ac:picMkLst>
        </pc:picChg>
      </pc:sldChg>
      <pc:sldChg chg="addSp delSp modSp add mod delAnim modAnim">
        <pc:chgData name="Yoav Gold" userId="18c88925-48ee-474c-bf9a-792c317defda" providerId="ADAL" clId="{111725E2-238E-4407-B864-D115428C9305}" dt="2025-10-26T19:37:06.170" v="8349" actId="20577"/>
        <pc:sldMkLst>
          <pc:docMk/>
          <pc:sldMk cId="2286284958" sldId="396"/>
        </pc:sldMkLst>
        <pc:spChg chg="add mod">
          <ac:chgData name="Yoav Gold" userId="18c88925-48ee-474c-bf9a-792c317defda" providerId="ADAL" clId="{111725E2-238E-4407-B864-D115428C9305}" dt="2025-10-26T19:35:20.527" v="8190" actId="20577"/>
          <ac:spMkLst>
            <pc:docMk/>
            <pc:sldMk cId="2286284958" sldId="396"/>
            <ac:spMk id="3" creationId="{E0332078-7605-6A8E-8404-64495AEA01E6}"/>
          </ac:spMkLst>
        </pc:spChg>
        <pc:spChg chg="del">
          <ac:chgData name="Yoav Gold" userId="18c88925-48ee-474c-bf9a-792c317defda" providerId="ADAL" clId="{111725E2-238E-4407-B864-D115428C9305}" dt="2025-10-26T19:33:38.068" v="7971" actId="478"/>
          <ac:spMkLst>
            <pc:docMk/>
            <pc:sldMk cId="2286284958" sldId="396"/>
            <ac:spMk id="4" creationId="{0C27A835-3292-A050-9CB7-499CCFEEF67C}"/>
          </ac:spMkLst>
        </pc:spChg>
        <pc:spChg chg="add mod">
          <ac:chgData name="Yoav Gold" userId="18c88925-48ee-474c-bf9a-792c317defda" providerId="ADAL" clId="{111725E2-238E-4407-B864-D115428C9305}" dt="2025-10-26T19:36:06.910" v="8239" actId="1076"/>
          <ac:spMkLst>
            <pc:docMk/>
            <pc:sldMk cId="2286284958" sldId="396"/>
            <ac:spMk id="6" creationId="{134D5CB8-20F4-BA03-FF92-B330DEC60223}"/>
          </ac:spMkLst>
        </pc:spChg>
        <pc:spChg chg="mod">
          <ac:chgData name="Yoav Gold" userId="18c88925-48ee-474c-bf9a-792c317defda" providerId="ADAL" clId="{111725E2-238E-4407-B864-D115428C9305}" dt="2025-10-26T19:33:34.851" v="7969" actId="1076"/>
          <ac:spMkLst>
            <pc:docMk/>
            <pc:sldMk cId="2286284958" sldId="396"/>
            <ac:spMk id="7" creationId="{538F6F8F-5934-E553-F322-92E6C0D07023}"/>
          </ac:spMkLst>
        </pc:spChg>
        <pc:spChg chg="add mod">
          <ac:chgData name="Yoav Gold" userId="18c88925-48ee-474c-bf9a-792c317defda" providerId="ADAL" clId="{111725E2-238E-4407-B864-D115428C9305}" dt="2025-10-26T19:36:29.959" v="8274" actId="1076"/>
          <ac:spMkLst>
            <pc:docMk/>
            <pc:sldMk cId="2286284958" sldId="396"/>
            <ac:spMk id="8" creationId="{8AC596EB-9299-EE12-8742-79EF18631A1A}"/>
          </ac:spMkLst>
        </pc:spChg>
        <pc:spChg chg="add mod">
          <ac:chgData name="Yoav Gold" userId="18c88925-48ee-474c-bf9a-792c317defda" providerId="ADAL" clId="{111725E2-238E-4407-B864-D115428C9305}" dt="2025-10-26T19:36:44.150" v="8307" actId="20577"/>
          <ac:spMkLst>
            <pc:docMk/>
            <pc:sldMk cId="2286284958" sldId="396"/>
            <ac:spMk id="9" creationId="{ADE180E6-FE36-8A53-0CB1-CA29A1079CD2}"/>
          </ac:spMkLst>
        </pc:spChg>
        <pc:spChg chg="add mod">
          <ac:chgData name="Yoav Gold" userId="18c88925-48ee-474c-bf9a-792c317defda" providerId="ADAL" clId="{111725E2-238E-4407-B864-D115428C9305}" dt="2025-10-26T19:37:01.085" v="8326" actId="1076"/>
          <ac:spMkLst>
            <pc:docMk/>
            <pc:sldMk cId="2286284958" sldId="396"/>
            <ac:spMk id="10" creationId="{DFB2C87C-D9D2-2965-D235-489EF40B4C9E}"/>
          </ac:spMkLst>
        </pc:spChg>
        <pc:spChg chg="add mod">
          <ac:chgData name="Yoav Gold" userId="18c88925-48ee-474c-bf9a-792c317defda" providerId="ADAL" clId="{111725E2-238E-4407-B864-D115428C9305}" dt="2025-10-26T19:37:06.170" v="8349" actId="20577"/>
          <ac:spMkLst>
            <pc:docMk/>
            <pc:sldMk cId="2286284958" sldId="396"/>
            <ac:spMk id="11" creationId="{6237C541-8C88-236A-2A81-ABD1DAA69C82}"/>
          </ac:spMkLst>
        </pc:spChg>
        <pc:graphicFrameChg chg="del">
          <ac:chgData name="Yoav Gold" userId="18c88925-48ee-474c-bf9a-792c317defda" providerId="ADAL" clId="{111725E2-238E-4407-B864-D115428C9305}" dt="2025-10-26T19:33:35.877" v="7970" actId="478"/>
          <ac:graphicFrameMkLst>
            <pc:docMk/>
            <pc:sldMk cId="2286284958" sldId="396"/>
            <ac:graphicFrameMk id="2" creationId="{75070747-3A9A-6C44-43E1-E8B12D90311A}"/>
          </ac:graphicFrameMkLst>
        </pc:graphicFrameChg>
        <pc:picChg chg="add mod">
          <ac:chgData name="Yoav Gold" userId="18c88925-48ee-474c-bf9a-792c317defda" providerId="ADAL" clId="{111725E2-238E-4407-B864-D115428C9305}" dt="2025-10-26T19:36:57.420" v="8325" actId="1076"/>
          <ac:picMkLst>
            <pc:docMk/>
            <pc:sldMk cId="2286284958" sldId="396"/>
            <ac:picMk id="5" creationId="{275E94B6-1441-8167-8680-2EE0BD0BF9F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48AB88-2BE4-BDDD-04F4-0116427CE3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a:extLst>
              <a:ext uri="{FF2B5EF4-FFF2-40B4-BE49-F238E27FC236}">
                <a16:creationId xmlns:a16="http://schemas.microsoft.com/office/drawing/2014/main" id="{A52B411C-07FD-B6E6-1778-5AD226E4ECF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469EE0-60BB-47D6-A602-30E55516B166}" type="datetimeFigureOut">
              <a:rPr lang="en-IL" smtClean="0"/>
              <a:t>10/26/2025</a:t>
            </a:fld>
            <a:endParaRPr lang="en-IL"/>
          </a:p>
        </p:txBody>
      </p:sp>
      <p:sp>
        <p:nvSpPr>
          <p:cNvPr id="4" name="Footer Placeholder 3">
            <a:extLst>
              <a:ext uri="{FF2B5EF4-FFF2-40B4-BE49-F238E27FC236}">
                <a16:creationId xmlns:a16="http://schemas.microsoft.com/office/drawing/2014/main" id="{64806AAC-D5F6-9F2A-661C-490C897E72F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5" name="Slide Number Placeholder 4">
            <a:extLst>
              <a:ext uri="{FF2B5EF4-FFF2-40B4-BE49-F238E27FC236}">
                <a16:creationId xmlns:a16="http://schemas.microsoft.com/office/drawing/2014/main" id="{ADFCD73C-C14C-19B1-163A-3FF86CE4B9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587B97-0D9A-481B-A717-6B562DBFA0D0}" type="slidenum">
              <a:rPr lang="en-IL" smtClean="0"/>
              <a:t>‹#›</a:t>
            </a:fld>
            <a:endParaRPr lang="en-IL"/>
          </a:p>
        </p:txBody>
      </p:sp>
    </p:spTree>
    <p:extLst>
      <p:ext uri="{BB962C8B-B14F-4D97-AF65-F5344CB8AC3E}">
        <p14:creationId xmlns:p14="http://schemas.microsoft.com/office/powerpoint/2010/main" val="3627067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8165C351-A491-8F11-2FD2-DEE189A62332}"/>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F6B61719-AD4D-B280-3666-8681009E8D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09188550-67D6-8BAD-D0CD-75BCC08F56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194094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2EB7D912-D746-1FF5-386C-F5035ECFA7B9}"/>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DD515B54-B7B8-4EBD-0C1F-30B6C9C48F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F521C5ED-B241-7B84-01CB-C5C4983A5D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2041527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129C6118-39B3-8B64-5947-318D62D91D29}"/>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6DFE06E6-D976-4640-730E-F61B7379D7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84700DBD-78F4-9239-1E56-23DC18B0F5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1483842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6DD17A16-11A2-B65C-7076-BD0AE1CEA055}"/>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3D1115B4-4270-F088-246B-A83EDAB44A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452A66FE-84B3-0222-AD8C-4B7BECB123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2099869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14B157A2-345A-D63C-26CE-5492C407467A}"/>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4E369F09-8525-E000-9364-9C468F7068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FD42F9F6-D2A5-72ED-EA1F-B7E46F1FF5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19800261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2EF2C420-F94A-AF70-994F-CB656EC95B7E}"/>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6B7F04FB-C5A4-94C2-EB25-5471E36A00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C3014CE9-491C-4009-F85A-0E0FE76CA4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629300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BE655027-BD11-0BD5-0A9A-39693463621D}"/>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B5C57049-273C-C197-733B-BE55ECA561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F311FE0A-743E-953F-A3F0-845223FDA5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4098083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76FF555B-6A1F-15AC-F122-AC82F797FB67}"/>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D55CB47B-1D37-71E5-4C17-506810CE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BDD18958-D13F-F8B3-4EB0-71178CC937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1568507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C7A50046-2101-71D1-4CB9-209B168F7B8D}"/>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E6BC947E-C435-CD7C-7DFF-1AC36B0C76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67F27833-017C-BDF2-8E30-9112B20E19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39120402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33D0ABA6-3FE6-D063-3720-4ECC4DF82946}"/>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94113EAB-FC5C-9484-1914-230CC5F518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4ED6CA08-18B1-DBE1-635C-1A1F33CA02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3262558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F09ADB87-0B8A-E4F1-151C-8887E240638E}"/>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F76534DA-DA62-66EF-4BF1-D4A208E640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D7B2C6C6-6BB2-595E-927D-9E70676F4A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3067317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DB625969-4A0D-FF67-5FC9-FC5B4DDB1C55}"/>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032CCF3C-5547-5EEC-509E-3E8479209F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972AC173-DCAE-7123-1A07-6FF47EF33F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25260292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300689A1-846B-AA98-2F83-B81535BB8471}"/>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5E3D4571-905B-C5AD-23A3-1C6AE7271A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D8358AD3-0376-B24E-08BC-D86641F83E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3691709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BA897A2B-D55D-ABCC-9990-E3F274956E42}"/>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B5BE8BBB-6041-DB6D-DDBB-8C8F405506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56DC8752-78F8-BE3D-9F4B-AC04C456B3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9196695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E328C8D6-EBD3-B741-7975-D09A734F491F}"/>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37C82FB4-8377-390E-2DB4-8DD3DD3EA6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918D16FB-25BE-0338-4B67-9A08CC4CD5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2166952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A535122B-F1C6-375C-630D-349DDFBDDC64}"/>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0E7DB3F5-96FD-0672-3464-6D31CB2F59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7A8BEB08-B3D2-09E1-F110-4330EE6DA2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21146022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2CA9C6C4-16ED-2080-4B49-5CAB1E64AA08}"/>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4AA8D88A-666F-2088-E43F-8C7788B397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23FE3E1A-A80C-0263-8320-F4548A3821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14485604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5E57A1ED-757C-EC61-2C2A-19914DAE4BDF}"/>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704CCE33-E25E-5050-AC7A-9F2F9C42DB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25598DE0-A1E2-293B-4CC4-AB7ADB4995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2042345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119F1EC3-480C-DFEB-2475-D084B6FEF3E4}"/>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B83B7194-3C31-BB31-5664-4FE4724D02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F5B63543-E101-39F2-2C11-9E07237034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26825109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80B13ADD-B0CB-EAA3-2DFE-39023CA40D71}"/>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020A9612-81A9-1E37-8B72-522CB772F7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8544F263-3D65-3BFF-F0FF-78AA3EB3DF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3715092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66D27A46-B77F-4332-F5E5-B7000C274EDB}"/>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C5E86854-5722-069F-295C-9C4AA3C6C0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E92347A0-A732-2559-EFDB-66733C0D4D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39270376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FAA094CF-6E5C-457A-65F4-B9999FF3D8E1}"/>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DD4933F4-4CA4-AEB6-6DD5-669A2D3926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3D5CDF82-C587-2FFA-0439-28A3533F6B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4028616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518812AA-4383-82C3-E987-FE4A4CB46B92}"/>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D30DE0B4-7979-8DDD-AFF7-7D02C6F02C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6936E7BF-3688-4335-D3CC-FA586D5270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17510354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7C51F477-DB9A-D458-41B8-632DF2999F06}"/>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BABF3FF4-AD4F-9524-0EA9-A8599B1831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0214E6DC-6695-8087-AFAA-67793AF4F1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20900767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79E55362-D8BF-1306-AD5C-7E72D0C8AFE2}"/>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AFF7650B-0E3A-9DDF-6441-904507DCCC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9B522F37-A8F6-C6B8-B7A5-C93116A09D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3486130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EA41C76C-C386-F07C-1197-DF87795D79F9}"/>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7644605E-AE12-077F-267C-10B27F8D9D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AD5EFD80-4FFE-DECE-3FB6-C8FA85A294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11523811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FA5D4504-D287-E661-1AB4-EF358D5AA9DC}"/>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0A997D7A-9CBA-0FC1-C801-91C471AC7E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D16C710E-A6B3-A69E-3F4E-C8CCE9B8BF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34357790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F83D53B4-C5A9-EA01-2B44-74BA1A33F86F}"/>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9B9F50D4-669C-3CCC-E993-18DC2434BB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3769F37B-39C9-4AF3-69BD-3A8DF60D33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28037541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C49A352C-0889-3511-FD1B-C5AB16DA2F9C}"/>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BFE92D43-8EC9-FCA9-5694-468E8E2C7B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206FC1E4-5DF5-5631-A3AE-FDDE3EE900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35800593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28803FA2-7B5C-B11D-CE51-07BAEB0471CE}"/>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403C4133-3B57-70DC-6905-7C5A673D37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DCB86442-D541-26E1-310B-4E0DB42670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41683490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E2CDF952-D299-183B-22F2-F4D5CE328D8D}"/>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BE17C058-3DF8-3EC6-AB7E-9C6D958252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0483AED8-F560-C1FD-F7E8-275592E664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2712047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3311E593-58BA-F06F-0C6E-F5770CB30E5C}"/>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6DAB43FA-CC3A-C52D-963D-0C3D18365E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E5CED296-3ADB-C4B4-E08A-671CCC3185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27291367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361C8E71-4321-1D4B-2F4A-1AF84B8A0D55}"/>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5139F09B-87A2-258F-0177-EC2DE3F2B5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3F3E2C7C-F4B8-A83B-1613-D069C300E3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2909266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BF096244-CC52-6921-68EB-22FE6C222D55}"/>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783F78EF-8341-DD6A-68A1-F37A39DE7C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650503D5-7F93-AC4F-A825-94B2C19507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690769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24A3FF41-42B0-9DB7-902F-E2A518DE14B8}"/>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EEA4F3DF-6A90-DE15-BC5E-1937BDABDD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023A1E3E-3D97-D10E-4700-45C6491552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3413579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80D30AE3-0E84-66C2-4FA9-E1DBCAEF9CF3}"/>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5CCD165B-FE6C-8A82-245F-25FAC457C0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7D6F40E7-418D-7FCA-9222-D751F1CC02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782583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8369510C-4136-9512-C4EA-E647B2E9BB8F}"/>
            </a:ext>
          </a:extLst>
        </p:cNvPr>
        <p:cNvGrpSpPr/>
        <p:nvPr/>
      </p:nvGrpSpPr>
      <p:grpSpPr>
        <a:xfrm>
          <a:off x="0" y="0"/>
          <a:ext cx="0" cy="0"/>
          <a:chOff x="0" y="0"/>
          <a:chExt cx="0" cy="0"/>
        </a:xfrm>
      </p:grpSpPr>
      <p:sp>
        <p:nvSpPr>
          <p:cNvPr id="199" name="Google Shape;199;gdd0c7d16c6_0_14:notes">
            <a:extLst>
              <a:ext uri="{FF2B5EF4-FFF2-40B4-BE49-F238E27FC236}">
                <a16:creationId xmlns:a16="http://schemas.microsoft.com/office/drawing/2014/main" id="{A325382F-A443-C959-B22D-08D88F2A6C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dd0c7d16c6_0_14:notes">
            <a:extLst>
              <a:ext uri="{FF2B5EF4-FFF2-40B4-BE49-F238E27FC236}">
                <a16:creationId xmlns:a16="http://schemas.microsoft.com/office/drawing/2014/main" id="{60BA9331-A7CE-1DFA-A0C5-57E9DB8640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he-IL" dirty="0"/>
          </a:p>
        </p:txBody>
      </p:sp>
    </p:spTree>
    <p:extLst>
      <p:ext uri="{BB962C8B-B14F-4D97-AF65-F5344CB8AC3E}">
        <p14:creationId xmlns:p14="http://schemas.microsoft.com/office/powerpoint/2010/main" val="1172044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54469" y="4438606"/>
            <a:ext cx="331056" cy="330997"/>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19100" y="539400"/>
            <a:ext cx="7705800" cy="4064700"/>
            <a:chOff x="719100" y="539400"/>
            <a:chExt cx="7705800" cy="4064700"/>
          </a:xfrm>
        </p:grpSpPr>
        <p:cxnSp>
          <p:nvCxnSpPr>
            <p:cNvPr id="11" name="Google Shape;11;p2"/>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sp>
        <p:nvSpPr>
          <p:cNvPr id="13" name="Google Shape;13;p2"/>
          <p:cNvSpPr txBox="1">
            <a:spLocks noGrp="1"/>
          </p:cNvSpPr>
          <p:nvPr>
            <p:ph type="ctrTitle"/>
          </p:nvPr>
        </p:nvSpPr>
        <p:spPr>
          <a:xfrm>
            <a:off x="1120175" y="951399"/>
            <a:ext cx="5874300" cy="2556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8500"/>
              <a:buNone/>
              <a:defRPr sz="72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4" name="Google Shape;14;p2"/>
          <p:cNvSpPr txBox="1">
            <a:spLocks noGrp="1"/>
          </p:cNvSpPr>
          <p:nvPr>
            <p:ph type="subTitle" idx="1"/>
          </p:nvPr>
        </p:nvSpPr>
        <p:spPr>
          <a:xfrm>
            <a:off x="1237375" y="3620702"/>
            <a:ext cx="3969300" cy="325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p:nvPr/>
        </p:nvSpPr>
        <p:spPr>
          <a:xfrm rot="10800000">
            <a:off x="8243792" y="4413356"/>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txBox="1">
            <a:spLocks noGrp="1"/>
          </p:cNvSpPr>
          <p:nvPr>
            <p:ph type="title"/>
          </p:nvPr>
        </p:nvSpPr>
        <p:spPr>
          <a:xfrm>
            <a:off x="720000" y="539400"/>
            <a:ext cx="7704000" cy="5178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34" name="Google Shape;3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35" name="Google Shape;3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Arial"/>
              <a:buChar char="•"/>
              <a:defRPr/>
            </a:lvl1pPr>
            <a:lvl2pPr lvl="1" algn="ctr">
              <a:spcBef>
                <a:spcPts val="0"/>
              </a:spcBef>
              <a:spcAft>
                <a:spcPts val="0"/>
              </a:spcAft>
              <a:buClr>
                <a:schemeClr val="dk1"/>
              </a:buClr>
              <a:buSzPts val="1200"/>
              <a:buFont typeface="Arial"/>
              <a:buChar char="○"/>
              <a:defRPr/>
            </a:lvl2pPr>
            <a:lvl3pPr lvl="2" algn="ctr">
              <a:spcBef>
                <a:spcPts val="0"/>
              </a:spcBef>
              <a:spcAft>
                <a:spcPts val="0"/>
              </a:spcAft>
              <a:buClr>
                <a:schemeClr val="dk1"/>
              </a:buClr>
              <a:buSzPts val="1200"/>
              <a:buFont typeface="Arial"/>
              <a:buChar char="■"/>
              <a:defRPr/>
            </a:lvl3pPr>
            <a:lvl4pPr lvl="3" algn="ctr">
              <a:spcBef>
                <a:spcPts val="0"/>
              </a:spcBef>
              <a:spcAft>
                <a:spcPts val="0"/>
              </a:spcAft>
              <a:buClr>
                <a:schemeClr val="dk1"/>
              </a:buClr>
              <a:buSzPts val="1200"/>
              <a:buFont typeface="Arial"/>
              <a:buChar char="●"/>
              <a:defRPr/>
            </a:lvl4pPr>
            <a:lvl5pPr lvl="4" algn="ctr">
              <a:spcBef>
                <a:spcPts val="0"/>
              </a:spcBef>
              <a:spcAft>
                <a:spcPts val="0"/>
              </a:spcAft>
              <a:buClr>
                <a:schemeClr val="dk1"/>
              </a:buClr>
              <a:buSzPts val="1200"/>
              <a:buFont typeface="Arial"/>
              <a:buChar char="○"/>
              <a:defRPr/>
            </a:lvl5pPr>
            <a:lvl6pPr lvl="5" algn="ctr">
              <a:spcBef>
                <a:spcPts val="0"/>
              </a:spcBef>
              <a:spcAft>
                <a:spcPts val="0"/>
              </a:spcAft>
              <a:buClr>
                <a:schemeClr val="dk1"/>
              </a:buClr>
              <a:buSzPts val="1200"/>
              <a:buFont typeface="Arial"/>
              <a:buChar char="■"/>
              <a:defRPr/>
            </a:lvl6pPr>
            <a:lvl7pPr lvl="6" algn="ctr">
              <a:spcBef>
                <a:spcPts val="0"/>
              </a:spcBef>
              <a:spcAft>
                <a:spcPts val="0"/>
              </a:spcAft>
              <a:buClr>
                <a:schemeClr val="dk1"/>
              </a:buClr>
              <a:buSzPts val="1200"/>
              <a:buFont typeface="Arial"/>
              <a:buChar char="●"/>
              <a:defRPr/>
            </a:lvl7pPr>
            <a:lvl8pPr lvl="7" algn="ctr">
              <a:spcBef>
                <a:spcPts val="0"/>
              </a:spcBef>
              <a:spcAft>
                <a:spcPts val="0"/>
              </a:spcAft>
              <a:buClr>
                <a:schemeClr val="dk1"/>
              </a:buClr>
              <a:buSzPts val="1200"/>
              <a:buFont typeface="Arial"/>
              <a:buChar char="○"/>
              <a:defRPr/>
            </a:lvl8pPr>
            <a:lvl9pPr lvl="8" algn="ctr">
              <a:spcBef>
                <a:spcPts val="0"/>
              </a:spcBef>
              <a:spcAft>
                <a:spcPts val="0"/>
              </a:spcAft>
              <a:buClr>
                <a:schemeClr val="dk1"/>
              </a:buClr>
              <a:buSzPts val="1200"/>
              <a:buFont typeface="Arial"/>
              <a:buChar char="■"/>
              <a:defRPr/>
            </a:lvl9pPr>
          </a:lstStyle>
          <a:p>
            <a:endParaRPr/>
          </a:p>
        </p:txBody>
      </p:sp>
      <p:sp>
        <p:nvSpPr>
          <p:cNvPr id="36" name="Google Shape;3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Arial"/>
              <a:buChar char="•"/>
              <a:defRPr/>
            </a:lvl1pPr>
            <a:lvl2pPr lvl="1" algn="ctr" rtl="0">
              <a:spcBef>
                <a:spcPts val="0"/>
              </a:spcBef>
              <a:spcAft>
                <a:spcPts val="0"/>
              </a:spcAft>
              <a:buClr>
                <a:schemeClr val="dk1"/>
              </a:buClr>
              <a:buSzPts val="1200"/>
              <a:buFont typeface="Arial"/>
              <a:buChar char="○"/>
              <a:defRPr/>
            </a:lvl2pPr>
            <a:lvl3pPr lvl="2" algn="ctr" rtl="0">
              <a:spcBef>
                <a:spcPts val="0"/>
              </a:spcBef>
              <a:spcAft>
                <a:spcPts val="0"/>
              </a:spcAft>
              <a:buClr>
                <a:schemeClr val="dk1"/>
              </a:buClr>
              <a:buSzPts val="1200"/>
              <a:buFont typeface="Arial"/>
              <a:buChar char="■"/>
              <a:defRPr/>
            </a:lvl3pPr>
            <a:lvl4pPr lvl="3" algn="ctr" rtl="0">
              <a:spcBef>
                <a:spcPts val="0"/>
              </a:spcBef>
              <a:spcAft>
                <a:spcPts val="0"/>
              </a:spcAft>
              <a:buClr>
                <a:schemeClr val="dk1"/>
              </a:buClr>
              <a:buSzPts val="1200"/>
              <a:buFont typeface="Arial"/>
              <a:buChar char="●"/>
              <a:defRPr/>
            </a:lvl4pPr>
            <a:lvl5pPr lvl="4" algn="ctr" rtl="0">
              <a:spcBef>
                <a:spcPts val="0"/>
              </a:spcBef>
              <a:spcAft>
                <a:spcPts val="0"/>
              </a:spcAft>
              <a:buClr>
                <a:schemeClr val="dk1"/>
              </a:buClr>
              <a:buSzPts val="1200"/>
              <a:buFont typeface="Arial"/>
              <a:buChar char="○"/>
              <a:defRPr/>
            </a:lvl5pPr>
            <a:lvl6pPr lvl="5" algn="ctr" rtl="0">
              <a:spcBef>
                <a:spcPts val="0"/>
              </a:spcBef>
              <a:spcAft>
                <a:spcPts val="0"/>
              </a:spcAft>
              <a:buClr>
                <a:schemeClr val="dk1"/>
              </a:buClr>
              <a:buSzPts val="1200"/>
              <a:buFont typeface="Arial"/>
              <a:buChar char="■"/>
              <a:defRPr/>
            </a:lvl6pPr>
            <a:lvl7pPr lvl="6" algn="ctr" rtl="0">
              <a:spcBef>
                <a:spcPts val="0"/>
              </a:spcBef>
              <a:spcAft>
                <a:spcPts val="0"/>
              </a:spcAft>
              <a:buClr>
                <a:schemeClr val="dk1"/>
              </a:buClr>
              <a:buSzPts val="1200"/>
              <a:buFont typeface="Arial"/>
              <a:buChar char="●"/>
              <a:defRPr/>
            </a:lvl7pPr>
            <a:lvl8pPr lvl="7" algn="ctr" rtl="0">
              <a:spcBef>
                <a:spcPts val="0"/>
              </a:spcBef>
              <a:spcAft>
                <a:spcPts val="0"/>
              </a:spcAft>
              <a:buClr>
                <a:schemeClr val="dk1"/>
              </a:buClr>
              <a:buSzPts val="1200"/>
              <a:buFont typeface="Arial"/>
              <a:buChar char="○"/>
              <a:defRPr/>
            </a:lvl8pPr>
            <a:lvl9pPr lvl="8" algn="ctr" rtl="0">
              <a:spcBef>
                <a:spcPts val="0"/>
              </a:spcBef>
              <a:spcAft>
                <a:spcPts val="0"/>
              </a:spcAft>
              <a:buClr>
                <a:schemeClr val="dk1"/>
              </a:buClr>
              <a:buSzPts val="1200"/>
              <a:buFont typeface="Arial"/>
              <a:buChar char="■"/>
              <a:defRPr/>
            </a:lvl9pPr>
          </a:lstStyle>
          <a:p>
            <a:endParaRPr/>
          </a:p>
        </p:txBody>
      </p:sp>
      <p:grpSp>
        <p:nvGrpSpPr>
          <p:cNvPr id="37" name="Google Shape;37;p5"/>
          <p:cNvGrpSpPr/>
          <p:nvPr/>
        </p:nvGrpSpPr>
        <p:grpSpPr>
          <a:xfrm>
            <a:off x="719100" y="539400"/>
            <a:ext cx="7705800" cy="4064700"/>
            <a:chOff x="719100" y="539400"/>
            <a:chExt cx="7705800" cy="4064700"/>
          </a:xfrm>
        </p:grpSpPr>
        <p:cxnSp>
          <p:nvCxnSpPr>
            <p:cNvPr id="38" name="Google Shape;38;p5"/>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39" name="Google Shape;39;p5"/>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
        <p:cNvGrpSpPr/>
        <p:nvPr/>
      </p:nvGrpSpPr>
      <p:grpSpPr>
        <a:xfrm>
          <a:off x="0" y="0"/>
          <a:ext cx="0" cy="0"/>
          <a:chOff x="0" y="0"/>
          <a:chExt cx="0" cy="0"/>
        </a:xfrm>
      </p:grpSpPr>
      <p:sp>
        <p:nvSpPr>
          <p:cNvPr id="68" name="Google Shape;68;p10"/>
          <p:cNvSpPr>
            <a:spLocks noGrp="1"/>
          </p:cNvSpPr>
          <p:nvPr>
            <p:ph type="pic" idx="2"/>
          </p:nvPr>
        </p:nvSpPr>
        <p:spPr>
          <a:xfrm>
            <a:off x="-25" y="0"/>
            <a:ext cx="9144000" cy="5143500"/>
          </a:xfrm>
          <a:prstGeom prst="rect">
            <a:avLst/>
          </a:prstGeom>
          <a:noFill/>
          <a:ln>
            <a:noFill/>
          </a:ln>
        </p:spPr>
      </p:sp>
      <p:sp>
        <p:nvSpPr>
          <p:cNvPr id="69" name="Google Shape;69;p10"/>
          <p:cNvSpPr txBox="1">
            <a:spLocks noGrp="1"/>
          </p:cNvSpPr>
          <p:nvPr>
            <p:ph type="body" idx="1"/>
          </p:nvPr>
        </p:nvSpPr>
        <p:spPr>
          <a:xfrm>
            <a:off x="1150150" y="3999000"/>
            <a:ext cx="6843600" cy="6051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00"/>
              <a:buFont typeface="Poppins SemiBold"/>
              <a:buNone/>
              <a:defRPr sz="2500">
                <a:latin typeface="Poppins SemiBold"/>
                <a:ea typeface="Poppins SemiBold"/>
                <a:cs typeface="Poppins SemiBold"/>
                <a:sym typeface="Poppins SemiBold"/>
              </a:defRPr>
            </a:lvl1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userDrawn="1">
  <p:cSld name="CUSTOM_7">
    <p:spTree>
      <p:nvGrpSpPr>
        <p:cNvPr id="1" name="Shape 154"/>
        <p:cNvGrpSpPr/>
        <p:nvPr/>
      </p:nvGrpSpPr>
      <p:grpSpPr>
        <a:xfrm>
          <a:off x="0" y="0"/>
          <a:ext cx="0" cy="0"/>
          <a:chOff x="0" y="0"/>
          <a:chExt cx="0" cy="0"/>
        </a:xfrm>
      </p:grpSpPr>
      <p:sp>
        <p:nvSpPr>
          <p:cNvPr id="155" name="Google Shape;155;p20"/>
          <p:cNvSpPr/>
          <p:nvPr/>
        </p:nvSpPr>
        <p:spPr>
          <a:xfrm rot="5400000">
            <a:off x="8309239" y="348662"/>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20"/>
          <p:cNvGrpSpPr/>
          <p:nvPr/>
        </p:nvGrpSpPr>
        <p:grpSpPr>
          <a:xfrm>
            <a:off x="719100" y="539400"/>
            <a:ext cx="7705800" cy="4064700"/>
            <a:chOff x="719100" y="539400"/>
            <a:chExt cx="7705800" cy="4064700"/>
          </a:xfrm>
        </p:grpSpPr>
        <p:cxnSp>
          <p:nvCxnSpPr>
            <p:cNvPr id="157" name="Google Shape;157;p20"/>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158" name="Google Shape;158;p20"/>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sp>
        <p:nvSpPr>
          <p:cNvPr id="159" name="Google Shape;159;p20"/>
          <p:cNvSpPr txBox="1">
            <a:spLocks noGrp="1"/>
          </p:cNvSpPr>
          <p:nvPr>
            <p:ph type="ctrTitle"/>
          </p:nvPr>
        </p:nvSpPr>
        <p:spPr>
          <a:xfrm>
            <a:off x="2998200" y="601750"/>
            <a:ext cx="4892400" cy="1280100"/>
          </a:xfrm>
          <a:prstGeom prst="rect">
            <a:avLst/>
          </a:prstGeom>
        </p:spPr>
        <p:txBody>
          <a:bodyPr spcFirstLastPara="1" wrap="square" lIns="91425" tIns="91425" rIns="91425" bIns="91425" anchor="ctr" anchorCtr="0">
            <a:noAutofit/>
          </a:bodyPr>
          <a:lstStyle>
            <a:lvl1pPr lvl="0" rtl="0">
              <a:spcBef>
                <a:spcPts val="0"/>
              </a:spcBef>
              <a:spcAft>
                <a:spcPts val="0"/>
              </a:spcAft>
              <a:buSzPts val="8500"/>
              <a:buNone/>
              <a:defRPr sz="72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60" name="Google Shape;160;p20"/>
          <p:cNvSpPr txBox="1">
            <a:spLocks noGrp="1"/>
          </p:cNvSpPr>
          <p:nvPr>
            <p:ph type="subTitle" idx="1"/>
          </p:nvPr>
        </p:nvSpPr>
        <p:spPr>
          <a:xfrm>
            <a:off x="2998200" y="1794116"/>
            <a:ext cx="4892400" cy="39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1" name="Google Shape;161;p20"/>
          <p:cNvSpPr txBox="1">
            <a:spLocks noGrp="1"/>
          </p:cNvSpPr>
          <p:nvPr>
            <p:ph type="subTitle" idx="2"/>
          </p:nvPr>
        </p:nvSpPr>
        <p:spPr>
          <a:xfrm>
            <a:off x="2998200" y="2198653"/>
            <a:ext cx="4892400" cy="744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64"/>
        <p:cNvGrpSpPr/>
        <p:nvPr/>
      </p:nvGrpSpPr>
      <p:grpSpPr>
        <a:xfrm>
          <a:off x="0" y="0"/>
          <a:ext cx="0" cy="0"/>
          <a:chOff x="0" y="0"/>
          <a:chExt cx="0" cy="0"/>
        </a:xfrm>
      </p:grpSpPr>
      <p:sp>
        <p:nvSpPr>
          <p:cNvPr id="165" name="Google Shape;165;p21"/>
          <p:cNvSpPr/>
          <p:nvPr/>
        </p:nvSpPr>
        <p:spPr>
          <a:xfrm rot="5400000">
            <a:off x="8309239" y="348662"/>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21"/>
          <p:cNvGrpSpPr/>
          <p:nvPr/>
        </p:nvGrpSpPr>
        <p:grpSpPr>
          <a:xfrm>
            <a:off x="719100" y="539400"/>
            <a:ext cx="7705800" cy="4064700"/>
            <a:chOff x="719100" y="539400"/>
            <a:chExt cx="7705800" cy="4064700"/>
          </a:xfrm>
        </p:grpSpPr>
        <p:cxnSp>
          <p:nvCxnSpPr>
            <p:cNvPr id="167" name="Google Shape;167;p21"/>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168" name="Google Shape;168;p21"/>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grpSp>
        <p:nvGrpSpPr>
          <p:cNvPr id="169" name="Google Shape;169;p21"/>
          <p:cNvGrpSpPr/>
          <p:nvPr/>
        </p:nvGrpSpPr>
        <p:grpSpPr>
          <a:xfrm rot="5400000">
            <a:off x="-430099" y="3200731"/>
            <a:ext cx="2284753" cy="1607435"/>
            <a:chOff x="5539150" y="3176875"/>
            <a:chExt cx="2029449" cy="1427308"/>
          </a:xfrm>
        </p:grpSpPr>
        <p:sp>
          <p:nvSpPr>
            <p:cNvPr id="170" name="Google Shape;170;p21"/>
            <p:cNvSpPr/>
            <p:nvPr/>
          </p:nvSpPr>
          <p:spPr>
            <a:xfrm rot="-5400000" flipH="1">
              <a:off x="6844880" y="3880443"/>
              <a:ext cx="849332" cy="59810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174B67">
                    <a:alpha val="34901"/>
                  </a:srgbClr>
                </a:gs>
                <a:gs pos="100000">
                  <a:srgbClr val="174B67">
                    <a:alpha val="5882"/>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1"/>
            <p:cNvSpPr/>
            <p:nvPr/>
          </p:nvSpPr>
          <p:spPr>
            <a:xfrm rot="-5400000" flipH="1">
              <a:off x="5541174" y="3174850"/>
              <a:ext cx="1427293" cy="1431342"/>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34901"/>
                  </a:srgbClr>
                </a:gs>
                <a:gs pos="100000">
                  <a:srgbClr val="174B67">
                    <a:alpha val="5882"/>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rot="-5400000" flipH="1">
              <a:off x="6122188" y="3755881"/>
              <a:ext cx="847111" cy="849493"/>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14901"/>
                  </a:srgbClr>
                </a:gs>
                <a:gs pos="100000">
                  <a:srgbClr val="174B67">
                    <a:alpha val="25882"/>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0_2">
    <p:spTree>
      <p:nvGrpSpPr>
        <p:cNvPr id="1" name="Shape 173"/>
        <p:cNvGrpSpPr/>
        <p:nvPr/>
      </p:nvGrpSpPr>
      <p:grpSpPr>
        <a:xfrm>
          <a:off x="0" y="0"/>
          <a:ext cx="0" cy="0"/>
          <a:chOff x="0" y="0"/>
          <a:chExt cx="0" cy="0"/>
        </a:xfrm>
      </p:grpSpPr>
      <p:sp>
        <p:nvSpPr>
          <p:cNvPr id="174" name="Google Shape;174;p22"/>
          <p:cNvSpPr/>
          <p:nvPr/>
        </p:nvSpPr>
        <p:spPr>
          <a:xfrm rot="-5400000">
            <a:off x="529251" y="4413362"/>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22"/>
          <p:cNvGrpSpPr/>
          <p:nvPr/>
        </p:nvGrpSpPr>
        <p:grpSpPr>
          <a:xfrm>
            <a:off x="719100" y="539400"/>
            <a:ext cx="7705800" cy="4064700"/>
            <a:chOff x="719100" y="539400"/>
            <a:chExt cx="7705800" cy="4064700"/>
          </a:xfrm>
        </p:grpSpPr>
        <p:cxnSp>
          <p:nvCxnSpPr>
            <p:cNvPr id="176" name="Google Shape;176;p22"/>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177" name="Google Shape;177;p22"/>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grpSp>
        <p:nvGrpSpPr>
          <p:cNvPr id="178" name="Google Shape;178;p22"/>
          <p:cNvGrpSpPr/>
          <p:nvPr/>
        </p:nvGrpSpPr>
        <p:grpSpPr>
          <a:xfrm rot="10800000" flipH="1">
            <a:off x="6949440" y="209181"/>
            <a:ext cx="2284753" cy="1607435"/>
            <a:chOff x="5539150" y="3176875"/>
            <a:chExt cx="2029449" cy="1427308"/>
          </a:xfrm>
        </p:grpSpPr>
        <p:sp>
          <p:nvSpPr>
            <p:cNvPr id="179" name="Google Shape;179;p22"/>
            <p:cNvSpPr/>
            <p:nvPr/>
          </p:nvSpPr>
          <p:spPr>
            <a:xfrm rot="-5400000" flipH="1">
              <a:off x="6844880" y="3880443"/>
              <a:ext cx="849332" cy="59810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174B67">
                    <a:alpha val="34901"/>
                  </a:srgbClr>
                </a:gs>
                <a:gs pos="100000">
                  <a:srgbClr val="174B67">
                    <a:alpha val="5882"/>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rot="-5400000" flipH="1">
              <a:off x="5541174" y="3174850"/>
              <a:ext cx="1427293" cy="1431342"/>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34901"/>
                  </a:srgbClr>
                </a:gs>
                <a:gs pos="100000">
                  <a:srgbClr val="174B67">
                    <a:alpha val="5882"/>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rot="-5400000" flipH="1">
              <a:off x="6122188" y="3755881"/>
              <a:ext cx="847111" cy="849493"/>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14901"/>
                  </a:srgbClr>
                </a:gs>
                <a:gs pos="100000">
                  <a:srgbClr val="174B67">
                    <a:alpha val="25882"/>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rot="5400000">
            <a:off x="8233251" y="348662"/>
            <a:ext cx="381489" cy="381489"/>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719100" y="539400"/>
            <a:ext cx="7705800" cy="4064700"/>
            <a:chOff x="719100" y="539400"/>
            <a:chExt cx="7705800" cy="4064700"/>
          </a:xfrm>
        </p:grpSpPr>
        <p:cxnSp>
          <p:nvCxnSpPr>
            <p:cNvPr id="26" name="Google Shape;26;p4"/>
            <p:cNvCxnSpPr/>
            <p:nvPr/>
          </p:nvCxnSpPr>
          <p:spPr>
            <a:xfrm>
              <a:off x="719100" y="539400"/>
              <a:ext cx="7705800" cy="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27;p4"/>
            <p:cNvCxnSpPr/>
            <p:nvPr/>
          </p:nvCxnSpPr>
          <p:spPr>
            <a:xfrm>
              <a:off x="719100" y="4604100"/>
              <a:ext cx="7705800" cy="0"/>
            </a:xfrm>
            <a:prstGeom prst="straightConnector1">
              <a:avLst/>
            </a:prstGeom>
            <a:noFill/>
            <a:ln w="9525" cap="flat" cmpd="sng">
              <a:solidFill>
                <a:schemeClr val="dk1"/>
              </a:solidFill>
              <a:prstDash val="solid"/>
              <a:round/>
              <a:headEnd type="none" w="med" len="med"/>
              <a:tailEnd type="none" w="med" len="med"/>
            </a:ln>
          </p:spPr>
        </p:cxnSp>
      </p:grpSp>
      <p:sp>
        <p:nvSpPr>
          <p:cNvPr id="28" name="Google Shape;28;p4"/>
          <p:cNvSpPr txBox="1">
            <a:spLocks noGrp="1"/>
          </p:cNvSpPr>
          <p:nvPr>
            <p:ph type="title"/>
          </p:nvPr>
        </p:nvSpPr>
        <p:spPr>
          <a:xfrm>
            <a:off x="720000" y="53807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4"/>
          <p:cNvSpPr txBox="1">
            <a:spLocks noGrp="1"/>
          </p:cNvSpPr>
          <p:nvPr>
            <p:ph type="body" idx="1"/>
          </p:nvPr>
        </p:nvSpPr>
        <p:spPr>
          <a:xfrm>
            <a:off x="720000" y="1127000"/>
            <a:ext cx="7704000" cy="395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200"/>
            </a:lvl1pPr>
            <a:lvl2pPr marL="914400" lvl="1" indent="-304800" rtl="0">
              <a:spcBef>
                <a:spcPts val="0"/>
              </a:spcBef>
              <a:spcAft>
                <a:spcPts val="0"/>
              </a:spcAft>
              <a:buSzPts val="1200"/>
              <a:buFont typeface="Roboto Condensed Light"/>
              <a:buAutoNum type="alphaLcPeriod"/>
              <a:defRPr/>
            </a:lvl2pPr>
            <a:lvl3pPr marL="1371600" lvl="2" indent="-304800" rtl="0">
              <a:spcBef>
                <a:spcPts val="0"/>
              </a:spcBef>
              <a:spcAft>
                <a:spcPts val="0"/>
              </a:spcAft>
              <a:buSzPts val="1200"/>
              <a:buFont typeface="Roboto Condensed Light"/>
              <a:buAutoNum type="romanLcPeriod"/>
              <a:defRPr/>
            </a:lvl3pPr>
            <a:lvl4pPr marL="1828800" lvl="3" indent="-304800" rtl="0">
              <a:spcBef>
                <a:spcPts val="0"/>
              </a:spcBef>
              <a:spcAft>
                <a:spcPts val="0"/>
              </a:spcAft>
              <a:buSzPts val="1200"/>
              <a:buFont typeface="Roboto Condensed Light"/>
              <a:buAutoNum type="arabicPeriod"/>
              <a:defRPr/>
            </a:lvl4pPr>
            <a:lvl5pPr marL="2286000" lvl="4" indent="-304800" rtl="0">
              <a:spcBef>
                <a:spcPts val="0"/>
              </a:spcBef>
              <a:spcAft>
                <a:spcPts val="0"/>
              </a:spcAft>
              <a:buSzPts val="1200"/>
              <a:buFont typeface="Roboto Condensed Light"/>
              <a:buAutoNum type="alphaLcPeriod"/>
              <a:defRPr/>
            </a:lvl5pPr>
            <a:lvl6pPr marL="2743200" lvl="5" indent="-304800" rtl="0">
              <a:spcBef>
                <a:spcPts val="0"/>
              </a:spcBef>
              <a:spcAft>
                <a:spcPts val="0"/>
              </a:spcAft>
              <a:buSzPts val="1200"/>
              <a:buFont typeface="Roboto Condensed Light"/>
              <a:buAutoNum type="romanLcPeriod"/>
              <a:defRPr/>
            </a:lvl6pPr>
            <a:lvl7pPr marL="3200400" lvl="6" indent="-304800" rtl="0">
              <a:spcBef>
                <a:spcPts val="0"/>
              </a:spcBef>
              <a:spcAft>
                <a:spcPts val="0"/>
              </a:spcAft>
              <a:buSzPts val="1200"/>
              <a:buFont typeface="Roboto Condensed Light"/>
              <a:buAutoNum type="arabicPeriod"/>
              <a:defRPr/>
            </a:lvl7pPr>
            <a:lvl8pPr marL="3657600" lvl="7" indent="-304800" rtl="0">
              <a:spcBef>
                <a:spcPts val="0"/>
              </a:spcBef>
              <a:spcAft>
                <a:spcPts val="0"/>
              </a:spcAft>
              <a:buSzPts val="1200"/>
              <a:buFont typeface="Roboto Condensed Light"/>
              <a:buAutoNum type="alphaLcPeriod"/>
              <a:defRPr/>
            </a:lvl8pPr>
            <a:lvl9pPr marL="4114800" lvl="8" indent="-304800" rtl="0">
              <a:spcBef>
                <a:spcPts val="0"/>
              </a:spcBef>
              <a:spcAft>
                <a:spcPts val="0"/>
              </a:spcAft>
              <a:buSzPts val="1200"/>
              <a:buFont typeface="Roboto Condensed Light"/>
              <a:buAutoNum type="romanLcPeriod"/>
              <a:defRPr/>
            </a:lvl9pPr>
          </a:lstStyle>
          <a:p>
            <a:endParaRPr/>
          </a:p>
        </p:txBody>
      </p:sp>
    </p:spTree>
    <p:extLst>
      <p:ext uri="{BB962C8B-B14F-4D97-AF65-F5344CB8AC3E}">
        <p14:creationId xmlns:p14="http://schemas.microsoft.com/office/powerpoint/2010/main" val="3263313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39400"/>
            <a:ext cx="7704000" cy="517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1pPr>
            <a:lvl2pPr marL="914400" lvl="1"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2pPr>
            <a:lvl3pPr marL="1371600" lvl="2"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3pPr>
            <a:lvl4pPr marL="1828800" lvl="3"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4pPr>
            <a:lvl5pPr marL="2286000" lvl="4"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5pPr>
            <a:lvl6pPr marL="2743200" lvl="5"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6pPr>
            <a:lvl7pPr marL="3200400" lvl="6"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7pPr>
            <a:lvl8pPr marL="3657600" lvl="7"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8pPr>
            <a:lvl9pPr marL="4114800" lvl="8" indent="-30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6" r:id="rId3"/>
    <p:sldLayoutId id="2147483666" r:id="rId4"/>
    <p:sldLayoutId id="2147483667" r:id="rId5"/>
    <p:sldLayoutId id="2147483668"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YoavGold/hw_sw_project" TargetMode="External"/><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6"/>
          <p:cNvSpPr txBox="1">
            <a:spLocks noGrp="1"/>
          </p:cNvSpPr>
          <p:nvPr>
            <p:ph type="ctrTitle"/>
          </p:nvPr>
        </p:nvSpPr>
        <p:spPr>
          <a:xfrm>
            <a:off x="1134030" y="817418"/>
            <a:ext cx="7275680" cy="2381008"/>
          </a:xfrm>
          <a:prstGeom prst="rect">
            <a:avLst/>
          </a:prstGeom>
        </p:spPr>
        <p:txBody>
          <a:bodyPr spcFirstLastPara="1" wrap="square" lIns="91425" tIns="91425" rIns="91425" bIns="91425" numCol="1" anchor="ctr" anchorCtr="0">
            <a:noAutofit/>
          </a:bodyPr>
          <a:lstStyle/>
          <a:p>
            <a:pPr lvl="0"/>
            <a:r>
              <a:rPr lang="en-US" sz="4000" dirty="0"/>
              <a:t>Hardware Software project </a:t>
            </a:r>
            <a:endParaRPr sz="2800" b="0" dirty="0">
              <a:latin typeface="Poppins Medium"/>
              <a:ea typeface="Poppins Medium"/>
              <a:cs typeface="Poppins Medium"/>
              <a:sym typeface="Poppins Medium"/>
            </a:endParaRPr>
          </a:p>
        </p:txBody>
      </p:sp>
      <p:sp>
        <p:nvSpPr>
          <p:cNvPr id="193" name="Google Shape;193;p26"/>
          <p:cNvSpPr txBox="1">
            <a:spLocks noGrp="1"/>
          </p:cNvSpPr>
          <p:nvPr>
            <p:ph type="subTitle" idx="1"/>
          </p:nvPr>
        </p:nvSpPr>
        <p:spPr>
          <a:xfrm>
            <a:off x="960378" y="3198426"/>
            <a:ext cx="7505358" cy="777829"/>
          </a:xfrm>
          <a:prstGeom prst="rect">
            <a:avLst/>
          </a:prstGeom>
        </p:spPr>
        <p:txBody>
          <a:bodyPr spcFirstLastPara="1" wrap="square" lIns="91425" tIns="91425" rIns="91425" bIns="91425" anchor="ctr" anchorCtr="0">
            <a:noAutofit/>
          </a:bodyPr>
          <a:lstStyle/>
          <a:p>
            <a:pPr marL="0" indent="0" algn="ctr"/>
            <a:r>
              <a:rPr lang="en-US" dirty="0"/>
              <a:t>Selected Benchmarks: </a:t>
            </a:r>
          </a:p>
          <a:p>
            <a:pPr marL="0" indent="0" algn="ctr"/>
            <a:r>
              <a:rPr lang="en-US" dirty="0"/>
              <a:t>AES(Advanced Encryption Standard) </a:t>
            </a:r>
          </a:p>
          <a:p>
            <a:pPr marL="0" indent="0" algn="ctr"/>
            <a:r>
              <a:rPr lang="en-US" dirty="0"/>
              <a:t>MDP (Markov decision process)</a:t>
            </a:r>
          </a:p>
        </p:txBody>
      </p:sp>
      <p:sp>
        <p:nvSpPr>
          <p:cNvPr id="5" name="TextBox 4">
            <a:extLst>
              <a:ext uri="{FF2B5EF4-FFF2-40B4-BE49-F238E27FC236}">
                <a16:creationId xmlns:a16="http://schemas.microsoft.com/office/drawing/2014/main" id="{46077CFB-60D7-77D2-5380-EB13E9A719A1}"/>
              </a:ext>
            </a:extLst>
          </p:cNvPr>
          <p:cNvSpPr txBox="1"/>
          <p:nvPr/>
        </p:nvSpPr>
        <p:spPr>
          <a:xfrm>
            <a:off x="1195812" y="4137558"/>
            <a:ext cx="4572000" cy="307777"/>
          </a:xfrm>
          <a:prstGeom prst="rect">
            <a:avLst/>
          </a:prstGeom>
          <a:noFill/>
        </p:spPr>
        <p:txBody>
          <a:bodyPr wrap="square" lIns="91440" tIns="45720" rIns="91440" bIns="45720" anchor="t">
            <a:spAutoFit/>
          </a:bodyPr>
          <a:lstStyle/>
          <a:p>
            <a:r>
              <a:rPr lang="en-US" dirty="0">
                <a:solidFill>
                  <a:schemeClr val="dk1"/>
                </a:solidFill>
                <a:latin typeface="Livvic"/>
                <a:sym typeface="Livvic"/>
              </a:rPr>
              <a:t>Presented By: Yoav Gold</a:t>
            </a:r>
            <a:endParaRPr lang="en-US" dirty="0">
              <a:solidFill>
                <a:schemeClr val="dk1"/>
              </a:solidFill>
              <a:latin typeface="Livv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B3A2D387-2393-1666-BF44-F72B91C88252}"/>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3716F8FC-175C-F1DA-A8E1-8330C45F99F6}"/>
              </a:ext>
            </a:extLst>
          </p:cNvPr>
          <p:cNvSpPr txBox="1">
            <a:spLocks noGrp="1"/>
          </p:cNvSpPr>
          <p:nvPr>
            <p:ph type="title"/>
          </p:nvPr>
        </p:nvSpPr>
        <p:spPr>
          <a:xfrm>
            <a:off x="720000" y="-76200"/>
            <a:ext cx="7704000" cy="572700"/>
          </a:xfrm>
          <a:prstGeom prst="rect">
            <a:avLst/>
          </a:prstGeom>
        </p:spPr>
        <p:txBody>
          <a:bodyPr spcFirstLastPara="1" wrap="square" lIns="91425" tIns="91425" rIns="91425" bIns="91425" anchor="t" anchorCtr="0">
            <a:noAutofit/>
          </a:bodyPr>
          <a:lstStyle/>
          <a:p>
            <a:pPr lvl="0"/>
            <a:r>
              <a:rPr lang="en-US" sz="2800" b="0" dirty="0">
                <a:latin typeface="Livvic"/>
              </a:rPr>
              <a:t>background</a:t>
            </a:r>
            <a:endParaRPr b="0" dirty="0"/>
          </a:p>
        </p:txBody>
      </p:sp>
      <p:sp>
        <p:nvSpPr>
          <p:cNvPr id="3" name="תיבת טקסט 2">
            <a:extLst>
              <a:ext uri="{FF2B5EF4-FFF2-40B4-BE49-F238E27FC236}">
                <a16:creationId xmlns:a16="http://schemas.microsoft.com/office/drawing/2014/main" id="{B8CC478B-27B5-8792-F684-CE3B776E17A3}"/>
              </a:ext>
            </a:extLst>
          </p:cNvPr>
          <p:cNvSpPr txBox="1"/>
          <p:nvPr/>
        </p:nvSpPr>
        <p:spPr>
          <a:xfrm>
            <a:off x="698715" y="689134"/>
            <a:ext cx="8022336" cy="377219"/>
          </a:xfrm>
          <a:prstGeom prst="rect">
            <a:avLst/>
          </a:prstGeom>
          <a:noFill/>
        </p:spPr>
        <p:txBody>
          <a:bodyPr wrap="square">
            <a:spAutoFit/>
          </a:bodyPr>
          <a:lstStyle/>
          <a:p>
            <a:pPr lvl="1">
              <a:lnSpc>
                <a:spcPct val="150000"/>
              </a:lnSpc>
            </a:pPr>
            <a:r>
              <a:rPr lang="en-US" dirty="0">
                <a:solidFill>
                  <a:schemeClr val="dk1"/>
                </a:solidFill>
                <a:latin typeface="Livvic"/>
              </a:rPr>
              <a:t>AES offers different types of modes, such as ECB, CBC, CFB ,OFB, CTR</a:t>
            </a:r>
            <a:endParaRPr lang="he-IL" dirty="0">
              <a:solidFill>
                <a:schemeClr val="dk1"/>
              </a:solidFill>
              <a:latin typeface="Livvic"/>
            </a:endParaRPr>
          </a:p>
        </p:txBody>
      </p:sp>
      <p:pic>
        <p:nvPicPr>
          <p:cNvPr id="4" name="תמונה 3">
            <a:extLst>
              <a:ext uri="{FF2B5EF4-FFF2-40B4-BE49-F238E27FC236}">
                <a16:creationId xmlns:a16="http://schemas.microsoft.com/office/drawing/2014/main" id="{3D137774-C9CE-A10C-FC2F-71FBE7AD43DD}"/>
              </a:ext>
            </a:extLst>
          </p:cNvPr>
          <p:cNvPicPr>
            <a:picLocks noChangeAspect="1"/>
          </p:cNvPicPr>
          <p:nvPr/>
        </p:nvPicPr>
        <p:blipFill>
          <a:blip r:embed="rId3"/>
          <a:stretch>
            <a:fillRect/>
          </a:stretch>
        </p:blipFill>
        <p:spPr>
          <a:xfrm>
            <a:off x="54864" y="3989326"/>
            <a:ext cx="594103" cy="594103"/>
          </a:xfrm>
          <a:prstGeom prst="rect">
            <a:avLst/>
          </a:prstGeom>
        </p:spPr>
      </p:pic>
      <p:pic>
        <p:nvPicPr>
          <p:cNvPr id="5" name="תמונה 4">
            <a:extLst>
              <a:ext uri="{FF2B5EF4-FFF2-40B4-BE49-F238E27FC236}">
                <a16:creationId xmlns:a16="http://schemas.microsoft.com/office/drawing/2014/main" id="{F63E6A99-FA53-BA4C-4CAD-5E63CFCEFC7D}"/>
              </a:ext>
            </a:extLst>
          </p:cNvPr>
          <p:cNvPicPr>
            <a:picLocks noChangeAspect="1"/>
          </p:cNvPicPr>
          <p:nvPr/>
        </p:nvPicPr>
        <p:blipFill>
          <a:blip r:embed="rId4"/>
          <a:stretch>
            <a:fillRect/>
          </a:stretch>
        </p:blipFill>
        <p:spPr>
          <a:xfrm>
            <a:off x="8242554" y="3895343"/>
            <a:ext cx="688086" cy="688086"/>
          </a:xfrm>
          <a:prstGeom prst="rect">
            <a:avLst/>
          </a:prstGeom>
        </p:spPr>
      </p:pic>
      <p:pic>
        <p:nvPicPr>
          <p:cNvPr id="6" name="תמונה 5">
            <a:extLst>
              <a:ext uri="{FF2B5EF4-FFF2-40B4-BE49-F238E27FC236}">
                <a16:creationId xmlns:a16="http://schemas.microsoft.com/office/drawing/2014/main" id="{00EA463D-1F3E-1000-D21F-6C3E234CCBFE}"/>
              </a:ext>
            </a:extLst>
          </p:cNvPr>
          <p:cNvPicPr>
            <a:picLocks noChangeAspect="1"/>
          </p:cNvPicPr>
          <p:nvPr/>
        </p:nvPicPr>
        <p:blipFill>
          <a:blip r:embed="rId5"/>
          <a:stretch>
            <a:fillRect/>
          </a:stretch>
        </p:blipFill>
        <p:spPr>
          <a:xfrm>
            <a:off x="1650869" y="1258987"/>
            <a:ext cx="4621916" cy="2988308"/>
          </a:xfrm>
          <a:prstGeom prst="rect">
            <a:avLst/>
          </a:prstGeom>
        </p:spPr>
      </p:pic>
    </p:spTree>
    <p:extLst>
      <p:ext uri="{BB962C8B-B14F-4D97-AF65-F5344CB8AC3E}">
        <p14:creationId xmlns:p14="http://schemas.microsoft.com/office/powerpoint/2010/main" val="2609529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4C6C5A52-1302-2DFE-E996-630AB08922F3}"/>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3167F2E2-F9DE-ADFA-DF19-1DA008ED6F95}"/>
              </a:ext>
            </a:extLst>
          </p:cNvPr>
          <p:cNvSpPr txBox="1">
            <a:spLocks noGrp="1"/>
          </p:cNvSpPr>
          <p:nvPr>
            <p:ph type="title"/>
          </p:nvPr>
        </p:nvSpPr>
        <p:spPr>
          <a:xfrm>
            <a:off x="-730848" y="-179832"/>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Observations and initial results</a:t>
            </a:r>
          </a:p>
        </p:txBody>
      </p:sp>
      <p:pic>
        <p:nvPicPr>
          <p:cNvPr id="4" name="תמונה 3">
            <a:extLst>
              <a:ext uri="{FF2B5EF4-FFF2-40B4-BE49-F238E27FC236}">
                <a16:creationId xmlns:a16="http://schemas.microsoft.com/office/drawing/2014/main" id="{78B68203-5997-7B59-D205-AA0FE920D208}"/>
              </a:ext>
            </a:extLst>
          </p:cNvPr>
          <p:cNvPicPr>
            <a:picLocks noChangeAspect="1"/>
          </p:cNvPicPr>
          <p:nvPr/>
        </p:nvPicPr>
        <p:blipFill>
          <a:blip r:embed="rId3"/>
          <a:stretch>
            <a:fillRect/>
          </a:stretch>
        </p:blipFill>
        <p:spPr>
          <a:xfrm>
            <a:off x="54864" y="3989326"/>
            <a:ext cx="594103" cy="594103"/>
          </a:xfrm>
          <a:prstGeom prst="rect">
            <a:avLst/>
          </a:prstGeom>
        </p:spPr>
      </p:pic>
      <p:pic>
        <p:nvPicPr>
          <p:cNvPr id="5" name="תמונה 4">
            <a:extLst>
              <a:ext uri="{FF2B5EF4-FFF2-40B4-BE49-F238E27FC236}">
                <a16:creationId xmlns:a16="http://schemas.microsoft.com/office/drawing/2014/main" id="{D2D927B8-6A55-E795-FE2A-342F08E1732C}"/>
              </a:ext>
            </a:extLst>
          </p:cNvPr>
          <p:cNvPicPr>
            <a:picLocks noChangeAspect="1"/>
          </p:cNvPicPr>
          <p:nvPr/>
        </p:nvPicPr>
        <p:blipFill>
          <a:blip r:embed="rId4"/>
          <a:stretch>
            <a:fillRect/>
          </a:stretch>
        </p:blipFill>
        <p:spPr>
          <a:xfrm>
            <a:off x="8242554" y="3895343"/>
            <a:ext cx="688086" cy="688086"/>
          </a:xfrm>
          <a:prstGeom prst="rect">
            <a:avLst/>
          </a:prstGeom>
        </p:spPr>
      </p:pic>
      <p:sp>
        <p:nvSpPr>
          <p:cNvPr id="2" name="תיבת טקסט 1">
            <a:extLst>
              <a:ext uri="{FF2B5EF4-FFF2-40B4-BE49-F238E27FC236}">
                <a16:creationId xmlns:a16="http://schemas.microsoft.com/office/drawing/2014/main" id="{FA594623-BA3C-498D-1BB8-844D402AF3B4}"/>
              </a:ext>
            </a:extLst>
          </p:cNvPr>
          <p:cNvSpPr txBox="1"/>
          <p:nvPr/>
        </p:nvSpPr>
        <p:spPr>
          <a:xfrm>
            <a:off x="698715" y="689134"/>
            <a:ext cx="8022336" cy="2962542"/>
          </a:xfrm>
          <a:prstGeom prst="rect">
            <a:avLst/>
          </a:prstGeom>
          <a:noFill/>
        </p:spPr>
        <p:txBody>
          <a:bodyPr wrap="square">
            <a:spAutoFit/>
          </a:bodyPr>
          <a:lstStyle/>
          <a:p>
            <a:pPr>
              <a:lnSpc>
                <a:spcPct val="150000"/>
              </a:lnSpc>
            </a:pPr>
            <a:r>
              <a:rPr lang="en-US" dirty="0" err="1">
                <a:solidFill>
                  <a:schemeClr val="dk1"/>
                </a:solidFill>
                <a:latin typeface="Livvic"/>
              </a:rPr>
              <a:t>Pyperformance</a:t>
            </a:r>
            <a:r>
              <a:rPr lang="en-US" dirty="0">
                <a:solidFill>
                  <a:schemeClr val="dk1"/>
                </a:solidFill>
                <a:latin typeface="Livvic"/>
              </a:rPr>
              <a:t> benchmark evaluates the AES as follows:</a:t>
            </a:r>
          </a:p>
          <a:p>
            <a:pPr marL="285750" indent="-285750">
              <a:lnSpc>
                <a:spcPct val="150000"/>
              </a:lnSpc>
              <a:buFont typeface="Arial" panose="020B0604020202020204" pitchFamily="34" charset="0"/>
              <a:buChar char="•"/>
            </a:pPr>
            <a:r>
              <a:rPr lang="en-US" dirty="0">
                <a:solidFill>
                  <a:schemeClr val="dk1"/>
                </a:solidFill>
                <a:latin typeface="Livvic"/>
              </a:rPr>
              <a:t>Initialize a dummy text, with roughly 23k bytes. </a:t>
            </a:r>
          </a:p>
          <a:p>
            <a:pPr marL="285750" indent="-285750">
              <a:lnSpc>
                <a:spcPct val="150000"/>
              </a:lnSpc>
              <a:buFont typeface="Arial" panose="020B0604020202020204" pitchFamily="34" charset="0"/>
              <a:buChar char="•"/>
            </a:pPr>
            <a:r>
              <a:rPr lang="en-US" dirty="0">
                <a:solidFill>
                  <a:schemeClr val="dk1"/>
                </a:solidFill>
                <a:latin typeface="Livvic"/>
              </a:rPr>
              <a:t>Uses a 128-bit key</a:t>
            </a:r>
          </a:p>
          <a:p>
            <a:pPr marL="285750" indent="-285750">
              <a:lnSpc>
                <a:spcPct val="150000"/>
              </a:lnSpc>
              <a:buFont typeface="Arial" panose="020B0604020202020204" pitchFamily="34" charset="0"/>
              <a:buChar char="•"/>
            </a:pPr>
            <a:r>
              <a:rPr lang="en-US" dirty="0">
                <a:solidFill>
                  <a:schemeClr val="dk1"/>
                </a:solidFill>
                <a:latin typeface="Livvic"/>
              </a:rPr>
              <a:t>The benchmark runs on a loop with the following steps: </a:t>
            </a:r>
          </a:p>
          <a:p>
            <a:pPr marL="342900" lvl="1" indent="-342900">
              <a:lnSpc>
                <a:spcPct val="150000"/>
              </a:lnSpc>
              <a:buAutoNum type="arabicPeriod"/>
            </a:pPr>
            <a:r>
              <a:rPr lang="en-US" dirty="0">
                <a:solidFill>
                  <a:schemeClr val="dk1"/>
                </a:solidFill>
                <a:latin typeface="Livvic"/>
              </a:rPr>
              <a:t>Creates an AES object – CTR mode. 2.</a:t>
            </a:r>
          </a:p>
          <a:p>
            <a:pPr marL="342900" lvl="1" indent="-342900">
              <a:lnSpc>
                <a:spcPct val="150000"/>
              </a:lnSpc>
              <a:buAutoNum type="arabicPeriod"/>
            </a:pPr>
            <a:r>
              <a:rPr lang="en-US" dirty="0">
                <a:solidFill>
                  <a:schemeClr val="dk1"/>
                </a:solidFill>
                <a:latin typeface="Livvic"/>
              </a:rPr>
              <a:t> Encrypt the dummy text 3.</a:t>
            </a:r>
          </a:p>
          <a:p>
            <a:pPr marL="342900" lvl="1" indent="-342900">
              <a:lnSpc>
                <a:spcPct val="150000"/>
              </a:lnSpc>
              <a:buAutoNum type="arabicPeriod"/>
            </a:pPr>
            <a:r>
              <a:rPr lang="en-US" dirty="0">
                <a:solidFill>
                  <a:schemeClr val="dk1"/>
                </a:solidFill>
                <a:latin typeface="Livvic"/>
              </a:rPr>
              <a:t> Decrypt the dummy text back to clear text. 4. </a:t>
            </a:r>
          </a:p>
          <a:p>
            <a:pPr marL="342900" lvl="1" indent="-342900">
              <a:lnSpc>
                <a:spcPct val="150000"/>
              </a:lnSpc>
              <a:buAutoNum type="arabicPeriod"/>
            </a:pPr>
            <a:r>
              <a:rPr lang="en-US" dirty="0">
                <a:solidFill>
                  <a:schemeClr val="dk1"/>
                </a:solidFill>
                <a:latin typeface="Livvic"/>
              </a:rPr>
              <a:t>Destroys the AES object for the next loop. </a:t>
            </a:r>
          </a:p>
          <a:p>
            <a:pPr marL="342900" lvl="1" indent="-342900">
              <a:lnSpc>
                <a:spcPct val="150000"/>
              </a:lnSpc>
              <a:buAutoNum type="arabicPeriod"/>
            </a:pPr>
            <a:r>
              <a:rPr lang="en-US" dirty="0">
                <a:solidFill>
                  <a:schemeClr val="dk1"/>
                </a:solidFill>
                <a:latin typeface="Livvic"/>
              </a:rPr>
              <a:t>In addition, the benchmark makes sure that the clear text is equal to the decrypted text.</a:t>
            </a:r>
            <a:endParaRPr lang="he-IL" dirty="0">
              <a:solidFill>
                <a:schemeClr val="dk1"/>
              </a:solidFill>
              <a:latin typeface="Livvic"/>
            </a:endParaRPr>
          </a:p>
        </p:txBody>
      </p:sp>
      <p:pic>
        <p:nvPicPr>
          <p:cNvPr id="8" name="תמונה 7">
            <a:extLst>
              <a:ext uri="{FF2B5EF4-FFF2-40B4-BE49-F238E27FC236}">
                <a16:creationId xmlns:a16="http://schemas.microsoft.com/office/drawing/2014/main" id="{CCBDF968-A395-ED4C-AD79-8455E83BDCCA}"/>
              </a:ext>
            </a:extLst>
          </p:cNvPr>
          <p:cNvPicPr>
            <a:picLocks noChangeAspect="1"/>
          </p:cNvPicPr>
          <p:nvPr/>
        </p:nvPicPr>
        <p:blipFill>
          <a:blip r:embed="rId5"/>
          <a:stretch>
            <a:fillRect/>
          </a:stretch>
        </p:blipFill>
        <p:spPr>
          <a:xfrm>
            <a:off x="2892969" y="3895343"/>
            <a:ext cx="3105583" cy="552527"/>
          </a:xfrm>
          <a:prstGeom prst="rect">
            <a:avLst/>
          </a:prstGeom>
        </p:spPr>
      </p:pic>
    </p:spTree>
    <p:extLst>
      <p:ext uri="{BB962C8B-B14F-4D97-AF65-F5344CB8AC3E}">
        <p14:creationId xmlns:p14="http://schemas.microsoft.com/office/powerpoint/2010/main" val="1577259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41098B72-1FF0-F969-0152-EF759B6B4262}"/>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C0D015D5-162C-9B90-7D77-8A3E2E34AA85}"/>
              </a:ext>
            </a:extLst>
          </p:cNvPr>
          <p:cNvSpPr txBox="1">
            <a:spLocks noGrp="1"/>
          </p:cNvSpPr>
          <p:nvPr>
            <p:ph type="title"/>
          </p:nvPr>
        </p:nvSpPr>
        <p:spPr>
          <a:xfrm>
            <a:off x="-730848" y="-179832"/>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Observations and initial results</a:t>
            </a:r>
          </a:p>
        </p:txBody>
      </p:sp>
      <p:pic>
        <p:nvPicPr>
          <p:cNvPr id="4" name="תמונה 3">
            <a:extLst>
              <a:ext uri="{FF2B5EF4-FFF2-40B4-BE49-F238E27FC236}">
                <a16:creationId xmlns:a16="http://schemas.microsoft.com/office/drawing/2014/main" id="{942B9887-040C-277B-E464-16B0510DB043}"/>
              </a:ext>
            </a:extLst>
          </p:cNvPr>
          <p:cNvPicPr>
            <a:picLocks noChangeAspect="1"/>
          </p:cNvPicPr>
          <p:nvPr/>
        </p:nvPicPr>
        <p:blipFill>
          <a:blip r:embed="rId3"/>
          <a:stretch>
            <a:fillRect/>
          </a:stretch>
        </p:blipFill>
        <p:spPr>
          <a:xfrm>
            <a:off x="54864" y="3989326"/>
            <a:ext cx="594103" cy="594103"/>
          </a:xfrm>
          <a:prstGeom prst="rect">
            <a:avLst/>
          </a:prstGeom>
        </p:spPr>
      </p:pic>
      <p:pic>
        <p:nvPicPr>
          <p:cNvPr id="5" name="תמונה 4">
            <a:extLst>
              <a:ext uri="{FF2B5EF4-FFF2-40B4-BE49-F238E27FC236}">
                <a16:creationId xmlns:a16="http://schemas.microsoft.com/office/drawing/2014/main" id="{F43E1CD9-4237-FC46-70B1-03A30886BD7A}"/>
              </a:ext>
            </a:extLst>
          </p:cNvPr>
          <p:cNvPicPr>
            <a:picLocks noChangeAspect="1"/>
          </p:cNvPicPr>
          <p:nvPr/>
        </p:nvPicPr>
        <p:blipFill>
          <a:blip r:embed="rId4"/>
          <a:stretch>
            <a:fillRect/>
          </a:stretch>
        </p:blipFill>
        <p:spPr>
          <a:xfrm>
            <a:off x="8242554" y="3895343"/>
            <a:ext cx="688086" cy="688086"/>
          </a:xfrm>
          <a:prstGeom prst="rect">
            <a:avLst/>
          </a:prstGeom>
        </p:spPr>
      </p:pic>
      <p:pic>
        <p:nvPicPr>
          <p:cNvPr id="6" name="תמונה 5">
            <a:extLst>
              <a:ext uri="{FF2B5EF4-FFF2-40B4-BE49-F238E27FC236}">
                <a16:creationId xmlns:a16="http://schemas.microsoft.com/office/drawing/2014/main" id="{4DF583DE-6AA7-1CB2-1D61-0520B94D6886}"/>
              </a:ext>
            </a:extLst>
          </p:cNvPr>
          <p:cNvPicPr>
            <a:picLocks noChangeAspect="1"/>
          </p:cNvPicPr>
          <p:nvPr/>
        </p:nvPicPr>
        <p:blipFill>
          <a:blip r:embed="rId5"/>
          <a:stretch>
            <a:fillRect/>
          </a:stretch>
        </p:blipFill>
        <p:spPr>
          <a:xfrm>
            <a:off x="0" y="636145"/>
            <a:ext cx="9144000" cy="750057"/>
          </a:xfrm>
          <a:prstGeom prst="rect">
            <a:avLst/>
          </a:prstGeom>
        </p:spPr>
      </p:pic>
      <p:pic>
        <p:nvPicPr>
          <p:cNvPr id="9" name="תמונה 8">
            <a:extLst>
              <a:ext uri="{FF2B5EF4-FFF2-40B4-BE49-F238E27FC236}">
                <a16:creationId xmlns:a16="http://schemas.microsoft.com/office/drawing/2014/main" id="{D20F1F59-A190-646C-4DA2-8BCC5FB35162}"/>
              </a:ext>
            </a:extLst>
          </p:cNvPr>
          <p:cNvPicPr>
            <a:picLocks noChangeAspect="1"/>
          </p:cNvPicPr>
          <p:nvPr/>
        </p:nvPicPr>
        <p:blipFill>
          <a:blip r:embed="rId6"/>
          <a:stretch>
            <a:fillRect/>
          </a:stretch>
        </p:blipFill>
        <p:spPr>
          <a:xfrm>
            <a:off x="1233021" y="1994881"/>
            <a:ext cx="6677957" cy="495369"/>
          </a:xfrm>
          <a:prstGeom prst="rect">
            <a:avLst/>
          </a:prstGeom>
        </p:spPr>
      </p:pic>
      <p:pic>
        <p:nvPicPr>
          <p:cNvPr id="10" name="תמונה 9">
            <a:extLst>
              <a:ext uri="{FF2B5EF4-FFF2-40B4-BE49-F238E27FC236}">
                <a16:creationId xmlns:a16="http://schemas.microsoft.com/office/drawing/2014/main" id="{4C366367-BBE8-608A-A0F7-FD412645E6DB}"/>
              </a:ext>
            </a:extLst>
          </p:cNvPr>
          <p:cNvPicPr>
            <a:picLocks noChangeAspect="1"/>
          </p:cNvPicPr>
          <p:nvPr/>
        </p:nvPicPr>
        <p:blipFill>
          <a:blip r:embed="rId7"/>
          <a:stretch>
            <a:fillRect/>
          </a:stretch>
        </p:blipFill>
        <p:spPr>
          <a:xfrm rot="5400000">
            <a:off x="4375963" y="1410720"/>
            <a:ext cx="559642" cy="559642"/>
          </a:xfrm>
          <a:prstGeom prst="rect">
            <a:avLst/>
          </a:prstGeom>
        </p:spPr>
      </p:pic>
      <p:sp>
        <p:nvSpPr>
          <p:cNvPr id="12" name="תיבת טקסט 11">
            <a:extLst>
              <a:ext uri="{FF2B5EF4-FFF2-40B4-BE49-F238E27FC236}">
                <a16:creationId xmlns:a16="http://schemas.microsoft.com/office/drawing/2014/main" id="{676DDD76-7CF1-113E-DBF3-909A990D985B}"/>
              </a:ext>
            </a:extLst>
          </p:cNvPr>
          <p:cNvSpPr txBox="1"/>
          <p:nvPr/>
        </p:nvSpPr>
        <p:spPr>
          <a:xfrm>
            <a:off x="1004875" y="2571750"/>
            <a:ext cx="6742176" cy="307777"/>
          </a:xfrm>
          <a:prstGeom prst="rect">
            <a:avLst/>
          </a:prstGeom>
          <a:noFill/>
        </p:spPr>
        <p:txBody>
          <a:bodyPr wrap="square">
            <a:spAutoFit/>
          </a:bodyPr>
          <a:lstStyle/>
          <a:p>
            <a:pPr algn="ctr"/>
            <a:r>
              <a:rPr lang="en-US" dirty="0">
                <a:solidFill>
                  <a:schemeClr val="dk1"/>
                </a:solidFill>
                <a:latin typeface="Livvic"/>
              </a:rPr>
              <a:t>Lines 219 – 224 contribute </a:t>
            </a:r>
            <a:r>
              <a:rPr lang="en-US" b="1" u="sng" dirty="0">
                <a:solidFill>
                  <a:schemeClr val="dk1"/>
                </a:solidFill>
                <a:highlight>
                  <a:srgbClr val="FFFF00"/>
                </a:highlight>
                <a:latin typeface="Livvic"/>
              </a:rPr>
              <a:t>73%~</a:t>
            </a:r>
            <a:r>
              <a:rPr lang="en-US" dirty="0">
                <a:solidFill>
                  <a:schemeClr val="dk1"/>
                </a:solidFill>
                <a:latin typeface="Livvic"/>
              </a:rPr>
              <a:t> of the total runtime of the benchmark !!</a:t>
            </a:r>
            <a:endParaRPr lang="he-IL" dirty="0"/>
          </a:p>
        </p:txBody>
      </p:sp>
      <p:pic>
        <p:nvPicPr>
          <p:cNvPr id="13" name="תמונה 12">
            <a:extLst>
              <a:ext uri="{FF2B5EF4-FFF2-40B4-BE49-F238E27FC236}">
                <a16:creationId xmlns:a16="http://schemas.microsoft.com/office/drawing/2014/main" id="{F5F01578-6BB6-2392-416E-BA4D81014370}"/>
              </a:ext>
            </a:extLst>
          </p:cNvPr>
          <p:cNvPicPr>
            <a:picLocks noChangeAspect="1"/>
          </p:cNvPicPr>
          <p:nvPr/>
        </p:nvPicPr>
        <p:blipFill>
          <a:blip r:embed="rId7"/>
          <a:stretch>
            <a:fillRect/>
          </a:stretch>
        </p:blipFill>
        <p:spPr>
          <a:xfrm rot="5400000">
            <a:off x="4292178" y="2899169"/>
            <a:ext cx="559642" cy="559642"/>
          </a:xfrm>
          <a:prstGeom prst="rect">
            <a:avLst/>
          </a:prstGeom>
        </p:spPr>
      </p:pic>
      <p:pic>
        <p:nvPicPr>
          <p:cNvPr id="14" name="תמונה 13">
            <a:extLst>
              <a:ext uri="{FF2B5EF4-FFF2-40B4-BE49-F238E27FC236}">
                <a16:creationId xmlns:a16="http://schemas.microsoft.com/office/drawing/2014/main" id="{7FA5445D-FDB7-9C47-4BB0-9FD3C07AC014}"/>
              </a:ext>
            </a:extLst>
          </p:cNvPr>
          <p:cNvPicPr>
            <a:picLocks noChangeAspect="1"/>
          </p:cNvPicPr>
          <p:nvPr/>
        </p:nvPicPr>
        <p:blipFill>
          <a:blip r:embed="rId8"/>
          <a:stretch>
            <a:fillRect/>
          </a:stretch>
        </p:blipFill>
        <p:spPr>
          <a:xfrm>
            <a:off x="2122613" y="3502074"/>
            <a:ext cx="4898771" cy="1505726"/>
          </a:xfrm>
          <a:prstGeom prst="rect">
            <a:avLst/>
          </a:prstGeom>
        </p:spPr>
      </p:pic>
    </p:spTree>
    <p:extLst>
      <p:ext uri="{BB962C8B-B14F-4D97-AF65-F5344CB8AC3E}">
        <p14:creationId xmlns:p14="http://schemas.microsoft.com/office/powerpoint/2010/main" val="243752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ED70497F-64F8-099D-E28F-C9D50E03FBD3}"/>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FE25DBEB-9599-E3E9-4204-CD76B3A89A6E}"/>
              </a:ext>
            </a:extLst>
          </p:cNvPr>
          <p:cNvSpPr txBox="1">
            <a:spLocks noGrp="1"/>
          </p:cNvSpPr>
          <p:nvPr>
            <p:ph type="title"/>
          </p:nvPr>
        </p:nvSpPr>
        <p:spPr>
          <a:xfrm>
            <a:off x="-730848" y="-179832"/>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Observations and initial results</a:t>
            </a:r>
          </a:p>
        </p:txBody>
      </p:sp>
      <p:pic>
        <p:nvPicPr>
          <p:cNvPr id="4" name="תמונה 3">
            <a:extLst>
              <a:ext uri="{FF2B5EF4-FFF2-40B4-BE49-F238E27FC236}">
                <a16:creationId xmlns:a16="http://schemas.microsoft.com/office/drawing/2014/main" id="{096C9D1B-3A00-DE51-86C3-6F135C132D6D}"/>
              </a:ext>
            </a:extLst>
          </p:cNvPr>
          <p:cNvPicPr>
            <a:picLocks noChangeAspect="1"/>
          </p:cNvPicPr>
          <p:nvPr/>
        </p:nvPicPr>
        <p:blipFill>
          <a:blip r:embed="rId3"/>
          <a:stretch>
            <a:fillRect/>
          </a:stretch>
        </p:blipFill>
        <p:spPr>
          <a:xfrm>
            <a:off x="54864" y="3989326"/>
            <a:ext cx="594103" cy="594103"/>
          </a:xfrm>
          <a:prstGeom prst="rect">
            <a:avLst/>
          </a:prstGeom>
        </p:spPr>
      </p:pic>
      <p:pic>
        <p:nvPicPr>
          <p:cNvPr id="5" name="תמונה 4">
            <a:extLst>
              <a:ext uri="{FF2B5EF4-FFF2-40B4-BE49-F238E27FC236}">
                <a16:creationId xmlns:a16="http://schemas.microsoft.com/office/drawing/2014/main" id="{754FD03F-EE0B-2A16-50F9-C15585C9B5D0}"/>
              </a:ext>
            </a:extLst>
          </p:cNvPr>
          <p:cNvPicPr>
            <a:picLocks noChangeAspect="1"/>
          </p:cNvPicPr>
          <p:nvPr/>
        </p:nvPicPr>
        <p:blipFill>
          <a:blip r:embed="rId4"/>
          <a:stretch>
            <a:fillRect/>
          </a:stretch>
        </p:blipFill>
        <p:spPr>
          <a:xfrm>
            <a:off x="8242554" y="3895343"/>
            <a:ext cx="688086" cy="688086"/>
          </a:xfrm>
          <a:prstGeom prst="rect">
            <a:avLst/>
          </a:prstGeom>
        </p:spPr>
      </p:pic>
      <p:pic>
        <p:nvPicPr>
          <p:cNvPr id="9" name="תמונה 8">
            <a:extLst>
              <a:ext uri="{FF2B5EF4-FFF2-40B4-BE49-F238E27FC236}">
                <a16:creationId xmlns:a16="http://schemas.microsoft.com/office/drawing/2014/main" id="{83354DB5-3AC3-A5BC-C0B5-90950C8664F1}"/>
              </a:ext>
            </a:extLst>
          </p:cNvPr>
          <p:cNvPicPr>
            <a:picLocks noChangeAspect="1"/>
          </p:cNvPicPr>
          <p:nvPr/>
        </p:nvPicPr>
        <p:blipFill>
          <a:blip r:embed="rId5"/>
          <a:stretch>
            <a:fillRect/>
          </a:stretch>
        </p:blipFill>
        <p:spPr>
          <a:xfrm>
            <a:off x="4423373" y="665240"/>
            <a:ext cx="4720627" cy="350175"/>
          </a:xfrm>
          <a:prstGeom prst="rect">
            <a:avLst/>
          </a:prstGeom>
        </p:spPr>
      </p:pic>
      <p:sp>
        <p:nvSpPr>
          <p:cNvPr id="12" name="תיבת טקסט 11">
            <a:extLst>
              <a:ext uri="{FF2B5EF4-FFF2-40B4-BE49-F238E27FC236}">
                <a16:creationId xmlns:a16="http://schemas.microsoft.com/office/drawing/2014/main" id="{D056C7FA-A4C9-1364-EC9F-3A197E55C44D}"/>
              </a:ext>
            </a:extLst>
          </p:cNvPr>
          <p:cNvSpPr txBox="1"/>
          <p:nvPr/>
        </p:nvSpPr>
        <p:spPr>
          <a:xfrm>
            <a:off x="3486817" y="1082956"/>
            <a:ext cx="6742176" cy="261610"/>
          </a:xfrm>
          <a:prstGeom prst="rect">
            <a:avLst/>
          </a:prstGeom>
          <a:noFill/>
        </p:spPr>
        <p:txBody>
          <a:bodyPr wrap="square">
            <a:spAutoFit/>
          </a:bodyPr>
          <a:lstStyle/>
          <a:p>
            <a:pPr algn="ctr"/>
            <a:r>
              <a:rPr lang="en-US" sz="1050" dirty="0">
                <a:solidFill>
                  <a:schemeClr val="dk1"/>
                </a:solidFill>
                <a:latin typeface="Livvic"/>
              </a:rPr>
              <a:t>Lines 219 – 224 contribute </a:t>
            </a:r>
            <a:r>
              <a:rPr lang="en-US" sz="1050" b="1" u="sng" dirty="0">
                <a:solidFill>
                  <a:schemeClr val="dk1"/>
                </a:solidFill>
                <a:highlight>
                  <a:srgbClr val="FFFF00"/>
                </a:highlight>
                <a:latin typeface="Livvic"/>
              </a:rPr>
              <a:t>73%~</a:t>
            </a:r>
            <a:r>
              <a:rPr lang="en-US" sz="1050" dirty="0">
                <a:solidFill>
                  <a:schemeClr val="dk1"/>
                </a:solidFill>
                <a:latin typeface="Livvic"/>
              </a:rPr>
              <a:t> of the total runtime of the benchmark !!</a:t>
            </a:r>
            <a:endParaRPr lang="he-IL" sz="1050" dirty="0"/>
          </a:p>
        </p:txBody>
      </p:sp>
      <p:pic>
        <p:nvPicPr>
          <p:cNvPr id="13" name="תמונה 12">
            <a:extLst>
              <a:ext uri="{FF2B5EF4-FFF2-40B4-BE49-F238E27FC236}">
                <a16:creationId xmlns:a16="http://schemas.microsoft.com/office/drawing/2014/main" id="{EDBFEEC4-F4E7-280E-97FC-3BED232CD198}"/>
              </a:ext>
            </a:extLst>
          </p:cNvPr>
          <p:cNvPicPr>
            <a:picLocks noChangeAspect="1"/>
          </p:cNvPicPr>
          <p:nvPr/>
        </p:nvPicPr>
        <p:blipFill>
          <a:blip r:embed="rId6"/>
          <a:stretch>
            <a:fillRect/>
          </a:stretch>
        </p:blipFill>
        <p:spPr>
          <a:xfrm rot="5400000">
            <a:off x="6783686" y="1534527"/>
            <a:ext cx="559642" cy="559642"/>
          </a:xfrm>
          <a:prstGeom prst="rect">
            <a:avLst/>
          </a:prstGeom>
        </p:spPr>
      </p:pic>
      <p:pic>
        <p:nvPicPr>
          <p:cNvPr id="14" name="תמונה 13">
            <a:extLst>
              <a:ext uri="{FF2B5EF4-FFF2-40B4-BE49-F238E27FC236}">
                <a16:creationId xmlns:a16="http://schemas.microsoft.com/office/drawing/2014/main" id="{5DA943ED-2D8F-2953-B6C2-220C7C5395BC}"/>
              </a:ext>
            </a:extLst>
          </p:cNvPr>
          <p:cNvPicPr>
            <a:picLocks noChangeAspect="1"/>
          </p:cNvPicPr>
          <p:nvPr/>
        </p:nvPicPr>
        <p:blipFill>
          <a:blip r:embed="rId7"/>
          <a:stretch>
            <a:fillRect/>
          </a:stretch>
        </p:blipFill>
        <p:spPr>
          <a:xfrm>
            <a:off x="5586634" y="2175937"/>
            <a:ext cx="3313532" cy="1018474"/>
          </a:xfrm>
          <a:prstGeom prst="rect">
            <a:avLst/>
          </a:prstGeom>
        </p:spPr>
      </p:pic>
      <p:sp>
        <p:nvSpPr>
          <p:cNvPr id="2" name="תיבת טקסט 1">
            <a:extLst>
              <a:ext uri="{FF2B5EF4-FFF2-40B4-BE49-F238E27FC236}">
                <a16:creationId xmlns:a16="http://schemas.microsoft.com/office/drawing/2014/main" id="{8B73EE4A-70F3-325B-CE83-E6ACBA032913}"/>
              </a:ext>
            </a:extLst>
          </p:cNvPr>
          <p:cNvSpPr txBox="1"/>
          <p:nvPr/>
        </p:nvSpPr>
        <p:spPr>
          <a:xfrm>
            <a:off x="298023" y="1394969"/>
            <a:ext cx="4782548" cy="2316211"/>
          </a:xfrm>
          <a:prstGeom prst="rect">
            <a:avLst/>
          </a:prstGeom>
          <a:noFill/>
        </p:spPr>
        <p:txBody>
          <a:bodyPr wrap="square">
            <a:spAutoFit/>
          </a:bodyPr>
          <a:lstStyle/>
          <a:p>
            <a:pPr>
              <a:lnSpc>
                <a:spcPct val="150000"/>
              </a:lnSpc>
            </a:pPr>
            <a:r>
              <a:rPr lang="en-US" dirty="0">
                <a:solidFill>
                  <a:schemeClr val="dk1"/>
                </a:solidFill>
                <a:latin typeface="Livvic"/>
              </a:rPr>
              <a:t>The original code is using a very popular approach called T tables lookup. T tables lookup is a precomputed lookup tables, where each entry corresponds to the result of applying all of AES operations (</a:t>
            </a:r>
            <a:r>
              <a:rPr lang="en-US" dirty="0" err="1">
                <a:solidFill>
                  <a:schemeClr val="dk1"/>
                </a:solidFill>
                <a:latin typeface="Livvic"/>
              </a:rPr>
              <a:t>subBytes</a:t>
            </a:r>
            <a:r>
              <a:rPr lang="en-US" dirty="0">
                <a:solidFill>
                  <a:schemeClr val="dk1"/>
                </a:solidFill>
                <a:latin typeface="Livvic"/>
              </a:rPr>
              <a:t>, </a:t>
            </a:r>
            <a:r>
              <a:rPr lang="en-US" dirty="0" err="1">
                <a:solidFill>
                  <a:schemeClr val="dk1"/>
                </a:solidFill>
                <a:latin typeface="Livvic"/>
              </a:rPr>
              <a:t>shiftrows</a:t>
            </a:r>
            <a:r>
              <a:rPr lang="en-US" dirty="0">
                <a:solidFill>
                  <a:schemeClr val="dk1"/>
                </a:solidFill>
                <a:latin typeface="Livvic"/>
              </a:rPr>
              <a:t>, mix columns) to an input byte. Which in result, reduces the computation time. </a:t>
            </a:r>
            <a:r>
              <a:rPr lang="en-US" b="1" dirty="0">
                <a:solidFill>
                  <a:schemeClr val="dk1"/>
                </a:solidFill>
                <a:latin typeface="Livvic"/>
              </a:rPr>
              <a:t>Thus, it is no surprise that most of the work is inside this loop.</a:t>
            </a:r>
            <a:endParaRPr lang="he-IL" b="1" dirty="0">
              <a:solidFill>
                <a:schemeClr val="dk1"/>
              </a:solidFill>
              <a:latin typeface="Livvic"/>
            </a:endParaRPr>
          </a:p>
        </p:txBody>
      </p:sp>
    </p:spTree>
    <p:extLst>
      <p:ext uri="{BB962C8B-B14F-4D97-AF65-F5344CB8AC3E}">
        <p14:creationId xmlns:p14="http://schemas.microsoft.com/office/powerpoint/2010/main" val="13412841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FFDB2151-2EB5-F793-F3A2-CD58BC1CA281}"/>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B757E802-DA4F-42F3-CD2C-5E6896C83279}"/>
              </a:ext>
            </a:extLst>
          </p:cNvPr>
          <p:cNvSpPr txBox="1">
            <a:spLocks noGrp="1"/>
          </p:cNvSpPr>
          <p:nvPr>
            <p:ph type="title"/>
          </p:nvPr>
        </p:nvSpPr>
        <p:spPr>
          <a:xfrm>
            <a:off x="-1814771" y="-191779"/>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My optimizations</a:t>
            </a:r>
          </a:p>
        </p:txBody>
      </p:sp>
      <p:pic>
        <p:nvPicPr>
          <p:cNvPr id="4" name="תמונה 3">
            <a:extLst>
              <a:ext uri="{FF2B5EF4-FFF2-40B4-BE49-F238E27FC236}">
                <a16:creationId xmlns:a16="http://schemas.microsoft.com/office/drawing/2014/main" id="{DCB98E37-1859-D8E5-C9D9-3E4700388793}"/>
              </a:ext>
            </a:extLst>
          </p:cNvPr>
          <p:cNvPicPr>
            <a:picLocks noChangeAspect="1"/>
          </p:cNvPicPr>
          <p:nvPr/>
        </p:nvPicPr>
        <p:blipFill>
          <a:blip r:embed="rId3"/>
          <a:stretch>
            <a:fillRect/>
          </a:stretch>
        </p:blipFill>
        <p:spPr>
          <a:xfrm>
            <a:off x="54864" y="3989326"/>
            <a:ext cx="594103" cy="594103"/>
          </a:xfrm>
          <a:prstGeom prst="rect">
            <a:avLst/>
          </a:prstGeom>
        </p:spPr>
      </p:pic>
      <p:pic>
        <p:nvPicPr>
          <p:cNvPr id="5" name="תמונה 4">
            <a:extLst>
              <a:ext uri="{FF2B5EF4-FFF2-40B4-BE49-F238E27FC236}">
                <a16:creationId xmlns:a16="http://schemas.microsoft.com/office/drawing/2014/main" id="{CDD3F3E5-3424-B6D0-0707-5C1809A1E81D}"/>
              </a:ext>
            </a:extLst>
          </p:cNvPr>
          <p:cNvPicPr>
            <a:picLocks noChangeAspect="1"/>
          </p:cNvPicPr>
          <p:nvPr/>
        </p:nvPicPr>
        <p:blipFill>
          <a:blip r:embed="rId4"/>
          <a:stretch>
            <a:fillRect/>
          </a:stretch>
        </p:blipFill>
        <p:spPr>
          <a:xfrm>
            <a:off x="8242554" y="3895343"/>
            <a:ext cx="688086" cy="688086"/>
          </a:xfrm>
          <a:prstGeom prst="rect">
            <a:avLst/>
          </a:prstGeom>
        </p:spPr>
      </p:pic>
      <p:sp>
        <p:nvSpPr>
          <p:cNvPr id="2" name="תיבת טקסט 1">
            <a:extLst>
              <a:ext uri="{FF2B5EF4-FFF2-40B4-BE49-F238E27FC236}">
                <a16:creationId xmlns:a16="http://schemas.microsoft.com/office/drawing/2014/main" id="{52D65183-93DA-2815-4974-7ACFA2909BCC}"/>
              </a:ext>
            </a:extLst>
          </p:cNvPr>
          <p:cNvSpPr txBox="1"/>
          <p:nvPr/>
        </p:nvSpPr>
        <p:spPr>
          <a:xfrm>
            <a:off x="648966" y="537076"/>
            <a:ext cx="7847761" cy="1021883"/>
          </a:xfrm>
          <a:prstGeom prst="rect">
            <a:avLst/>
          </a:prstGeom>
          <a:noFill/>
        </p:spPr>
        <p:txBody>
          <a:bodyPr wrap="square">
            <a:spAutoFit/>
          </a:bodyPr>
          <a:lstStyle/>
          <a:p>
            <a:pPr>
              <a:lnSpc>
                <a:spcPct val="150000"/>
              </a:lnSpc>
            </a:pPr>
            <a:r>
              <a:rPr lang="en-US" dirty="0">
                <a:solidFill>
                  <a:schemeClr val="dk1"/>
                </a:solidFill>
                <a:latin typeface="Livvic"/>
              </a:rPr>
              <a:t>I made two versions of optimizations:</a:t>
            </a:r>
          </a:p>
          <a:p>
            <a:pPr marL="285750" indent="-285750">
              <a:lnSpc>
                <a:spcPct val="150000"/>
              </a:lnSpc>
              <a:buFontTx/>
              <a:buChar char="-"/>
            </a:pPr>
            <a:r>
              <a:rPr lang="en-US" dirty="0">
                <a:solidFill>
                  <a:schemeClr val="dk1"/>
                </a:solidFill>
                <a:latin typeface="Livvic"/>
              </a:rPr>
              <a:t>One that does not require any “new library” – pure python understanding and optimizations</a:t>
            </a:r>
          </a:p>
          <a:p>
            <a:pPr marL="285750" indent="-285750">
              <a:lnSpc>
                <a:spcPct val="150000"/>
              </a:lnSpc>
              <a:buFontTx/>
              <a:buChar char="-"/>
            </a:pPr>
            <a:r>
              <a:rPr lang="en-US" dirty="0">
                <a:solidFill>
                  <a:schemeClr val="dk1"/>
                </a:solidFill>
                <a:latin typeface="Livvic"/>
              </a:rPr>
              <a:t>Second that is more comprehensive, contains JIT code, and NumPy arrays usage. </a:t>
            </a:r>
            <a:endParaRPr lang="he-IL" dirty="0">
              <a:solidFill>
                <a:schemeClr val="dk1"/>
              </a:solidFill>
              <a:latin typeface="Livvic"/>
            </a:endParaRPr>
          </a:p>
        </p:txBody>
      </p:sp>
      <p:sp>
        <p:nvSpPr>
          <p:cNvPr id="3" name="תיבת טקסט 2">
            <a:extLst>
              <a:ext uri="{FF2B5EF4-FFF2-40B4-BE49-F238E27FC236}">
                <a16:creationId xmlns:a16="http://schemas.microsoft.com/office/drawing/2014/main" id="{E94F36FC-5C45-4052-CE0D-C6851936F730}"/>
              </a:ext>
            </a:extLst>
          </p:cNvPr>
          <p:cNvSpPr txBox="1"/>
          <p:nvPr/>
        </p:nvSpPr>
        <p:spPr>
          <a:xfrm>
            <a:off x="648119" y="1658276"/>
            <a:ext cx="7847761" cy="375552"/>
          </a:xfrm>
          <a:prstGeom prst="rect">
            <a:avLst/>
          </a:prstGeom>
          <a:noFill/>
        </p:spPr>
        <p:txBody>
          <a:bodyPr wrap="square">
            <a:spAutoFit/>
          </a:bodyPr>
          <a:lstStyle/>
          <a:p>
            <a:pPr>
              <a:lnSpc>
                <a:spcPct val="150000"/>
              </a:lnSpc>
            </a:pPr>
            <a:r>
              <a:rPr lang="en-US" dirty="0">
                <a:solidFill>
                  <a:schemeClr val="dk1"/>
                </a:solidFill>
                <a:latin typeface="Livvic"/>
              </a:rPr>
              <a:t>Let's examine the byte code for one of the hot lines in the benchmark:</a:t>
            </a:r>
            <a:endParaRPr lang="he-IL" dirty="0">
              <a:solidFill>
                <a:schemeClr val="dk1"/>
              </a:solidFill>
              <a:latin typeface="Livvic"/>
            </a:endParaRPr>
          </a:p>
        </p:txBody>
      </p:sp>
      <p:sp>
        <p:nvSpPr>
          <p:cNvPr id="7" name="תיבת טקסט 6">
            <a:extLst>
              <a:ext uri="{FF2B5EF4-FFF2-40B4-BE49-F238E27FC236}">
                <a16:creationId xmlns:a16="http://schemas.microsoft.com/office/drawing/2014/main" id="{47196307-27CB-2938-0EAB-14B146DEBF05}"/>
              </a:ext>
            </a:extLst>
          </p:cNvPr>
          <p:cNvSpPr txBox="1"/>
          <p:nvPr/>
        </p:nvSpPr>
        <p:spPr>
          <a:xfrm>
            <a:off x="648119" y="2228930"/>
            <a:ext cx="5478694" cy="307777"/>
          </a:xfrm>
          <a:prstGeom prst="rect">
            <a:avLst/>
          </a:prstGeom>
          <a:noFill/>
        </p:spPr>
        <p:txBody>
          <a:bodyPr wrap="square">
            <a:spAutoFit/>
          </a:bodyPr>
          <a:lstStyle/>
          <a:p>
            <a:r>
              <a:rPr lang="en-US" sz="1400" dirty="0">
                <a:solidFill>
                  <a:srgbClr val="000000"/>
                </a:solidFill>
                <a:highlight>
                  <a:srgbClr val="FFFFFF"/>
                </a:highlight>
              </a:rPr>
              <a:t>self</a:t>
            </a:r>
            <a:r>
              <a:rPr lang="en-US" sz="1400" b="1" dirty="0">
                <a:solidFill>
                  <a:srgbClr val="000080"/>
                </a:solidFill>
                <a:highlight>
                  <a:srgbClr val="FFFFFF"/>
                </a:highlight>
              </a:rPr>
              <a:t>.</a:t>
            </a:r>
            <a:r>
              <a:rPr lang="en-US" sz="1400" b="0" i="0" dirty="0">
                <a:solidFill>
                  <a:srgbClr val="FF8000"/>
                </a:solidFill>
                <a:highlight>
                  <a:srgbClr val="FFFFFF"/>
                </a:highlight>
              </a:rPr>
              <a:t>T2</a:t>
            </a:r>
            <a:r>
              <a:rPr lang="en-US" sz="1400" b="1" i="0" dirty="0">
                <a:solidFill>
                  <a:srgbClr val="000080"/>
                </a:solidFill>
                <a:highlight>
                  <a:srgbClr val="FFFFFF"/>
                </a:highlight>
              </a:rPr>
              <a:t>[(</a:t>
            </a:r>
            <a:r>
              <a:rPr lang="en-US" sz="1400" b="0" i="0" dirty="0">
                <a:solidFill>
                  <a:srgbClr val="000000"/>
                </a:solidFill>
                <a:highlight>
                  <a:srgbClr val="FFFFFF"/>
                </a:highlight>
              </a:rPr>
              <a:t>t</a:t>
            </a:r>
            <a:r>
              <a:rPr lang="en-US" sz="1400" b="1" i="0" dirty="0">
                <a:solidFill>
                  <a:srgbClr val="000080"/>
                </a:solidFill>
                <a:highlight>
                  <a:srgbClr val="FFFFFF"/>
                </a:highlight>
              </a:rPr>
              <a:t>[(</a:t>
            </a:r>
            <a:r>
              <a:rPr lang="en-US" sz="1400" b="0" i="0" dirty="0" err="1">
                <a:solidFill>
                  <a:srgbClr val="000000"/>
                </a:solidFill>
                <a:highlight>
                  <a:srgbClr val="FFFFFF"/>
                </a:highlight>
              </a:rPr>
              <a:t>i</a:t>
            </a:r>
            <a:r>
              <a:rPr lang="en-US" sz="1400" b="0" i="0" dirty="0">
                <a:solidFill>
                  <a:srgbClr val="000000"/>
                </a:solidFill>
                <a:highlight>
                  <a:srgbClr val="FFFFFF"/>
                </a:highlight>
              </a:rPr>
              <a:t> </a:t>
            </a:r>
            <a:r>
              <a:rPr lang="en-US" sz="1400" b="1" i="0" dirty="0">
                <a:solidFill>
                  <a:srgbClr val="000080"/>
                </a:solidFill>
                <a:highlight>
                  <a:srgbClr val="FFFFFF"/>
                </a:highlight>
              </a:rPr>
              <a:t>+</a:t>
            </a:r>
            <a:r>
              <a:rPr lang="en-US" sz="1400" b="0" i="0" dirty="0">
                <a:solidFill>
                  <a:srgbClr val="000000"/>
                </a:solidFill>
                <a:highlight>
                  <a:srgbClr val="FFFFFF"/>
                </a:highlight>
              </a:rPr>
              <a:t> s1</a:t>
            </a:r>
            <a:r>
              <a:rPr lang="en-US" sz="1400" b="1" i="0" dirty="0">
                <a:solidFill>
                  <a:srgbClr val="000080"/>
                </a:solidFill>
                <a:highlight>
                  <a:srgbClr val="FFFFFF"/>
                </a:highlight>
              </a:rPr>
              <a:t>)</a:t>
            </a:r>
            <a:r>
              <a:rPr lang="en-US" sz="1400" b="0" i="0" dirty="0">
                <a:solidFill>
                  <a:srgbClr val="000000"/>
                </a:solidFill>
                <a:highlight>
                  <a:srgbClr val="FFFFFF"/>
                </a:highlight>
              </a:rPr>
              <a:t> </a:t>
            </a:r>
            <a:r>
              <a:rPr lang="en-US" sz="1400" b="1" i="0" dirty="0">
                <a:solidFill>
                  <a:srgbClr val="000080"/>
                </a:solidFill>
                <a:highlight>
                  <a:srgbClr val="FFFFFF"/>
                </a:highlight>
              </a:rPr>
              <a:t>%</a:t>
            </a:r>
            <a:r>
              <a:rPr lang="en-US" sz="1400" b="0" i="0" dirty="0">
                <a:solidFill>
                  <a:srgbClr val="000000"/>
                </a:solidFill>
                <a:highlight>
                  <a:srgbClr val="FFFFFF"/>
                </a:highlight>
              </a:rPr>
              <a:t> </a:t>
            </a:r>
            <a:r>
              <a:rPr lang="en-US" sz="1400" b="0" i="0" dirty="0">
                <a:solidFill>
                  <a:srgbClr val="FF0000"/>
                </a:solidFill>
                <a:highlight>
                  <a:srgbClr val="FFFFFF"/>
                </a:highlight>
              </a:rPr>
              <a:t>4</a:t>
            </a:r>
            <a:r>
              <a:rPr lang="en-US" sz="1400" b="1" i="0" dirty="0">
                <a:solidFill>
                  <a:srgbClr val="000080"/>
                </a:solidFill>
                <a:highlight>
                  <a:srgbClr val="FFFFFF"/>
                </a:highlight>
              </a:rPr>
              <a:t>]</a:t>
            </a:r>
            <a:r>
              <a:rPr lang="en-US" sz="1400" b="0" i="0" dirty="0">
                <a:solidFill>
                  <a:srgbClr val="000000"/>
                </a:solidFill>
                <a:highlight>
                  <a:srgbClr val="FFFFFF"/>
                </a:highlight>
              </a:rPr>
              <a:t> </a:t>
            </a:r>
            <a:r>
              <a:rPr lang="en-US" sz="1400" b="1" i="0" dirty="0">
                <a:solidFill>
                  <a:srgbClr val="000080"/>
                </a:solidFill>
                <a:highlight>
                  <a:srgbClr val="FFFFFF"/>
                </a:highlight>
              </a:rPr>
              <a:t>&gt;&gt;</a:t>
            </a:r>
            <a:r>
              <a:rPr lang="en-US" sz="1400" b="0" i="0" dirty="0">
                <a:solidFill>
                  <a:srgbClr val="000000"/>
                </a:solidFill>
                <a:highlight>
                  <a:srgbClr val="FFFFFF"/>
                </a:highlight>
              </a:rPr>
              <a:t> </a:t>
            </a:r>
            <a:r>
              <a:rPr lang="en-US" sz="1400" b="0" i="0" dirty="0">
                <a:solidFill>
                  <a:srgbClr val="FF0000"/>
                </a:solidFill>
                <a:highlight>
                  <a:srgbClr val="FFFFFF"/>
                </a:highlight>
              </a:rPr>
              <a:t>16</a:t>
            </a:r>
            <a:r>
              <a:rPr lang="en-US" sz="1400" b="1" i="0" dirty="0">
                <a:solidFill>
                  <a:srgbClr val="000080"/>
                </a:solidFill>
                <a:highlight>
                  <a:srgbClr val="FFFFFF"/>
                </a:highlight>
              </a:rPr>
              <a:t>)</a:t>
            </a:r>
            <a:r>
              <a:rPr lang="en-US" sz="1400" b="0" i="0" dirty="0">
                <a:solidFill>
                  <a:srgbClr val="000000"/>
                </a:solidFill>
                <a:highlight>
                  <a:srgbClr val="FFFFFF"/>
                </a:highlight>
              </a:rPr>
              <a:t> </a:t>
            </a:r>
            <a:r>
              <a:rPr lang="en-US" sz="1400" b="1" i="0" dirty="0">
                <a:solidFill>
                  <a:srgbClr val="000080"/>
                </a:solidFill>
                <a:highlight>
                  <a:srgbClr val="FFFFFF"/>
                </a:highlight>
              </a:rPr>
              <a:t>&amp;</a:t>
            </a:r>
            <a:r>
              <a:rPr lang="en-US" sz="1400" b="0" i="0" dirty="0">
                <a:solidFill>
                  <a:srgbClr val="000000"/>
                </a:solidFill>
                <a:highlight>
                  <a:srgbClr val="FFFFFF"/>
                </a:highlight>
              </a:rPr>
              <a:t> </a:t>
            </a:r>
            <a:r>
              <a:rPr lang="en-US" sz="1400" b="0" i="0" dirty="0">
                <a:solidFill>
                  <a:srgbClr val="FF0000"/>
                </a:solidFill>
                <a:highlight>
                  <a:srgbClr val="FFFFFF"/>
                </a:highlight>
              </a:rPr>
              <a:t>0xFF</a:t>
            </a:r>
            <a:r>
              <a:rPr lang="en-US" sz="1400" b="1" i="0" dirty="0">
                <a:solidFill>
                  <a:srgbClr val="000080"/>
                </a:solidFill>
                <a:highlight>
                  <a:srgbClr val="FFFFFF"/>
                </a:highlight>
              </a:rPr>
              <a:t>]</a:t>
            </a:r>
            <a:endParaRPr lang="he-IL" dirty="0"/>
          </a:p>
        </p:txBody>
      </p:sp>
      <p:pic>
        <p:nvPicPr>
          <p:cNvPr id="8" name="תמונה 7">
            <a:extLst>
              <a:ext uri="{FF2B5EF4-FFF2-40B4-BE49-F238E27FC236}">
                <a16:creationId xmlns:a16="http://schemas.microsoft.com/office/drawing/2014/main" id="{4B558F5F-58B7-7C9B-2EB9-5745A5BA3BEC}"/>
              </a:ext>
            </a:extLst>
          </p:cNvPr>
          <p:cNvPicPr>
            <a:picLocks noChangeAspect="1"/>
          </p:cNvPicPr>
          <p:nvPr/>
        </p:nvPicPr>
        <p:blipFill>
          <a:blip r:embed="rId5"/>
          <a:stretch>
            <a:fillRect/>
          </a:stretch>
        </p:blipFill>
        <p:spPr>
          <a:xfrm>
            <a:off x="4486692" y="2212871"/>
            <a:ext cx="3506272" cy="2073506"/>
          </a:xfrm>
          <a:prstGeom prst="rect">
            <a:avLst/>
          </a:prstGeom>
        </p:spPr>
      </p:pic>
      <p:pic>
        <p:nvPicPr>
          <p:cNvPr id="10" name="תמונה 9">
            <a:extLst>
              <a:ext uri="{FF2B5EF4-FFF2-40B4-BE49-F238E27FC236}">
                <a16:creationId xmlns:a16="http://schemas.microsoft.com/office/drawing/2014/main" id="{786C3676-CE38-6359-0770-FD64706418AD}"/>
              </a:ext>
            </a:extLst>
          </p:cNvPr>
          <p:cNvPicPr>
            <a:picLocks noChangeAspect="1"/>
          </p:cNvPicPr>
          <p:nvPr/>
        </p:nvPicPr>
        <p:blipFill>
          <a:blip r:embed="rId6"/>
          <a:stretch>
            <a:fillRect/>
          </a:stretch>
        </p:blipFill>
        <p:spPr>
          <a:xfrm>
            <a:off x="3818581" y="2125122"/>
            <a:ext cx="559642" cy="559642"/>
          </a:xfrm>
          <a:prstGeom prst="rect">
            <a:avLst/>
          </a:prstGeom>
        </p:spPr>
      </p:pic>
      <p:pic>
        <p:nvPicPr>
          <p:cNvPr id="11" name="תמונה 10">
            <a:extLst>
              <a:ext uri="{FF2B5EF4-FFF2-40B4-BE49-F238E27FC236}">
                <a16:creationId xmlns:a16="http://schemas.microsoft.com/office/drawing/2014/main" id="{6FF81FE8-993B-B59D-1ED2-459B4AD9E0D3}"/>
              </a:ext>
            </a:extLst>
          </p:cNvPr>
          <p:cNvPicPr>
            <a:picLocks noChangeAspect="1"/>
          </p:cNvPicPr>
          <p:nvPr/>
        </p:nvPicPr>
        <p:blipFill>
          <a:blip r:embed="rId7"/>
          <a:stretch>
            <a:fillRect/>
          </a:stretch>
        </p:blipFill>
        <p:spPr>
          <a:xfrm>
            <a:off x="648119" y="2776058"/>
            <a:ext cx="3313532" cy="1018474"/>
          </a:xfrm>
          <a:prstGeom prst="rect">
            <a:avLst/>
          </a:prstGeom>
        </p:spPr>
      </p:pic>
      <p:sp>
        <p:nvSpPr>
          <p:cNvPr id="15" name="מלבן 14">
            <a:extLst>
              <a:ext uri="{FF2B5EF4-FFF2-40B4-BE49-F238E27FC236}">
                <a16:creationId xmlns:a16="http://schemas.microsoft.com/office/drawing/2014/main" id="{A1C8D592-F905-B253-A7C3-C53B72B75E82}"/>
              </a:ext>
            </a:extLst>
          </p:cNvPr>
          <p:cNvSpPr/>
          <p:nvPr/>
        </p:nvSpPr>
        <p:spPr>
          <a:xfrm>
            <a:off x="4520628" y="2200939"/>
            <a:ext cx="1510302" cy="3077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7965996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929A7EDA-9AF5-9D49-7FF8-EB8AD122610B}"/>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62323DF6-00B0-5196-4C38-BED3467AF7ED}"/>
              </a:ext>
            </a:extLst>
          </p:cNvPr>
          <p:cNvSpPr txBox="1">
            <a:spLocks noGrp="1"/>
          </p:cNvSpPr>
          <p:nvPr>
            <p:ph type="title"/>
          </p:nvPr>
        </p:nvSpPr>
        <p:spPr>
          <a:xfrm>
            <a:off x="-1814771" y="-191779"/>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My optimizations</a:t>
            </a:r>
          </a:p>
        </p:txBody>
      </p:sp>
      <p:pic>
        <p:nvPicPr>
          <p:cNvPr id="4" name="תמונה 3">
            <a:extLst>
              <a:ext uri="{FF2B5EF4-FFF2-40B4-BE49-F238E27FC236}">
                <a16:creationId xmlns:a16="http://schemas.microsoft.com/office/drawing/2014/main" id="{E362719F-8E4B-B769-208B-A16563B9A6BE}"/>
              </a:ext>
            </a:extLst>
          </p:cNvPr>
          <p:cNvPicPr>
            <a:picLocks noChangeAspect="1"/>
          </p:cNvPicPr>
          <p:nvPr/>
        </p:nvPicPr>
        <p:blipFill>
          <a:blip r:embed="rId3"/>
          <a:stretch>
            <a:fillRect/>
          </a:stretch>
        </p:blipFill>
        <p:spPr>
          <a:xfrm>
            <a:off x="54864" y="3989326"/>
            <a:ext cx="594103" cy="594103"/>
          </a:xfrm>
          <a:prstGeom prst="rect">
            <a:avLst/>
          </a:prstGeom>
        </p:spPr>
      </p:pic>
      <p:pic>
        <p:nvPicPr>
          <p:cNvPr id="5" name="תמונה 4">
            <a:extLst>
              <a:ext uri="{FF2B5EF4-FFF2-40B4-BE49-F238E27FC236}">
                <a16:creationId xmlns:a16="http://schemas.microsoft.com/office/drawing/2014/main" id="{BE8038A6-76F7-AA98-699B-081B8A265A93}"/>
              </a:ext>
            </a:extLst>
          </p:cNvPr>
          <p:cNvPicPr>
            <a:picLocks noChangeAspect="1"/>
          </p:cNvPicPr>
          <p:nvPr/>
        </p:nvPicPr>
        <p:blipFill>
          <a:blip r:embed="rId4"/>
          <a:stretch>
            <a:fillRect/>
          </a:stretch>
        </p:blipFill>
        <p:spPr>
          <a:xfrm>
            <a:off x="8242554" y="3895343"/>
            <a:ext cx="688086" cy="688086"/>
          </a:xfrm>
          <a:prstGeom prst="rect">
            <a:avLst/>
          </a:prstGeom>
        </p:spPr>
      </p:pic>
      <p:pic>
        <p:nvPicPr>
          <p:cNvPr id="11" name="תמונה 10">
            <a:extLst>
              <a:ext uri="{FF2B5EF4-FFF2-40B4-BE49-F238E27FC236}">
                <a16:creationId xmlns:a16="http://schemas.microsoft.com/office/drawing/2014/main" id="{00ACDC59-25D2-340A-AB40-4549D9FCD81C}"/>
              </a:ext>
            </a:extLst>
          </p:cNvPr>
          <p:cNvPicPr>
            <a:picLocks noChangeAspect="1"/>
          </p:cNvPicPr>
          <p:nvPr/>
        </p:nvPicPr>
        <p:blipFill>
          <a:blip r:embed="rId5"/>
          <a:stretch>
            <a:fillRect/>
          </a:stretch>
        </p:blipFill>
        <p:spPr>
          <a:xfrm>
            <a:off x="2491584" y="626853"/>
            <a:ext cx="3960587" cy="1217358"/>
          </a:xfrm>
          <a:prstGeom prst="rect">
            <a:avLst/>
          </a:prstGeom>
        </p:spPr>
      </p:pic>
      <p:pic>
        <p:nvPicPr>
          <p:cNvPr id="6" name="תמונה 5">
            <a:extLst>
              <a:ext uri="{FF2B5EF4-FFF2-40B4-BE49-F238E27FC236}">
                <a16:creationId xmlns:a16="http://schemas.microsoft.com/office/drawing/2014/main" id="{F2B896A6-3012-FBA4-A31C-838BDBFB469F}"/>
              </a:ext>
            </a:extLst>
          </p:cNvPr>
          <p:cNvPicPr>
            <a:picLocks noChangeAspect="1"/>
          </p:cNvPicPr>
          <p:nvPr/>
        </p:nvPicPr>
        <p:blipFill>
          <a:blip r:embed="rId6"/>
          <a:srcRect l="4515" r="10067"/>
          <a:stretch>
            <a:fillRect/>
          </a:stretch>
        </p:blipFill>
        <p:spPr>
          <a:xfrm>
            <a:off x="0" y="2243616"/>
            <a:ext cx="4505218" cy="499110"/>
          </a:xfrm>
          <a:prstGeom prst="rect">
            <a:avLst/>
          </a:prstGeom>
        </p:spPr>
      </p:pic>
      <p:pic>
        <p:nvPicPr>
          <p:cNvPr id="9" name="תמונה 8" descr="תמונה שמכילה צילום מסך, טקסט, גופן&#10;&#10;תוכן בינה מלאכותית גנרטיבית עשוי להיות שגוי.">
            <a:extLst>
              <a:ext uri="{FF2B5EF4-FFF2-40B4-BE49-F238E27FC236}">
                <a16:creationId xmlns:a16="http://schemas.microsoft.com/office/drawing/2014/main" id="{6926CE03-1338-B014-89E9-F51F09648A98}"/>
              </a:ext>
            </a:extLst>
          </p:cNvPr>
          <p:cNvPicPr>
            <a:picLocks noChangeAspect="1"/>
          </p:cNvPicPr>
          <p:nvPr/>
        </p:nvPicPr>
        <p:blipFill>
          <a:blip r:embed="rId7"/>
          <a:srcRect l="5817" r="4045"/>
          <a:stretch>
            <a:fillRect/>
          </a:stretch>
        </p:blipFill>
        <p:spPr>
          <a:xfrm>
            <a:off x="4638784" y="2243616"/>
            <a:ext cx="4505218" cy="747969"/>
          </a:xfrm>
          <a:prstGeom prst="rect">
            <a:avLst/>
          </a:prstGeom>
        </p:spPr>
      </p:pic>
      <p:pic>
        <p:nvPicPr>
          <p:cNvPr id="12" name="תמונה 11">
            <a:extLst>
              <a:ext uri="{FF2B5EF4-FFF2-40B4-BE49-F238E27FC236}">
                <a16:creationId xmlns:a16="http://schemas.microsoft.com/office/drawing/2014/main" id="{9BB9AC40-EEF8-CE2F-A6E1-DA6911333E35}"/>
              </a:ext>
            </a:extLst>
          </p:cNvPr>
          <p:cNvPicPr>
            <a:picLocks noChangeAspect="1"/>
          </p:cNvPicPr>
          <p:nvPr/>
        </p:nvPicPr>
        <p:blipFill>
          <a:blip r:embed="rId8"/>
          <a:stretch>
            <a:fillRect/>
          </a:stretch>
        </p:blipFill>
        <p:spPr>
          <a:xfrm rot="8126677">
            <a:off x="2734657" y="1683333"/>
            <a:ext cx="559642" cy="559642"/>
          </a:xfrm>
          <a:prstGeom prst="rect">
            <a:avLst/>
          </a:prstGeom>
        </p:spPr>
      </p:pic>
      <p:pic>
        <p:nvPicPr>
          <p:cNvPr id="13" name="תמונה 12">
            <a:extLst>
              <a:ext uri="{FF2B5EF4-FFF2-40B4-BE49-F238E27FC236}">
                <a16:creationId xmlns:a16="http://schemas.microsoft.com/office/drawing/2014/main" id="{D1080C8B-8CB5-20A9-E3B4-79142C7B4886}"/>
              </a:ext>
            </a:extLst>
          </p:cNvPr>
          <p:cNvPicPr>
            <a:picLocks noChangeAspect="1"/>
          </p:cNvPicPr>
          <p:nvPr/>
        </p:nvPicPr>
        <p:blipFill>
          <a:blip r:embed="rId8"/>
          <a:stretch>
            <a:fillRect/>
          </a:stretch>
        </p:blipFill>
        <p:spPr>
          <a:xfrm rot="2884267">
            <a:off x="5126821" y="1694953"/>
            <a:ext cx="559642" cy="559642"/>
          </a:xfrm>
          <a:prstGeom prst="rect">
            <a:avLst/>
          </a:prstGeom>
        </p:spPr>
      </p:pic>
      <p:sp>
        <p:nvSpPr>
          <p:cNvPr id="14" name="תיבת טקסט 13">
            <a:extLst>
              <a:ext uri="{FF2B5EF4-FFF2-40B4-BE49-F238E27FC236}">
                <a16:creationId xmlns:a16="http://schemas.microsoft.com/office/drawing/2014/main" id="{2CAA8435-A1AC-2DE1-FE7F-B444DDE51739}"/>
              </a:ext>
            </a:extLst>
          </p:cNvPr>
          <p:cNvSpPr txBox="1"/>
          <p:nvPr/>
        </p:nvSpPr>
        <p:spPr>
          <a:xfrm>
            <a:off x="393410" y="2965776"/>
            <a:ext cx="3718398" cy="1023550"/>
          </a:xfrm>
          <a:prstGeom prst="rect">
            <a:avLst/>
          </a:prstGeom>
          <a:noFill/>
        </p:spPr>
        <p:txBody>
          <a:bodyPr wrap="square">
            <a:spAutoFit/>
          </a:bodyPr>
          <a:lstStyle/>
          <a:p>
            <a:pPr algn="ctr">
              <a:lnSpc>
                <a:spcPct val="150000"/>
              </a:lnSpc>
            </a:pPr>
            <a:r>
              <a:rPr lang="en-US" dirty="0">
                <a:solidFill>
                  <a:schemeClr val="dk1"/>
                </a:solidFill>
                <a:latin typeface="Livvic"/>
              </a:rPr>
              <a:t>Fetch the needed attributes before the for loop – removes 2-byte code from the hot program lines</a:t>
            </a:r>
            <a:endParaRPr lang="he-IL" dirty="0">
              <a:solidFill>
                <a:schemeClr val="dk1"/>
              </a:solidFill>
              <a:latin typeface="Livvic"/>
            </a:endParaRPr>
          </a:p>
        </p:txBody>
      </p:sp>
      <p:sp>
        <p:nvSpPr>
          <p:cNvPr id="16" name="תיבת טקסט 15">
            <a:extLst>
              <a:ext uri="{FF2B5EF4-FFF2-40B4-BE49-F238E27FC236}">
                <a16:creationId xmlns:a16="http://schemas.microsoft.com/office/drawing/2014/main" id="{46B3FB96-A1EA-21D1-947D-E526299F6E92}"/>
              </a:ext>
            </a:extLst>
          </p:cNvPr>
          <p:cNvSpPr txBox="1"/>
          <p:nvPr/>
        </p:nvSpPr>
        <p:spPr>
          <a:xfrm>
            <a:off x="4830133" y="2965776"/>
            <a:ext cx="3718398" cy="1023550"/>
          </a:xfrm>
          <a:prstGeom prst="rect">
            <a:avLst/>
          </a:prstGeom>
          <a:noFill/>
        </p:spPr>
        <p:txBody>
          <a:bodyPr wrap="square">
            <a:spAutoFit/>
          </a:bodyPr>
          <a:lstStyle/>
          <a:p>
            <a:pPr algn="ctr">
              <a:lnSpc>
                <a:spcPct val="150000"/>
              </a:lnSpc>
            </a:pPr>
            <a:r>
              <a:rPr lang="en-US" dirty="0">
                <a:solidFill>
                  <a:schemeClr val="dk1"/>
                </a:solidFill>
                <a:latin typeface="Livvic"/>
              </a:rPr>
              <a:t>Unroll the inner loop – avoid fragmented instruction fetch + remove branches and for loop overhead, avoid copy</a:t>
            </a:r>
            <a:endParaRPr lang="he-IL" dirty="0">
              <a:solidFill>
                <a:schemeClr val="dk1"/>
              </a:solidFill>
              <a:latin typeface="Livvic"/>
            </a:endParaRPr>
          </a:p>
        </p:txBody>
      </p:sp>
      <p:pic>
        <p:nvPicPr>
          <p:cNvPr id="18" name="תמונה 17">
            <a:extLst>
              <a:ext uri="{FF2B5EF4-FFF2-40B4-BE49-F238E27FC236}">
                <a16:creationId xmlns:a16="http://schemas.microsoft.com/office/drawing/2014/main" id="{E1AE1D49-62CE-7CFD-0F71-02E769D4397D}"/>
              </a:ext>
            </a:extLst>
          </p:cNvPr>
          <p:cNvPicPr>
            <a:picLocks noChangeAspect="1"/>
          </p:cNvPicPr>
          <p:nvPr/>
        </p:nvPicPr>
        <p:blipFill>
          <a:blip r:embed="rId9"/>
          <a:stretch>
            <a:fillRect/>
          </a:stretch>
        </p:blipFill>
        <p:spPr>
          <a:xfrm>
            <a:off x="2037229" y="3992634"/>
            <a:ext cx="493503" cy="493503"/>
          </a:xfrm>
          <a:prstGeom prst="rect">
            <a:avLst/>
          </a:prstGeom>
        </p:spPr>
      </p:pic>
      <p:pic>
        <p:nvPicPr>
          <p:cNvPr id="19" name="תמונה 18">
            <a:extLst>
              <a:ext uri="{FF2B5EF4-FFF2-40B4-BE49-F238E27FC236}">
                <a16:creationId xmlns:a16="http://schemas.microsoft.com/office/drawing/2014/main" id="{91655F79-34AE-8572-D646-5DF325C38674}"/>
              </a:ext>
            </a:extLst>
          </p:cNvPr>
          <p:cNvPicPr>
            <a:picLocks noChangeAspect="1"/>
          </p:cNvPicPr>
          <p:nvPr/>
        </p:nvPicPr>
        <p:blipFill>
          <a:blip r:embed="rId9"/>
          <a:stretch>
            <a:fillRect/>
          </a:stretch>
        </p:blipFill>
        <p:spPr>
          <a:xfrm>
            <a:off x="6474215" y="3989326"/>
            <a:ext cx="493503" cy="493503"/>
          </a:xfrm>
          <a:prstGeom prst="rect">
            <a:avLst/>
          </a:prstGeom>
        </p:spPr>
      </p:pic>
    </p:spTree>
    <p:extLst>
      <p:ext uri="{BB962C8B-B14F-4D97-AF65-F5344CB8AC3E}">
        <p14:creationId xmlns:p14="http://schemas.microsoft.com/office/powerpoint/2010/main" val="31479693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7882E26B-E142-1B4E-204D-EE0CB10B7312}"/>
            </a:ext>
          </a:extLst>
        </p:cNvPr>
        <p:cNvGrpSpPr/>
        <p:nvPr/>
      </p:nvGrpSpPr>
      <p:grpSpPr>
        <a:xfrm>
          <a:off x="0" y="0"/>
          <a:ext cx="0" cy="0"/>
          <a:chOff x="0" y="0"/>
          <a:chExt cx="0" cy="0"/>
        </a:xfrm>
      </p:grpSpPr>
      <p:pic>
        <p:nvPicPr>
          <p:cNvPr id="4" name="תמונה 3">
            <a:extLst>
              <a:ext uri="{FF2B5EF4-FFF2-40B4-BE49-F238E27FC236}">
                <a16:creationId xmlns:a16="http://schemas.microsoft.com/office/drawing/2014/main" id="{C2C2156E-97B7-55FF-7A4C-D802B817A234}"/>
              </a:ext>
            </a:extLst>
          </p:cNvPr>
          <p:cNvPicPr>
            <a:picLocks noChangeAspect="1"/>
          </p:cNvPicPr>
          <p:nvPr/>
        </p:nvPicPr>
        <p:blipFill>
          <a:blip r:embed="rId3"/>
          <a:stretch>
            <a:fillRect/>
          </a:stretch>
        </p:blipFill>
        <p:spPr>
          <a:xfrm>
            <a:off x="54864" y="3989326"/>
            <a:ext cx="594103" cy="594103"/>
          </a:xfrm>
          <a:prstGeom prst="rect">
            <a:avLst/>
          </a:prstGeom>
        </p:spPr>
      </p:pic>
      <p:pic>
        <p:nvPicPr>
          <p:cNvPr id="5" name="תמונה 4">
            <a:extLst>
              <a:ext uri="{FF2B5EF4-FFF2-40B4-BE49-F238E27FC236}">
                <a16:creationId xmlns:a16="http://schemas.microsoft.com/office/drawing/2014/main" id="{A853D3B2-98A7-456F-BB05-ED44575BB96E}"/>
              </a:ext>
            </a:extLst>
          </p:cNvPr>
          <p:cNvPicPr>
            <a:picLocks noChangeAspect="1"/>
          </p:cNvPicPr>
          <p:nvPr/>
        </p:nvPicPr>
        <p:blipFill>
          <a:blip r:embed="rId4"/>
          <a:stretch>
            <a:fillRect/>
          </a:stretch>
        </p:blipFill>
        <p:spPr>
          <a:xfrm>
            <a:off x="8242554" y="3895343"/>
            <a:ext cx="688086" cy="688086"/>
          </a:xfrm>
          <a:prstGeom prst="rect">
            <a:avLst/>
          </a:prstGeom>
        </p:spPr>
      </p:pic>
      <p:sp>
        <p:nvSpPr>
          <p:cNvPr id="7" name="Google Shape;202;p27">
            <a:extLst>
              <a:ext uri="{FF2B5EF4-FFF2-40B4-BE49-F238E27FC236}">
                <a16:creationId xmlns:a16="http://schemas.microsoft.com/office/drawing/2014/main" id="{E2C73DD0-6DC4-9C80-6C8D-421C9653FB54}"/>
              </a:ext>
            </a:extLst>
          </p:cNvPr>
          <p:cNvSpPr txBox="1">
            <a:spLocks noGrp="1"/>
          </p:cNvSpPr>
          <p:nvPr>
            <p:ph type="title"/>
          </p:nvPr>
        </p:nvSpPr>
        <p:spPr>
          <a:xfrm>
            <a:off x="-1814771" y="-191779"/>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My optimizations</a:t>
            </a:r>
          </a:p>
        </p:txBody>
      </p:sp>
      <p:sp>
        <p:nvSpPr>
          <p:cNvPr id="8" name="תיבת טקסט 7">
            <a:extLst>
              <a:ext uri="{FF2B5EF4-FFF2-40B4-BE49-F238E27FC236}">
                <a16:creationId xmlns:a16="http://schemas.microsoft.com/office/drawing/2014/main" id="{EF611B04-F927-AC03-7CFD-343E9C1F5457}"/>
              </a:ext>
            </a:extLst>
          </p:cNvPr>
          <p:cNvSpPr txBox="1"/>
          <p:nvPr/>
        </p:nvSpPr>
        <p:spPr>
          <a:xfrm>
            <a:off x="648966" y="537076"/>
            <a:ext cx="7847761" cy="2637710"/>
          </a:xfrm>
          <a:prstGeom prst="rect">
            <a:avLst/>
          </a:prstGeom>
          <a:noFill/>
        </p:spPr>
        <p:txBody>
          <a:bodyPr wrap="square">
            <a:spAutoFit/>
          </a:bodyPr>
          <a:lstStyle/>
          <a:p>
            <a:pPr>
              <a:lnSpc>
                <a:spcPct val="150000"/>
              </a:lnSpc>
            </a:pPr>
            <a:r>
              <a:rPr lang="en-US" dirty="0">
                <a:solidFill>
                  <a:schemeClr val="dk1"/>
                </a:solidFill>
                <a:latin typeface="Livvic"/>
              </a:rPr>
              <a:t>For the second version, I made usage of NumPy + </a:t>
            </a:r>
            <a:r>
              <a:rPr lang="en-US" dirty="0" err="1">
                <a:solidFill>
                  <a:schemeClr val="dk1"/>
                </a:solidFill>
                <a:latin typeface="Livvic"/>
              </a:rPr>
              <a:t>Numba</a:t>
            </a:r>
            <a:r>
              <a:rPr lang="en-US" dirty="0">
                <a:solidFill>
                  <a:schemeClr val="dk1"/>
                </a:solidFill>
                <a:latin typeface="Livvic"/>
              </a:rPr>
              <a:t> – which enables JIT – Just in time compile.</a:t>
            </a:r>
          </a:p>
          <a:p>
            <a:pPr>
              <a:lnSpc>
                <a:spcPct val="150000"/>
              </a:lnSpc>
            </a:pPr>
            <a:r>
              <a:rPr lang="en-US" dirty="0" err="1">
                <a:solidFill>
                  <a:schemeClr val="dk1"/>
                </a:solidFill>
                <a:latin typeface="Livvic"/>
              </a:rPr>
              <a:t>Numba</a:t>
            </a:r>
            <a:r>
              <a:rPr lang="en-US" dirty="0"/>
              <a:t> </a:t>
            </a:r>
            <a:r>
              <a:rPr lang="en-US" dirty="0">
                <a:solidFill>
                  <a:schemeClr val="dk1"/>
                </a:solidFill>
                <a:latin typeface="Livvic"/>
              </a:rPr>
              <a:t>uses LLVM to turn Python code into a very optimized machine code. This should give us a decent boost in performance, this boost "bypasses" the need to go line by line with the interpreter, injecting machine code (pure assembly) directly into the CPU.</a:t>
            </a:r>
          </a:p>
          <a:p>
            <a:pPr>
              <a:lnSpc>
                <a:spcPct val="150000"/>
              </a:lnSpc>
            </a:pPr>
            <a:r>
              <a:rPr lang="en-US" dirty="0">
                <a:solidFill>
                  <a:schemeClr val="dk1"/>
                </a:solidFill>
                <a:latin typeface="Livvic"/>
              </a:rPr>
              <a:t>Also, to make thing fast, I’m using NumPy arrays – which are built in C/C++ - much faster the Python lists, better for </a:t>
            </a:r>
            <a:r>
              <a:rPr lang="en-US" dirty="0" err="1">
                <a:solidFill>
                  <a:schemeClr val="dk1"/>
                </a:solidFill>
                <a:latin typeface="Livvic"/>
              </a:rPr>
              <a:t>Numba</a:t>
            </a:r>
            <a:r>
              <a:rPr lang="en-US" dirty="0">
                <a:solidFill>
                  <a:schemeClr val="dk1"/>
                </a:solidFill>
                <a:latin typeface="Livvic"/>
              </a:rPr>
              <a:t> to optimize. </a:t>
            </a:r>
          </a:p>
          <a:p>
            <a:pPr>
              <a:lnSpc>
                <a:spcPct val="150000"/>
              </a:lnSpc>
            </a:pPr>
            <a:endParaRPr lang="he-IL" dirty="0">
              <a:solidFill>
                <a:schemeClr val="dk1"/>
              </a:solidFill>
              <a:latin typeface="Livvic"/>
            </a:endParaRPr>
          </a:p>
        </p:txBody>
      </p:sp>
    </p:spTree>
    <p:extLst>
      <p:ext uri="{BB962C8B-B14F-4D97-AF65-F5344CB8AC3E}">
        <p14:creationId xmlns:p14="http://schemas.microsoft.com/office/powerpoint/2010/main" val="4080735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774D37E3-9DCD-2040-A634-6E9FB0C9B0B8}"/>
            </a:ext>
          </a:extLst>
        </p:cNvPr>
        <p:cNvGrpSpPr/>
        <p:nvPr/>
      </p:nvGrpSpPr>
      <p:grpSpPr>
        <a:xfrm>
          <a:off x="0" y="0"/>
          <a:ext cx="0" cy="0"/>
          <a:chOff x="0" y="0"/>
          <a:chExt cx="0" cy="0"/>
        </a:xfrm>
      </p:grpSpPr>
      <p:pic>
        <p:nvPicPr>
          <p:cNvPr id="4" name="תמונה 3">
            <a:extLst>
              <a:ext uri="{FF2B5EF4-FFF2-40B4-BE49-F238E27FC236}">
                <a16:creationId xmlns:a16="http://schemas.microsoft.com/office/drawing/2014/main" id="{9CAF7D84-9AD7-D0AA-4192-E6B92592D883}"/>
              </a:ext>
            </a:extLst>
          </p:cNvPr>
          <p:cNvPicPr>
            <a:picLocks noChangeAspect="1"/>
          </p:cNvPicPr>
          <p:nvPr/>
        </p:nvPicPr>
        <p:blipFill>
          <a:blip r:embed="rId3"/>
          <a:stretch>
            <a:fillRect/>
          </a:stretch>
        </p:blipFill>
        <p:spPr>
          <a:xfrm>
            <a:off x="54864" y="3989326"/>
            <a:ext cx="594103" cy="594103"/>
          </a:xfrm>
          <a:prstGeom prst="rect">
            <a:avLst/>
          </a:prstGeom>
        </p:spPr>
      </p:pic>
      <p:pic>
        <p:nvPicPr>
          <p:cNvPr id="5" name="תמונה 4">
            <a:extLst>
              <a:ext uri="{FF2B5EF4-FFF2-40B4-BE49-F238E27FC236}">
                <a16:creationId xmlns:a16="http://schemas.microsoft.com/office/drawing/2014/main" id="{096FF79A-A014-7052-ED94-299F1C7063A9}"/>
              </a:ext>
            </a:extLst>
          </p:cNvPr>
          <p:cNvPicPr>
            <a:picLocks noChangeAspect="1"/>
          </p:cNvPicPr>
          <p:nvPr/>
        </p:nvPicPr>
        <p:blipFill>
          <a:blip r:embed="rId4"/>
          <a:stretch>
            <a:fillRect/>
          </a:stretch>
        </p:blipFill>
        <p:spPr>
          <a:xfrm>
            <a:off x="8242554" y="3895343"/>
            <a:ext cx="688086" cy="688086"/>
          </a:xfrm>
          <a:prstGeom prst="rect">
            <a:avLst/>
          </a:prstGeom>
        </p:spPr>
      </p:pic>
      <p:sp>
        <p:nvSpPr>
          <p:cNvPr id="7" name="Google Shape;202;p27">
            <a:extLst>
              <a:ext uri="{FF2B5EF4-FFF2-40B4-BE49-F238E27FC236}">
                <a16:creationId xmlns:a16="http://schemas.microsoft.com/office/drawing/2014/main" id="{9786E5A7-04F8-56FC-CAED-5A95907CD3F3}"/>
              </a:ext>
            </a:extLst>
          </p:cNvPr>
          <p:cNvSpPr txBox="1">
            <a:spLocks noGrp="1"/>
          </p:cNvSpPr>
          <p:nvPr>
            <p:ph type="title"/>
          </p:nvPr>
        </p:nvSpPr>
        <p:spPr>
          <a:xfrm>
            <a:off x="-1814771" y="-191779"/>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My optimizations</a:t>
            </a:r>
          </a:p>
        </p:txBody>
      </p:sp>
      <p:pic>
        <p:nvPicPr>
          <p:cNvPr id="6" name="תמונה 5">
            <a:extLst>
              <a:ext uri="{FF2B5EF4-FFF2-40B4-BE49-F238E27FC236}">
                <a16:creationId xmlns:a16="http://schemas.microsoft.com/office/drawing/2014/main" id="{EAE9409F-E5FB-C461-DB8E-6256F811B2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7506" y="560071"/>
            <a:ext cx="2476494" cy="3180922"/>
          </a:xfrm>
          <a:prstGeom prst="rect">
            <a:avLst/>
          </a:prstGeom>
        </p:spPr>
      </p:pic>
      <p:sp>
        <p:nvSpPr>
          <p:cNvPr id="9" name="תיבת טקסט 8">
            <a:extLst>
              <a:ext uri="{FF2B5EF4-FFF2-40B4-BE49-F238E27FC236}">
                <a16:creationId xmlns:a16="http://schemas.microsoft.com/office/drawing/2014/main" id="{73DAF5ED-5E67-1CAE-4231-04463042D1C7}"/>
              </a:ext>
            </a:extLst>
          </p:cNvPr>
          <p:cNvSpPr txBox="1"/>
          <p:nvPr/>
        </p:nvSpPr>
        <p:spPr>
          <a:xfrm>
            <a:off x="648966" y="537076"/>
            <a:ext cx="5962454" cy="1021883"/>
          </a:xfrm>
          <a:prstGeom prst="rect">
            <a:avLst/>
          </a:prstGeom>
          <a:noFill/>
        </p:spPr>
        <p:txBody>
          <a:bodyPr wrap="square">
            <a:spAutoFit/>
          </a:bodyPr>
          <a:lstStyle/>
          <a:p>
            <a:pPr>
              <a:lnSpc>
                <a:spcPct val="150000"/>
              </a:lnSpc>
            </a:pPr>
            <a:r>
              <a:rPr lang="en-US" dirty="0">
                <a:solidFill>
                  <a:schemeClr val="dk1"/>
                </a:solidFill>
                <a:latin typeface="Livvic"/>
              </a:rPr>
              <a:t>Main optimizations are the same, but now we JIT compile this hot function + use NumPy arrays.</a:t>
            </a:r>
          </a:p>
          <a:p>
            <a:pPr>
              <a:lnSpc>
                <a:spcPct val="150000"/>
              </a:lnSpc>
            </a:pPr>
            <a:endParaRPr lang="he-IL" dirty="0">
              <a:solidFill>
                <a:schemeClr val="dk1"/>
              </a:solidFill>
              <a:latin typeface="Livvic"/>
            </a:endParaRPr>
          </a:p>
        </p:txBody>
      </p:sp>
      <p:sp>
        <p:nvSpPr>
          <p:cNvPr id="10" name="תיבת טקסט 9">
            <a:extLst>
              <a:ext uri="{FF2B5EF4-FFF2-40B4-BE49-F238E27FC236}">
                <a16:creationId xmlns:a16="http://schemas.microsoft.com/office/drawing/2014/main" id="{9009898A-287F-7CDA-2A75-FD75DCDC518A}"/>
              </a:ext>
            </a:extLst>
          </p:cNvPr>
          <p:cNvSpPr txBox="1"/>
          <p:nvPr/>
        </p:nvSpPr>
        <p:spPr>
          <a:xfrm>
            <a:off x="648966" y="1311063"/>
            <a:ext cx="5962454" cy="377219"/>
          </a:xfrm>
          <a:prstGeom prst="rect">
            <a:avLst/>
          </a:prstGeom>
          <a:noFill/>
        </p:spPr>
        <p:txBody>
          <a:bodyPr wrap="square">
            <a:spAutoFit/>
          </a:bodyPr>
          <a:lstStyle/>
          <a:p>
            <a:pPr>
              <a:lnSpc>
                <a:spcPct val="150000"/>
              </a:lnSpc>
            </a:pPr>
            <a:r>
              <a:rPr lang="en-US" dirty="0">
                <a:solidFill>
                  <a:schemeClr val="dk1"/>
                </a:solidFill>
                <a:latin typeface="Livvic"/>
              </a:rPr>
              <a:t>Remember this?</a:t>
            </a:r>
            <a:endParaRPr lang="he-IL" dirty="0">
              <a:solidFill>
                <a:schemeClr val="dk1"/>
              </a:solidFill>
              <a:latin typeface="Livvic"/>
            </a:endParaRPr>
          </a:p>
        </p:txBody>
      </p:sp>
      <p:sp>
        <p:nvSpPr>
          <p:cNvPr id="12" name="תיבת טקסט 11">
            <a:extLst>
              <a:ext uri="{FF2B5EF4-FFF2-40B4-BE49-F238E27FC236}">
                <a16:creationId xmlns:a16="http://schemas.microsoft.com/office/drawing/2014/main" id="{BFA78386-4563-D5F4-318D-ABA5BBDA06EA}"/>
              </a:ext>
            </a:extLst>
          </p:cNvPr>
          <p:cNvSpPr txBox="1"/>
          <p:nvPr/>
        </p:nvSpPr>
        <p:spPr>
          <a:xfrm>
            <a:off x="648966" y="1842755"/>
            <a:ext cx="5478694" cy="307777"/>
          </a:xfrm>
          <a:prstGeom prst="rect">
            <a:avLst/>
          </a:prstGeom>
          <a:noFill/>
        </p:spPr>
        <p:txBody>
          <a:bodyPr wrap="square">
            <a:spAutoFit/>
          </a:bodyPr>
          <a:lstStyle/>
          <a:p>
            <a:r>
              <a:rPr lang="en-US" sz="1400" dirty="0">
                <a:solidFill>
                  <a:srgbClr val="000000"/>
                </a:solidFill>
                <a:highlight>
                  <a:srgbClr val="FFFFFF"/>
                </a:highlight>
              </a:rPr>
              <a:t>a0 </a:t>
            </a:r>
            <a:r>
              <a:rPr lang="en-US" sz="1400" b="1" dirty="0">
                <a:solidFill>
                  <a:srgbClr val="000080"/>
                </a:solidFill>
                <a:highlight>
                  <a:srgbClr val="FFFFFF"/>
                </a:highlight>
              </a:rPr>
              <a:t>=</a:t>
            </a:r>
            <a:r>
              <a:rPr lang="en-US" sz="1400" b="0" dirty="0">
                <a:solidFill>
                  <a:srgbClr val="000000"/>
                </a:solidFill>
                <a:highlight>
                  <a:srgbClr val="FFFFFF"/>
                </a:highlight>
              </a:rPr>
              <a:t> T1</a:t>
            </a:r>
            <a:r>
              <a:rPr lang="en-US" sz="1400" b="1" dirty="0">
                <a:solidFill>
                  <a:srgbClr val="000080"/>
                </a:solidFill>
                <a:highlight>
                  <a:srgbClr val="FFFFFF"/>
                </a:highlight>
              </a:rPr>
              <a:t>[</a:t>
            </a:r>
            <a:r>
              <a:rPr lang="en-US" sz="1400" b="0" dirty="0">
                <a:solidFill>
                  <a:srgbClr val="000000"/>
                </a:solidFill>
                <a:highlight>
                  <a:srgbClr val="FFFFFF"/>
                </a:highlight>
              </a:rPr>
              <a:t>t0</a:t>
            </a:r>
            <a:r>
              <a:rPr lang="en-US" sz="1400" b="1" dirty="0">
                <a:solidFill>
                  <a:srgbClr val="000080"/>
                </a:solidFill>
                <a:highlight>
                  <a:srgbClr val="FFFFFF"/>
                </a:highlight>
              </a:rPr>
              <a:t>&gt;&gt;</a:t>
            </a:r>
            <a:r>
              <a:rPr lang="en-US" sz="1400" b="0" dirty="0">
                <a:solidFill>
                  <a:srgbClr val="FF0000"/>
                </a:solidFill>
                <a:highlight>
                  <a:srgbClr val="FFFFFF"/>
                </a:highlight>
              </a:rPr>
              <a:t>24</a:t>
            </a:r>
            <a:r>
              <a:rPr lang="en-US" sz="1400" b="1" dirty="0">
                <a:solidFill>
                  <a:srgbClr val="000080"/>
                </a:solidFill>
                <a:highlight>
                  <a:srgbClr val="FFFFFF"/>
                </a:highlight>
              </a:rPr>
              <a:t>]</a:t>
            </a:r>
            <a:r>
              <a:rPr lang="en-US" sz="1400" b="0" dirty="0">
                <a:solidFill>
                  <a:srgbClr val="000000"/>
                </a:solidFill>
                <a:highlight>
                  <a:srgbClr val="FFFFFF"/>
                </a:highlight>
              </a:rPr>
              <a:t> </a:t>
            </a:r>
            <a:r>
              <a:rPr lang="en-US" sz="1400" b="1" dirty="0">
                <a:solidFill>
                  <a:srgbClr val="000080"/>
                </a:solidFill>
                <a:highlight>
                  <a:srgbClr val="FFFFFF"/>
                </a:highlight>
              </a:rPr>
              <a:t>^</a:t>
            </a:r>
            <a:r>
              <a:rPr lang="en-US" sz="1400" b="0" dirty="0">
                <a:solidFill>
                  <a:srgbClr val="000000"/>
                </a:solidFill>
                <a:highlight>
                  <a:srgbClr val="FFFFFF"/>
                </a:highlight>
              </a:rPr>
              <a:t> T2</a:t>
            </a:r>
            <a:r>
              <a:rPr lang="en-US" sz="1400" b="1" dirty="0">
                <a:solidFill>
                  <a:srgbClr val="000080"/>
                </a:solidFill>
                <a:highlight>
                  <a:srgbClr val="FFFFFF"/>
                </a:highlight>
              </a:rPr>
              <a:t>[</a:t>
            </a:r>
            <a:r>
              <a:rPr lang="en-US" sz="1400" b="0" dirty="0">
                <a:solidFill>
                  <a:srgbClr val="000000"/>
                </a:solidFill>
                <a:highlight>
                  <a:srgbClr val="FFFFFF"/>
                </a:highlight>
              </a:rPr>
              <a:t>t1</a:t>
            </a:r>
            <a:r>
              <a:rPr lang="en-US" sz="1400" b="1" dirty="0">
                <a:solidFill>
                  <a:srgbClr val="000080"/>
                </a:solidFill>
                <a:highlight>
                  <a:srgbClr val="FFFFFF"/>
                </a:highlight>
              </a:rPr>
              <a:t>&gt;&gt;</a:t>
            </a:r>
            <a:r>
              <a:rPr lang="en-US" sz="1400" b="0" dirty="0">
                <a:solidFill>
                  <a:srgbClr val="FF0000"/>
                </a:solidFill>
                <a:highlight>
                  <a:srgbClr val="FFFFFF"/>
                </a:highlight>
              </a:rPr>
              <a:t>16</a:t>
            </a:r>
            <a:r>
              <a:rPr lang="en-US" sz="1400" b="1" dirty="0">
                <a:solidFill>
                  <a:srgbClr val="000080"/>
                </a:solidFill>
                <a:highlight>
                  <a:srgbClr val="FFFFFF"/>
                </a:highlight>
              </a:rPr>
              <a:t>]</a:t>
            </a:r>
            <a:r>
              <a:rPr lang="en-US" sz="1400" b="0" dirty="0">
                <a:solidFill>
                  <a:srgbClr val="000000"/>
                </a:solidFill>
                <a:highlight>
                  <a:srgbClr val="FFFFFF"/>
                </a:highlight>
              </a:rPr>
              <a:t> </a:t>
            </a:r>
            <a:r>
              <a:rPr lang="en-US" sz="1400" b="1" dirty="0">
                <a:solidFill>
                  <a:srgbClr val="000080"/>
                </a:solidFill>
                <a:highlight>
                  <a:srgbClr val="FFFFFF"/>
                </a:highlight>
              </a:rPr>
              <a:t>^</a:t>
            </a:r>
            <a:r>
              <a:rPr lang="en-US" sz="1400" b="0" dirty="0">
                <a:solidFill>
                  <a:srgbClr val="000000"/>
                </a:solidFill>
                <a:highlight>
                  <a:srgbClr val="FFFFFF"/>
                </a:highlight>
              </a:rPr>
              <a:t> T3</a:t>
            </a:r>
            <a:r>
              <a:rPr lang="en-US" sz="1400" b="1" dirty="0">
                <a:solidFill>
                  <a:srgbClr val="000080"/>
                </a:solidFill>
                <a:highlight>
                  <a:srgbClr val="FFFFFF"/>
                </a:highlight>
              </a:rPr>
              <a:t>[</a:t>
            </a:r>
            <a:r>
              <a:rPr lang="en-US" sz="1400" b="0" dirty="0">
                <a:solidFill>
                  <a:srgbClr val="000000"/>
                </a:solidFill>
                <a:highlight>
                  <a:srgbClr val="FFFFFF"/>
                </a:highlight>
              </a:rPr>
              <a:t>t2</a:t>
            </a:r>
            <a:r>
              <a:rPr lang="en-US" sz="1400" b="1" dirty="0">
                <a:solidFill>
                  <a:srgbClr val="000080"/>
                </a:solidFill>
                <a:highlight>
                  <a:srgbClr val="FFFFFF"/>
                </a:highlight>
              </a:rPr>
              <a:t>&gt;&gt;</a:t>
            </a:r>
            <a:r>
              <a:rPr lang="en-US" sz="1400" b="0" dirty="0">
                <a:solidFill>
                  <a:srgbClr val="FF0000"/>
                </a:solidFill>
                <a:highlight>
                  <a:srgbClr val="FFFFFF"/>
                </a:highlight>
              </a:rPr>
              <a:t>8</a:t>
            </a:r>
            <a:r>
              <a:rPr lang="en-US" sz="1400" b="1" dirty="0">
                <a:solidFill>
                  <a:srgbClr val="000080"/>
                </a:solidFill>
                <a:highlight>
                  <a:srgbClr val="FFFFFF"/>
                </a:highlight>
              </a:rPr>
              <a:t>]</a:t>
            </a:r>
            <a:r>
              <a:rPr lang="en-US" sz="1400" b="0" dirty="0">
                <a:solidFill>
                  <a:srgbClr val="000000"/>
                </a:solidFill>
                <a:highlight>
                  <a:srgbClr val="FFFFFF"/>
                </a:highlight>
              </a:rPr>
              <a:t> </a:t>
            </a:r>
            <a:r>
              <a:rPr lang="en-US" sz="1400" b="1" dirty="0">
                <a:solidFill>
                  <a:srgbClr val="000080"/>
                </a:solidFill>
                <a:highlight>
                  <a:srgbClr val="FFFFFF"/>
                </a:highlight>
              </a:rPr>
              <a:t>^</a:t>
            </a:r>
            <a:r>
              <a:rPr lang="en-US" sz="1400" b="0" dirty="0">
                <a:solidFill>
                  <a:srgbClr val="000000"/>
                </a:solidFill>
                <a:highlight>
                  <a:srgbClr val="FFFFFF"/>
                </a:highlight>
              </a:rPr>
              <a:t> T4</a:t>
            </a:r>
            <a:r>
              <a:rPr lang="en-US" sz="1400" b="1" dirty="0">
                <a:solidFill>
                  <a:srgbClr val="000080"/>
                </a:solidFill>
                <a:highlight>
                  <a:srgbClr val="FFFFFF"/>
                </a:highlight>
              </a:rPr>
              <a:t>[</a:t>
            </a:r>
            <a:r>
              <a:rPr lang="en-US" sz="1400" b="0" dirty="0">
                <a:solidFill>
                  <a:srgbClr val="000000"/>
                </a:solidFill>
                <a:highlight>
                  <a:srgbClr val="FFFFFF"/>
                </a:highlight>
              </a:rPr>
              <a:t>t3</a:t>
            </a:r>
            <a:r>
              <a:rPr lang="en-US" sz="1400" b="1" dirty="0">
                <a:solidFill>
                  <a:srgbClr val="000080"/>
                </a:solidFill>
                <a:highlight>
                  <a:srgbClr val="FFFFFF"/>
                </a:highlight>
              </a:rPr>
              <a:t>]</a:t>
            </a:r>
            <a:r>
              <a:rPr lang="en-US" sz="1400" b="0" dirty="0">
                <a:solidFill>
                  <a:srgbClr val="000000"/>
                </a:solidFill>
                <a:highlight>
                  <a:srgbClr val="FFFFFF"/>
                </a:highlight>
              </a:rPr>
              <a:t> </a:t>
            </a:r>
            <a:r>
              <a:rPr lang="en-US" sz="1400" b="1" dirty="0">
                <a:solidFill>
                  <a:srgbClr val="000080"/>
                </a:solidFill>
                <a:highlight>
                  <a:srgbClr val="FFFFFF"/>
                </a:highlight>
              </a:rPr>
              <a:t>^</a:t>
            </a:r>
            <a:r>
              <a:rPr lang="en-US" sz="1400" b="0" dirty="0">
                <a:solidFill>
                  <a:srgbClr val="000000"/>
                </a:solidFill>
                <a:highlight>
                  <a:srgbClr val="FFFFFF"/>
                </a:highlight>
              </a:rPr>
              <a:t> Ke</a:t>
            </a:r>
            <a:r>
              <a:rPr lang="en-US" sz="1400" b="1" dirty="0">
                <a:solidFill>
                  <a:srgbClr val="000080"/>
                </a:solidFill>
                <a:highlight>
                  <a:srgbClr val="FFFFFF"/>
                </a:highlight>
              </a:rPr>
              <a:t>[</a:t>
            </a:r>
            <a:r>
              <a:rPr lang="en-US" sz="1400" b="0" dirty="0">
                <a:solidFill>
                  <a:srgbClr val="000000"/>
                </a:solidFill>
                <a:highlight>
                  <a:srgbClr val="FFFFFF"/>
                </a:highlight>
              </a:rPr>
              <a:t>r</a:t>
            </a:r>
            <a:r>
              <a:rPr lang="en-US" sz="1400" b="1" dirty="0">
                <a:solidFill>
                  <a:srgbClr val="000080"/>
                </a:solidFill>
                <a:highlight>
                  <a:srgbClr val="FFFFFF"/>
                </a:highlight>
              </a:rPr>
              <a:t>,</a:t>
            </a:r>
            <a:r>
              <a:rPr lang="en-US" sz="1400" b="0" dirty="0">
                <a:solidFill>
                  <a:srgbClr val="FF0000"/>
                </a:solidFill>
                <a:highlight>
                  <a:srgbClr val="FFFFFF"/>
                </a:highlight>
              </a:rPr>
              <a:t>0</a:t>
            </a:r>
            <a:r>
              <a:rPr lang="en-US" sz="1400" b="1" dirty="0">
                <a:solidFill>
                  <a:srgbClr val="000080"/>
                </a:solidFill>
                <a:highlight>
                  <a:srgbClr val="FFFFFF"/>
                </a:highlight>
              </a:rPr>
              <a:t>]</a:t>
            </a:r>
            <a:endParaRPr lang="he-IL" dirty="0"/>
          </a:p>
        </p:txBody>
      </p:sp>
    </p:spTree>
    <p:extLst>
      <p:ext uri="{BB962C8B-B14F-4D97-AF65-F5344CB8AC3E}">
        <p14:creationId xmlns:p14="http://schemas.microsoft.com/office/powerpoint/2010/main" val="2355142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C899FFDE-F21B-5417-80DA-C5D237BF146A}"/>
            </a:ext>
          </a:extLst>
        </p:cNvPr>
        <p:cNvGrpSpPr/>
        <p:nvPr/>
      </p:nvGrpSpPr>
      <p:grpSpPr>
        <a:xfrm>
          <a:off x="0" y="0"/>
          <a:ext cx="0" cy="0"/>
          <a:chOff x="0" y="0"/>
          <a:chExt cx="0" cy="0"/>
        </a:xfrm>
      </p:grpSpPr>
      <p:pic>
        <p:nvPicPr>
          <p:cNvPr id="5" name="תמונה 4">
            <a:extLst>
              <a:ext uri="{FF2B5EF4-FFF2-40B4-BE49-F238E27FC236}">
                <a16:creationId xmlns:a16="http://schemas.microsoft.com/office/drawing/2014/main" id="{79316A6C-FA55-FA1A-E30C-970CD08EE461}"/>
              </a:ext>
            </a:extLst>
          </p:cNvPr>
          <p:cNvPicPr>
            <a:picLocks noChangeAspect="1"/>
          </p:cNvPicPr>
          <p:nvPr/>
        </p:nvPicPr>
        <p:blipFill>
          <a:blip r:embed="rId3"/>
          <a:stretch>
            <a:fillRect/>
          </a:stretch>
        </p:blipFill>
        <p:spPr>
          <a:xfrm>
            <a:off x="8242554" y="3895343"/>
            <a:ext cx="688086" cy="688086"/>
          </a:xfrm>
          <a:prstGeom prst="rect">
            <a:avLst/>
          </a:prstGeom>
        </p:spPr>
      </p:pic>
      <p:sp>
        <p:nvSpPr>
          <p:cNvPr id="7" name="Google Shape;202;p27">
            <a:extLst>
              <a:ext uri="{FF2B5EF4-FFF2-40B4-BE49-F238E27FC236}">
                <a16:creationId xmlns:a16="http://schemas.microsoft.com/office/drawing/2014/main" id="{C7AB9304-8ECC-8658-5017-7B488E95F607}"/>
              </a:ext>
            </a:extLst>
          </p:cNvPr>
          <p:cNvSpPr txBox="1">
            <a:spLocks noGrp="1"/>
          </p:cNvSpPr>
          <p:nvPr>
            <p:ph type="title"/>
          </p:nvPr>
        </p:nvSpPr>
        <p:spPr>
          <a:xfrm>
            <a:off x="-1814771" y="-191779"/>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My optimizations</a:t>
            </a:r>
          </a:p>
        </p:txBody>
      </p:sp>
      <p:pic>
        <p:nvPicPr>
          <p:cNvPr id="6" name="תמונה 5">
            <a:extLst>
              <a:ext uri="{FF2B5EF4-FFF2-40B4-BE49-F238E27FC236}">
                <a16:creationId xmlns:a16="http://schemas.microsoft.com/office/drawing/2014/main" id="{F6239EF1-7749-B5BC-D8EC-FD1C44D84E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7506" y="537076"/>
            <a:ext cx="2476494" cy="3180922"/>
          </a:xfrm>
          <a:prstGeom prst="rect">
            <a:avLst/>
          </a:prstGeom>
        </p:spPr>
      </p:pic>
      <p:sp>
        <p:nvSpPr>
          <p:cNvPr id="12" name="תיבת טקסט 11">
            <a:extLst>
              <a:ext uri="{FF2B5EF4-FFF2-40B4-BE49-F238E27FC236}">
                <a16:creationId xmlns:a16="http://schemas.microsoft.com/office/drawing/2014/main" id="{1CE01AF2-F0FD-A0D9-4511-DD7DF82CE0B0}"/>
              </a:ext>
            </a:extLst>
          </p:cNvPr>
          <p:cNvSpPr txBox="1"/>
          <p:nvPr/>
        </p:nvSpPr>
        <p:spPr>
          <a:xfrm>
            <a:off x="730738" y="616513"/>
            <a:ext cx="5478694" cy="307777"/>
          </a:xfrm>
          <a:prstGeom prst="rect">
            <a:avLst/>
          </a:prstGeom>
          <a:noFill/>
        </p:spPr>
        <p:txBody>
          <a:bodyPr wrap="square">
            <a:spAutoFit/>
          </a:bodyPr>
          <a:lstStyle/>
          <a:p>
            <a:r>
              <a:rPr lang="en-US" sz="1400" dirty="0">
                <a:solidFill>
                  <a:srgbClr val="000000"/>
                </a:solidFill>
                <a:highlight>
                  <a:srgbClr val="FFFFFF"/>
                </a:highlight>
              </a:rPr>
              <a:t>a0 </a:t>
            </a:r>
            <a:r>
              <a:rPr lang="en-US" sz="1400" b="1" dirty="0">
                <a:solidFill>
                  <a:srgbClr val="000080"/>
                </a:solidFill>
                <a:highlight>
                  <a:srgbClr val="FFFFFF"/>
                </a:highlight>
              </a:rPr>
              <a:t>=</a:t>
            </a:r>
            <a:r>
              <a:rPr lang="en-US" sz="1400" b="0" dirty="0">
                <a:solidFill>
                  <a:srgbClr val="000000"/>
                </a:solidFill>
                <a:highlight>
                  <a:srgbClr val="FFFFFF"/>
                </a:highlight>
              </a:rPr>
              <a:t> T1</a:t>
            </a:r>
            <a:r>
              <a:rPr lang="en-US" sz="1400" b="1" dirty="0">
                <a:solidFill>
                  <a:srgbClr val="000080"/>
                </a:solidFill>
                <a:highlight>
                  <a:srgbClr val="FFFFFF"/>
                </a:highlight>
              </a:rPr>
              <a:t>[</a:t>
            </a:r>
            <a:r>
              <a:rPr lang="en-US" sz="1400" b="0" dirty="0">
                <a:solidFill>
                  <a:srgbClr val="000000"/>
                </a:solidFill>
                <a:highlight>
                  <a:srgbClr val="FFFFFF"/>
                </a:highlight>
              </a:rPr>
              <a:t>t0</a:t>
            </a:r>
            <a:r>
              <a:rPr lang="en-US" sz="1400" b="1" dirty="0">
                <a:solidFill>
                  <a:srgbClr val="000080"/>
                </a:solidFill>
                <a:highlight>
                  <a:srgbClr val="FFFFFF"/>
                </a:highlight>
              </a:rPr>
              <a:t>&gt;&gt;</a:t>
            </a:r>
            <a:r>
              <a:rPr lang="en-US" sz="1400" b="0" dirty="0">
                <a:solidFill>
                  <a:srgbClr val="FF0000"/>
                </a:solidFill>
                <a:highlight>
                  <a:srgbClr val="FFFFFF"/>
                </a:highlight>
              </a:rPr>
              <a:t>24</a:t>
            </a:r>
            <a:r>
              <a:rPr lang="en-US" sz="1400" b="1" dirty="0">
                <a:solidFill>
                  <a:srgbClr val="000080"/>
                </a:solidFill>
                <a:highlight>
                  <a:srgbClr val="FFFFFF"/>
                </a:highlight>
              </a:rPr>
              <a:t>]</a:t>
            </a:r>
            <a:r>
              <a:rPr lang="en-US" sz="1400" b="0" dirty="0">
                <a:solidFill>
                  <a:srgbClr val="000000"/>
                </a:solidFill>
                <a:highlight>
                  <a:srgbClr val="FFFFFF"/>
                </a:highlight>
              </a:rPr>
              <a:t> </a:t>
            </a:r>
            <a:r>
              <a:rPr lang="en-US" sz="1400" b="1" dirty="0">
                <a:solidFill>
                  <a:srgbClr val="000080"/>
                </a:solidFill>
                <a:highlight>
                  <a:srgbClr val="FFFFFF"/>
                </a:highlight>
              </a:rPr>
              <a:t>^</a:t>
            </a:r>
            <a:r>
              <a:rPr lang="en-US" sz="1400" b="0" dirty="0">
                <a:solidFill>
                  <a:srgbClr val="000000"/>
                </a:solidFill>
                <a:highlight>
                  <a:srgbClr val="FFFFFF"/>
                </a:highlight>
              </a:rPr>
              <a:t> T2</a:t>
            </a:r>
            <a:r>
              <a:rPr lang="en-US" sz="1400" b="1" dirty="0">
                <a:solidFill>
                  <a:srgbClr val="000080"/>
                </a:solidFill>
                <a:highlight>
                  <a:srgbClr val="FFFFFF"/>
                </a:highlight>
              </a:rPr>
              <a:t>[</a:t>
            </a:r>
            <a:r>
              <a:rPr lang="en-US" sz="1400" b="0" dirty="0">
                <a:solidFill>
                  <a:srgbClr val="000000"/>
                </a:solidFill>
                <a:highlight>
                  <a:srgbClr val="FFFFFF"/>
                </a:highlight>
              </a:rPr>
              <a:t>t1</a:t>
            </a:r>
            <a:r>
              <a:rPr lang="en-US" sz="1400" b="1" dirty="0">
                <a:solidFill>
                  <a:srgbClr val="000080"/>
                </a:solidFill>
                <a:highlight>
                  <a:srgbClr val="FFFFFF"/>
                </a:highlight>
              </a:rPr>
              <a:t>&gt;&gt;</a:t>
            </a:r>
            <a:r>
              <a:rPr lang="en-US" sz="1400" b="0" dirty="0">
                <a:solidFill>
                  <a:srgbClr val="FF0000"/>
                </a:solidFill>
                <a:highlight>
                  <a:srgbClr val="FFFFFF"/>
                </a:highlight>
              </a:rPr>
              <a:t>16</a:t>
            </a:r>
            <a:r>
              <a:rPr lang="en-US" sz="1400" b="1" dirty="0">
                <a:solidFill>
                  <a:srgbClr val="000080"/>
                </a:solidFill>
                <a:highlight>
                  <a:srgbClr val="FFFFFF"/>
                </a:highlight>
              </a:rPr>
              <a:t>]</a:t>
            </a:r>
            <a:r>
              <a:rPr lang="en-US" sz="1400" b="0" dirty="0">
                <a:solidFill>
                  <a:srgbClr val="000000"/>
                </a:solidFill>
                <a:highlight>
                  <a:srgbClr val="FFFFFF"/>
                </a:highlight>
              </a:rPr>
              <a:t> </a:t>
            </a:r>
            <a:r>
              <a:rPr lang="en-US" sz="1400" b="1" dirty="0">
                <a:solidFill>
                  <a:srgbClr val="000080"/>
                </a:solidFill>
                <a:highlight>
                  <a:srgbClr val="FFFFFF"/>
                </a:highlight>
              </a:rPr>
              <a:t>^</a:t>
            </a:r>
            <a:r>
              <a:rPr lang="en-US" sz="1400" b="0" dirty="0">
                <a:solidFill>
                  <a:srgbClr val="000000"/>
                </a:solidFill>
                <a:highlight>
                  <a:srgbClr val="FFFFFF"/>
                </a:highlight>
              </a:rPr>
              <a:t> T3</a:t>
            </a:r>
            <a:r>
              <a:rPr lang="en-US" sz="1400" b="1" dirty="0">
                <a:solidFill>
                  <a:srgbClr val="000080"/>
                </a:solidFill>
                <a:highlight>
                  <a:srgbClr val="FFFFFF"/>
                </a:highlight>
              </a:rPr>
              <a:t>[</a:t>
            </a:r>
            <a:r>
              <a:rPr lang="en-US" sz="1400" b="0" dirty="0">
                <a:solidFill>
                  <a:srgbClr val="000000"/>
                </a:solidFill>
                <a:highlight>
                  <a:srgbClr val="FFFFFF"/>
                </a:highlight>
              </a:rPr>
              <a:t>t2</a:t>
            </a:r>
            <a:r>
              <a:rPr lang="en-US" sz="1400" b="1" dirty="0">
                <a:solidFill>
                  <a:srgbClr val="000080"/>
                </a:solidFill>
                <a:highlight>
                  <a:srgbClr val="FFFFFF"/>
                </a:highlight>
              </a:rPr>
              <a:t>&gt;&gt;</a:t>
            </a:r>
            <a:r>
              <a:rPr lang="en-US" sz="1400" b="0" dirty="0">
                <a:solidFill>
                  <a:srgbClr val="FF0000"/>
                </a:solidFill>
                <a:highlight>
                  <a:srgbClr val="FFFFFF"/>
                </a:highlight>
              </a:rPr>
              <a:t>8</a:t>
            </a:r>
            <a:r>
              <a:rPr lang="en-US" sz="1400" b="1" dirty="0">
                <a:solidFill>
                  <a:srgbClr val="000080"/>
                </a:solidFill>
                <a:highlight>
                  <a:srgbClr val="FFFFFF"/>
                </a:highlight>
              </a:rPr>
              <a:t>]</a:t>
            </a:r>
            <a:r>
              <a:rPr lang="en-US" sz="1400" b="0" dirty="0">
                <a:solidFill>
                  <a:srgbClr val="000000"/>
                </a:solidFill>
                <a:highlight>
                  <a:srgbClr val="FFFFFF"/>
                </a:highlight>
              </a:rPr>
              <a:t> </a:t>
            </a:r>
            <a:r>
              <a:rPr lang="en-US" sz="1400" b="1" dirty="0">
                <a:solidFill>
                  <a:srgbClr val="000080"/>
                </a:solidFill>
                <a:highlight>
                  <a:srgbClr val="FFFFFF"/>
                </a:highlight>
              </a:rPr>
              <a:t>^</a:t>
            </a:r>
            <a:r>
              <a:rPr lang="en-US" sz="1400" b="0" dirty="0">
                <a:solidFill>
                  <a:srgbClr val="000000"/>
                </a:solidFill>
                <a:highlight>
                  <a:srgbClr val="FFFFFF"/>
                </a:highlight>
              </a:rPr>
              <a:t> T4</a:t>
            </a:r>
            <a:r>
              <a:rPr lang="en-US" sz="1400" b="1" dirty="0">
                <a:solidFill>
                  <a:srgbClr val="000080"/>
                </a:solidFill>
                <a:highlight>
                  <a:srgbClr val="FFFFFF"/>
                </a:highlight>
              </a:rPr>
              <a:t>[</a:t>
            </a:r>
            <a:r>
              <a:rPr lang="en-US" sz="1400" b="0" dirty="0">
                <a:solidFill>
                  <a:srgbClr val="000000"/>
                </a:solidFill>
                <a:highlight>
                  <a:srgbClr val="FFFFFF"/>
                </a:highlight>
              </a:rPr>
              <a:t>t3</a:t>
            </a:r>
            <a:r>
              <a:rPr lang="en-US" sz="1400" b="1" dirty="0">
                <a:solidFill>
                  <a:srgbClr val="000080"/>
                </a:solidFill>
                <a:highlight>
                  <a:srgbClr val="FFFFFF"/>
                </a:highlight>
              </a:rPr>
              <a:t>]</a:t>
            </a:r>
            <a:r>
              <a:rPr lang="en-US" sz="1400" b="0" dirty="0">
                <a:solidFill>
                  <a:srgbClr val="000000"/>
                </a:solidFill>
                <a:highlight>
                  <a:srgbClr val="FFFFFF"/>
                </a:highlight>
              </a:rPr>
              <a:t> </a:t>
            </a:r>
            <a:r>
              <a:rPr lang="en-US" sz="1400" b="1" dirty="0">
                <a:solidFill>
                  <a:srgbClr val="000080"/>
                </a:solidFill>
                <a:highlight>
                  <a:srgbClr val="FFFFFF"/>
                </a:highlight>
              </a:rPr>
              <a:t>^</a:t>
            </a:r>
            <a:r>
              <a:rPr lang="en-US" sz="1400" b="0" dirty="0">
                <a:solidFill>
                  <a:srgbClr val="000000"/>
                </a:solidFill>
                <a:highlight>
                  <a:srgbClr val="FFFFFF"/>
                </a:highlight>
              </a:rPr>
              <a:t> Ke</a:t>
            </a:r>
            <a:r>
              <a:rPr lang="en-US" sz="1400" b="1" dirty="0">
                <a:solidFill>
                  <a:srgbClr val="000080"/>
                </a:solidFill>
                <a:highlight>
                  <a:srgbClr val="FFFFFF"/>
                </a:highlight>
              </a:rPr>
              <a:t>[</a:t>
            </a:r>
            <a:r>
              <a:rPr lang="en-US" sz="1400" b="0" dirty="0">
                <a:solidFill>
                  <a:srgbClr val="000000"/>
                </a:solidFill>
                <a:highlight>
                  <a:srgbClr val="FFFFFF"/>
                </a:highlight>
              </a:rPr>
              <a:t>r</a:t>
            </a:r>
            <a:r>
              <a:rPr lang="en-US" sz="1400" b="1" dirty="0">
                <a:solidFill>
                  <a:srgbClr val="000080"/>
                </a:solidFill>
                <a:highlight>
                  <a:srgbClr val="FFFFFF"/>
                </a:highlight>
              </a:rPr>
              <a:t>,</a:t>
            </a:r>
            <a:r>
              <a:rPr lang="en-US" sz="1400" b="0" dirty="0">
                <a:solidFill>
                  <a:srgbClr val="FF0000"/>
                </a:solidFill>
                <a:highlight>
                  <a:srgbClr val="FFFFFF"/>
                </a:highlight>
              </a:rPr>
              <a:t>0</a:t>
            </a:r>
            <a:r>
              <a:rPr lang="en-US" sz="1400" b="1" dirty="0">
                <a:solidFill>
                  <a:srgbClr val="000080"/>
                </a:solidFill>
                <a:highlight>
                  <a:srgbClr val="FFFFFF"/>
                </a:highlight>
              </a:rPr>
              <a:t>]</a:t>
            </a:r>
            <a:endParaRPr lang="he-IL" dirty="0"/>
          </a:p>
        </p:txBody>
      </p:sp>
      <p:pic>
        <p:nvPicPr>
          <p:cNvPr id="13" name="תמונה 12">
            <a:extLst>
              <a:ext uri="{FF2B5EF4-FFF2-40B4-BE49-F238E27FC236}">
                <a16:creationId xmlns:a16="http://schemas.microsoft.com/office/drawing/2014/main" id="{2092CD82-C862-41A6-D7DF-64702CCBD9C2}"/>
              </a:ext>
            </a:extLst>
          </p:cNvPr>
          <p:cNvPicPr>
            <a:picLocks noChangeAspect="1"/>
          </p:cNvPicPr>
          <p:nvPr/>
        </p:nvPicPr>
        <p:blipFill>
          <a:blip r:embed="rId5"/>
          <a:stretch>
            <a:fillRect/>
          </a:stretch>
        </p:blipFill>
        <p:spPr>
          <a:xfrm>
            <a:off x="814192" y="991510"/>
            <a:ext cx="4191672" cy="3137950"/>
          </a:xfrm>
          <a:prstGeom prst="rect">
            <a:avLst/>
          </a:prstGeom>
        </p:spPr>
      </p:pic>
      <p:sp>
        <p:nvSpPr>
          <p:cNvPr id="2" name="תיבת טקסט 1">
            <a:extLst>
              <a:ext uri="{FF2B5EF4-FFF2-40B4-BE49-F238E27FC236}">
                <a16:creationId xmlns:a16="http://schemas.microsoft.com/office/drawing/2014/main" id="{C8E0AA0A-8389-F90A-15F4-4DCFB682F5BD}"/>
              </a:ext>
            </a:extLst>
          </p:cNvPr>
          <p:cNvSpPr txBox="1"/>
          <p:nvPr/>
        </p:nvSpPr>
        <p:spPr>
          <a:xfrm>
            <a:off x="227967" y="4129460"/>
            <a:ext cx="8014587" cy="377219"/>
          </a:xfrm>
          <a:prstGeom prst="rect">
            <a:avLst/>
          </a:prstGeom>
          <a:noFill/>
        </p:spPr>
        <p:txBody>
          <a:bodyPr wrap="square">
            <a:spAutoFit/>
          </a:bodyPr>
          <a:lstStyle/>
          <a:p>
            <a:pPr>
              <a:lnSpc>
                <a:spcPct val="150000"/>
              </a:lnSpc>
            </a:pPr>
            <a:r>
              <a:rPr lang="en-US" dirty="0">
                <a:solidFill>
                  <a:schemeClr val="dk1"/>
                </a:solidFill>
                <a:latin typeface="Livvic"/>
              </a:rPr>
              <a:t>The entire one inner loop iteration (which is not unrolled) contains just 27 assembly instructions!! </a:t>
            </a:r>
            <a:endParaRPr lang="he-IL" dirty="0">
              <a:solidFill>
                <a:schemeClr val="dk1"/>
              </a:solidFill>
              <a:latin typeface="Livvic"/>
            </a:endParaRPr>
          </a:p>
        </p:txBody>
      </p:sp>
      <p:sp>
        <p:nvSpPr>
          <p:cNvPr id="3" name="תיבת טקסט 2">
            <a:extLst>
              <a:ext uri="{FF2B5EF4-FFF2-40B4-BE49-F238E27FC236}">
                <a16:creationId xmlns:a16="http://schemas.microsoft.com/office/drawing/2014/main" id="{F867E5BC-438D-5E6B-0A00-A7F7D04A5835}"/>
              </a:ext>
            </a:extLst>
          </p:cNvPr>
          <p:cNvSpPr txBox="1"/>
          <p:nvPr/>
        </p:nvSpPr>
        <p:spPr>
          <a:xfrm>
            <a:off x="227966" y="4628936"/>
            <a:ext cx="8817320" cy="377219"/>
          </a:xfrm>
          <a:prstGeom prst="rect">
            <a:avLst/>
          </a:prstGeom>
          <a:noFill/>
        </p:spPr>
        <p:txBody>
          <a:bodyPr wrap="square">
            <a:spAutoFit/>
          </a:bodyPr>
          <a:lstStyle/>
          <a:p>
            <a:pPr>
              <a:lnSpc>
                <a:spcPct val="150000"/>
              </a:lnSpc>
            </a:pPr>
            <a:r>
              <a:rPr lang="en-US" dirty="0">
                <a:solidFill>
                  <a:schemeClr val="dk1"/>
                </a:solidFill>
                <a:latin typeface="Livvic"/>
              </a:rPr>
              <a:t>The original byte code had roughly </a:t>
            </a:r>
            <a:r>
              <a:rPr lang="en-US" b="1" u="sng" dirty="0">
                <a:solidFill>
                  <a:srgbClr val="FF0000"/>
                </a:solidFill>
                <a:latin typeface="Livvic"/>
              </a:rPr>
              <a:t>1,500–3,100 CPU assembly instructions </a:t>
            </a:r>
            <a:r>
              <a:rPr lang="en-US" sz="1100" dirty="0">
                <a:solidFill>
                  <a:schemeClr val="dk1"/>
                </a:solidFill>
                <a:latin typeface="Livvic"/>
              </a:rPr>
              <a:t>*(according to ChatGPT) </a:t>
            </a:r>
            <a:endParaRPr lang="he-IL" dirty="0">
              <a:solidFill>
                <a:schemeClr val="dk1"/>
              </a:solidFill>
              <a:latin typeface="Livvic"/>
            </a:endParaRPr>
          </a:p>
        </p:txBody>
      </p:sp>
    </p:spTree>
    <p:extLst>
      <p:ext uri="{BB962C8B-B14F-4D97-AF65-F5344CB8AC3E}">
        <p14:creationId xmlns:p14="http://schemas.microsoft.com/office/powerpoint/2010/main" val="310428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674AD34A-8974-B9D3-BC29-F4379E147BB8}"/>
            </a:ext>
          </a:extLst>
        </p:cNvPr>
        <p:cNvGrpSpPr/>
        <p:nvPr/>
      </p:nvGrpSpPr>
      <p:grpSpPr>
        <a:xfrm>
          <a:off x="0" y="0"/>
          <a:ext cx="0" cy="0"/>
          <a:chOff x="0" y="0"/>
          <a:chExt cx="0" cy="0"/>
        </a:xfrm>
      </p:grpSpPr>
      <p:sp>
        <p:nvSpPr>
          <p:cNvPr id="7" name="Google Shape;202;p27">
            <a:extLst>
              <a:ext uri="{FF2B5EF4-FFF2-40B4-BE49-F238E27FC236}">
                <a16:creationId xmlns:a16="http://schemas.microsoft.com/office/drawing/2014/main" id="{73CA41BB-A589-9287-3A29-BC1E2D11B746}"/>
              </a:ext>
            </a:extLst>
          </p:cNvPr>
          <p:cNvSpPr txBox="1">
            <a:spLocks noGrp="1"/>
          </p:cNvSpPr>
          <p:nvPr>
            <p:ph type="title"/>
          </p:nvPr>
        </p:nvSpPr>
        <p:spPr>
          <a:xfrm>
            <a:off x="-2662012" y="-196945"/>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Results</a:t>
            </a:r>
          </a:p>
        </p:txBody>
      </p:sp>
      <p:sp>
        <p:nvSpPr>
          <p:cNvPr id="8" name="תיבת טקסט 7">
            <a:extLst>
              <a:ext uri="{FF2B5EF4-FFF2-40B4-BE49-F238E27FC236}">
                <a16:creationId xmlns:a16="http://schemas.microsoft.com/office/drawing/2014/main" id="{578623E3-8728-F3F6-3C3C-2D2AB8E81417}"/>
              </a:ext>
            </a:extLst>
          </p:cNvPr>
          <p:cNvSpPr txBox="1"/>
          <p:nvPr/>
        </p:nvSpPr>
        <p:spPr>
          <a:xfrm>
            <a:off x="648966" y="537076"/>
            <a:ext cx="7847761" cy="1668214"/>
          </a:xfrm>
          <a:prstGeom prst="rect">
            <a:avLst/>
          </a:prstGeom>
          <a:noFill/>
        </p:spPr>
        <p:txBody>
          <a:bodyPr wrap="square">
            <a:spAutoFit/>
          </a:bodyPr>
          <a:lstStyle/>
          <a:p>
            <a:pPr>
              <a:lnSpc>
                <a:spcPct val="150000"/>
              </a:lnSpc>
            </a:pPr>
            <a:r>
              <a:rPr lang="en-US" dirty="0">
                <a:solidFill>
                  <a:schemeClr val="dk1"/>
                </a:solidFill>
                <a:latin typeface="Livvic"/>
              </a:rPr>
              <a:t>To gather the results properly, what I did was to create a script with three stages:</a:t>
            </a:r>
          </a:p>
          <a:p>
            <a:pPr>
              <a:lnSpc>
                <a:spcPct val="150000"/>
              </a:lnSpc>
            </a:pPr>
            <a:r>
              <a:rPr lang="en-US" dirty="0">
                <a:solidFill>
                  <a:schemeClr val="dk1"/>
                </a:solidFill>
                <a:latin typeface="Livvic"/>
              </a:rPr>
              <a:t>Run the benchmark to create flame graph.</a:t>
            </a:r>
          </a:p>
          <a:p>
            <a:pPr>
              <a:lnSpc>
                <a:spcPct val="150000"/>
              </a:lnSpc>
            </a:pPr>
            <a:r>
              <a:rPr lang="en-US" dirty="0">
                <a:solidFill>
                  <a:schemeClr val="dk1"/>
                </a:solidFill>
                <a:latin typeface="Livvic"/>
              </a:rPr>
              <a:t>Run perf stat for 5 times (to avoid noise) – between each run I flush the caches.</a:t>
            </a:r>
          </a:p>
          <a:p>
            <a:pPr>
              <a:lnSpc>
                <a:spcPct val="150000"/>
              </a:lnSpc>
            </a:pPr>
            <a:r>
              <a:rPr lang="en-US" dirty="0">
                <a:solidFill>
                  <a:schemeClr val="dk1"/>
                </a:solidFill>
                <a:latin typeface="Livvic"/>
              </a:rPr>
              <a:t>Run the benchmark using </a:t>
            </a:r>
            <a:r>
              <a:rPr lang="en-US" dirty="0" err="1">
                <a:solidFill>
                  <a:schemeClr val="dk1"/>
                </a:solidFill>
                <a:latin typeface="Livvic"/>
              </a:rPr>
              <a:t>pyperformnace</a:t>
            </a:r>
            <a:r>
              <a:rPr lang="en-US" dirty="0">
                <a:solidFill>
                  <a:schemeClr val="dk1"/>
                </a:solidFill>
                <a:latin typeface="Livvic"/>
              </a:rPr>
              <a:t> wrappers (to make sure everything is valid </a:t>
            </a:r>
            <a:r>
              <a:rPr lang="en-US" dirty="0">
                <a:solidFill>
                  <a:schemeClr val="dk1"/>
                </a:solidFill>
                <a:latin typeface="Livvic"/>
                <a:sym typeface="Wingdings" panose="05000000000000000000" pitchFamily="2" charset="2"/>
              </a:rPr>
              <a:t>)</a:t>
            </a:r>
          </a:p>
          <a:p>
            <a:pPr>
              <a:lnSpc>
                <a:spcPct val="150000"/>
              </a:lnSpc>
            </a:pPr>
            <a:endParaRPr lang="he-IL" dirty="0">
              <a:solidFill>
                <a:schemeClr val="dk1"/>
              </a:solidFill>
              <a:latin typeface="Livvic"/>
            </a:endParaRPr>
          </a:p>
        </p:txBody>
      </p:sp>
      <p:pic>
        <p:nvPicPr>
          <p:cNvPr id="10" name="תמונה 9">
            <a:extLst>
              <a:ext uri="{FF2B5EF4-FFF2-40B4-BE49-F238E27FC236}">
                <a16:creationId xmlns:a16="http://schemas.microsoft.com/office/drawing/2014/main" id="{E17D7B6F-93D4-7CA6-E35F-650FEC850B09}"/>
              </a:ext>
            </a:extLst>
          </p:cNvPr>
          <p:cNvPicPr>
            <a:picLocks noChangeAspect="1"/>
          </p:cNvPicPr>
          <p:nvPr/>
        </p:nvPicPr>
        <p:blipFill>
          <a:blip r:embed="rId3"/>
          <a:stretch>
            <a:fillRect/>
          </a:stretch>
        </p:blipFill>
        <p:spPr>
          <a:xfrm>
            <a:off x="0" y="2227738"/>
            <a:ext cx="9144000" cy="822578"/>
          </a:xfrm>
          <a:prstGeom prst="rect">
            <a:avLst/>
          </a:prstGeom>
        </p:spPr>
      </p:pic>
      <p:pic>
        <p:nvPicPr>
          <p:cNvPr id="16" name="תמונה 15">
            <a:extLst>
              <a:ext uri="{FF2B5EF4-FFF2-40B4-BE49-F238E27FC236}">
                <a16:creationId xmlns:a16="http://schemas.microsoft.com/office/drawing/2014/main" id="{9201DCC8-72C4-E0D7-239D-5E1A367F4FE8}"/>
              </a:ext>
            </a:extLst>
          </p:cNvPr>
          <p:cNvPicPr>
            <a:picLocks noChangeAspect="1"/>
          </p:cNvPicPr>
          <p:nvPr/>
        </p:nvPicPr>
        <p:blipFill>
          <a:blip r:embed="rId4"/>
          <a:stretch>
            <a:fillRect/>
          </a:stretch>
        </p:blipFill>
        <p:spPr>
          <a:xfrm>
            <a:off x="250522" y="3566667"/>
            <a:ext cx="8497486" cy="981212"/>
          </a:xfrm>
          <a:prstGeom prst="rect">
            <a:avLst/>
          </a:prstGeom>
        </p:spPr>
      </p:pic>
    </p:spTree>
    <p:extLst>
      <p:ext uri="{BB962C8B-B14F-4D97-AF65-F5344CB8AC3E}">
        <p14:creationId xmlns:p14="http://schemas.microsoft.com/office/powerpoint/2010/main" val="374508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720000" y="-762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sp>
        <p:nvSpPr>
          <p:cNvPr id="206" name="Google Shape;206;p27"/>
          <p:cNvSpPr txBox="1">
            <a:spLocks noGrp="1"/>
          </p:cNvSpPr>
          <p:nvPr>
            <p:ph type="body" idx="1"/>
          </p:nvPr>
        </p:nvSpPr>
        <p:spPr>
          <a:xfrm>
            <a:off x="720000" y="487146"/>
            <a:ext cx="7704000" cy="2973946"/>
          </a:xfrm>
          <a:prstGeom prst="rect">
            <a:avLst/>
          </a:prstGeom>
        </p:spPr>
        <p:txBody>
          <a:bodyPr spcFirstLastPara="1" wrap="square" lIns="91425" tIns="91425" rIns="91425" bIns="91425" anchor="t" anchorCtr="0">
            <a:noAutofit/>
          </a:bodyPr>
          <a:lstStyle/>
          <a:p>
            <a:pPr marL="171450" indent="-171450">
              <a:lnSpc>
                <a:spcPct val="150000"/>
              </a:lnSpc>
              <a:buFont typeface="Arial" panose="020B0604020202020204" pitchFamily="34" charset="0"/>
              <a:buChar char="•"/>
            </a:pPr>
            <a:r>
              <a:rPr lang="en-US" altLang="zh-CN" sz="1400" dirty="0"/>
              <a:t>Background &amp; overview</a:t>
            </a:r>
          </a:p>
          <a:p>
            <a:pPr marL="628650" lvl="1" indent="-171450">
              <a:lnSpc>
                <a:spcPct val="150000"/>
              </a:lnSpc>
              <a:buFont typeface="Arial" panose="020B0604020202020204" pitchFamily="34" charset="0"/>
              <a:buChar char="•"/>
            </a:pPr>
            <a:r>
              <a:rPr lang="en-US" sz="1400" dirty="0" err="1">
                <a:sym typeface="Arial"/>
              </a:rPr>
              <a:t>Pyperformance</a:t>
            </a:r>
            <a:r>
              <a:rPr lang="en-US" sz="1400" dirty="0">
                <a:sym typeface="Arial"/>
              </a:rPr>
              <a:t> suite</a:t>
            </a:r>
          </a:p>
          <a:p>
            <a:pPr marL="628650" lvl="1" indent="-171450">
              <a:lnSpc>
                <a:spcPct val="150000"/>
              </a:lnSpc>
              <a:buFont typeface="Arial" panose="020B0604020202020204" pitchFamily="34" charset="0"/>
              <a:buChar char="•"/>
            </a:pPr>
            <a:r>
              <a:rPr lang="en-US" sz="1400" dirty="0">
                <a:sym typeface="Arial"/>
              </a:rPr>
              <a:t>How Python runs ?</a:t>
            </a:r>
          </a:p>
          <a:p>
            <a:pPr marL="171450" indent="-171450">
              <a:lnSpc>
                <a:spcPct val="150000"/>
              </a:lnSpc>
              <a:buFont typeface="Arial" panose="020B0604020202020204" pitchFamily="34" charset="0"/>
              <a:buChar char="•"/>
            </a:pPr>
            <a:r>
              <a:rPr lang="en-US" sz="1400" dirty="0">
                <a:sym typeface="Arial"/>
              </a:rPr>
              <a:t>AES Benchmark</a:t>
            </a:r>
          </a:p>
          <a:p>
            <a:pPr marL="171450" indent="-171450">
              <a:lnSpc>
                <a:spcPct val="150000"/>
              </a:lnSpc>
              <a:buFont typeface="Arial" panose="020B0604020202020204" pitchFamily="34" charset="0"/>
              <a:buChar char="•"/>
            </a:pPr>
            <a:r>
              <a:rPr lang="en-US" sz="1400" dirty="0">
                <a:sym typeface="Arial"/>
              </a:rPr>
              <a:t>MDP Benchmark</a:t>
            </a:r>
          </a:p>
          <a:p>
            <a:pPr marL="171450" indent="-171450">
              <a:lnSpc>
                <a:spcPct val="150000"/>
              </a:lnSpc>
              <a:buFont typeface="Arial" panose="020B0604020202020204" pitchFamily="34" charset="0"/>
              <a:buChar char="•"/>
            </a:pPr>
            <a:endParaRPr lang="en-US" sz="1400" dirty="0">
              <a:sym typeface="Arial"/>
            </a:endParaRPr>
          </a:p>
          <a:p>
            <a:pPr marL="171450" indent="-171450">
              <a:lnSpc>
                <a:spcPct val="150000"/>
              </a:lnSpc>
              <a:buFont typeface="Arial" panose="020B0604020202020204" pitchFamily="34" charset="0"/>
              <a:buChar char="•"/>
            </a:pPr>
            <a:endParaRPr lang="en-US" sz="1400" dirty="0">
              <a:sym typeface="Arial"/>
            </a:endParaRPr>
          </a:p>
          <a:p>
            <a:pPr marL="171450" indent="-171450">
              <a:lnSpc>
                <a:spcPct val="150000"/>
              </a:lnSpc>
              <a:buFont typeface="Arial" panose="020B0604020202020204" pitchFamily="34" charset="0"/>
              <a:buChar char="•"/>
            </a:pPr>
            <a:endParaRPr lang="en-US" sz="1400" dirty="0">
              <a:sym typeface="Arial"/>
            </a:endParaRPr>
          </a:p>
          <a:p>
            <a:pPr marL="171450" indent="-171450">
              <a:lnSpc>
                <a:spcPct val="150000"/>
              </a:lnSpc>
              <a:buFont typeface="Arial" panose="020B0604020202020204" pitchFamily="34" charset="0"/>
              <a:buChar char="•"/>
            </a:pPr>
            <a:r>
              <a:rPr lang="en-US" sz="1400" dirty="0">
                <a:sym typeface="Arial"/>
              </a:rPr>
              <a:t>Summary and questions</a:t>
            </a:r>
          </a:p>
          <a:p>
            <a:pPr marL="171450" indent="-171450">
              <a:lnSpc>
                <a:spcPct val="150000"/>
              </a:lnSpc>
              <a:buFont typeface="Arial" panose="020B0604020202020204" pitchFamily="34" charset="0"/>
              <a:buChar char="•"/>
            </a:pPr>
            <a:endParaRPr lang="en-US" sz="1400" dirty="0">
              <a:sym typeface="Arial"/>
            </a:endParaRPr>
          </a:p>
          <a:p>
            <a:pPr marL="171450" indent="-171450">
              <a:lnSpc>
                <a:spcPct val="150000"/>
              </a:lnSpc>
              <a:buFont typeface="Arial" panose="020B0604020202020204" pitchFamily="34" charset="0"/>
              <a:buChar char="•"/>
            </a:pPr>
            <a:endParaRPr lang="en-US" sz="1400" dirty="0">
              <a:sym typeface="Arial"/>
            </a:endParaRPr>
          </a:p>
          <a:p>
            <a:pPr marL="0" lvl="0" indent="0">
              <a:lnSpc>
                <a:spcPct val="150000"/>
              </a:lnSpc>
              <a:buClr>
                <a:srgbClr val="000000"/>
              </a:buClr>
              <a:buNone/>
            </a:pPr>
            <a:endParaRPr lang="en-US" dirty="0"/>
          </a:p>
        </p:txBody>
      </p:sp>
      <p:sp>
        <p:nvSpPr>
          <p:cNvPr id="7" name="תיבת טקסט 6">
            <a:extLst>
              <a:ext uri="{FF2B5EF4-FFF2-40B4-BE49-F238E27FC236}">
                <a16:creationId xmlns:a16="http://schemas.microsoft.com/office/drawing/2014/main" id="{FE9C312A-A1A9-2D9B-97FB-4D1929CF9FA7}"/>
              </a:ext>
            </a:extLst>
          </p:cNvPr>
          <p:cNvSpPr txBox="1"/>
          <p:nvPr/>
        </p:nvSpPr>
        <p:spPr>
          <a:xfrm>
            <a:off x="3289289" y="1148339"/>
            <a:ext cx="4572000" cy="1670265"/>
          </a:xfrm>
          <a:prstGeom prst="rect">
            <a:avLst/>
          </a:prstGeom>
          <a:noFill/>
        </p:spPr>
        <p:txBody>
          <a:bodyPr wrap="square">
            <a:spAutoFit/>
          </a:bodyPr>
          <a:lstStyle/>
          <a:p>
            <a:pPr marL="457200" lvl="1" algn="ctr">
              <a:lnSpc>
                <a:spcPct val="150000"/>
              </a:lnSpc>
            </a:pPr>
            <a:r>
              <a:rPr lang="en-US" dirty="0">
                <a:solidFill>
                  <a:schemeClr val="dk1"/>
                </a:solidFill>
                <a:latin typeface="Livvic"/>
              </a:rPr>
              <a:t>background</a:t>
            </a:r>
          </a:p>
          <a:p>
            <a:pPr marL="457200" lvl="1" algn="ctr">
              <a:lnSpc>
                <a:spcPct val="150000"/>
              </a:lnSpc>
            </a:pPr>
            <a:r>
              <a:rPr lang="en-US" dirty="0">
                <a:solidFill>
                  <a:schemeClr val="dk1"/>
                </a:solidFill>
                <a:latin typeface="Livvic"/>
              </a:rPr>
              <a:t>Observations and initial results</a:t>
            </a:r>
          </a:p>
          <a:p>
            <a:pPr marL="457200" lvl="1" algn="ctr">
              <a:lnSpc>
                <a:spcPct val="150000"/>
              </a:lnSpc>
            </a:pPr>
            <a:r>
              <a:rPr lang="en-US" dirty="0">
                <a:solidFill>
                  <a:schemeClr val="dk1"/>
                </a:solidFill>
                <a:latin typeface="Livvic"/>
              </a:rPr>
              <a:t>My optimizations</a:t>
            </a:r>
          </a:p>
          <a:p>
            <a:pPr marL="457200" lvl="1" algn="ctr">
              <a:lnSpc>
                <a:spcPct val="150000"/>
              </a:lnSpc>
            </a:pPr>
            <a:r>
              <a:rPr lang="en-US" dirty="0">
                <a:solidFill>
                  <a:schemeClr val="dk1"/>
                </a:solidFill>
                <a:latin typeface="Livvic"/>
                <a:sym typeface="Livvic"/>
              </a:rPr>
              <a:t>Evaluations and results</a:t>
            </a:r>
            <a:endParaRPr lang="en-US" dirty="0">
              <a:solidFill>
                <a:schemeClr val="dk1"/>
              </a:solidFill>
              <a:latin typeface="Livvic"/>
            </a:endParaRPr>
          </a:p>
          <a:p>
            <a:pPr marL="457200" lvl="1" algn="ctr">
              <a:lnSpc>
                <a:spcPct val="150000"/>
              </a:lnSpc>
            </a:pPr>
            <a:r>
              <a:rPr lang="en-US" dirty="0">
                <a:solidFill>
                  <a:schemeClr val="dk1"/>
                </a:solidFill>
                <a:latin typeface="Livvic"/>
              </a:rPr>
              <a:t>Hardware accelerator</a:t>
            </a:r>
          </a:p>
        </p:txBody>
      </p:sp>
      <p:pic>
        <p:nvPicPr>
          <p:cNvPr id="12" name="תמונה 11">
            <a:extLst>
              <a:ext uri="{FF2B5EF4-FFF2-40B4-BE49-F238E27FC236}">
                <a16:creationId xmlns:a16="http://schemas.microsoft.com/office/drawing/2014/main" id="{D4C39A7A-1C7B-D1A0-CB62-2836CA009B99}"/>
              </a:ext>
            </a:extLst>
          </p:cNvPr>
          <p:cNvPicPr>
            <a:picLocks noChangeAspect="1"/>
          </p:cNvPicPr>
          <p:nvPr/>
        </p:nvPicPr>
        <p:blipFill>
          <a:blip r:embed="rId3"/>
          <a:stretch>
            <a:fillRect/>
          </a:stretch>
        </p:blipFill>
        <p:spPr>
          <a:xfrm>
            <a:off x="2824030" y="1518213"/>
            <a:ext cx="930519" cy="9305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EDB71171-3B47-B346-C449-640A86F5B213}"/>
            </a:ext>
          </a:extLst>
        </p:cNvPr>
        <p:cNvGrpSpPr/>
        <p:nvPr/>
      </p:nvGrpSpPr>
      <p:grpSpPr>
        <a:xfrm>
          <a:off x="0" y="0"/>
          <a:ext cx="0" cy="0"/>
          <a:chOff x="0" y="0"/>
          <a:chExt cx="0" cy="0"/>
        </a:xfrm>
      </p:grpSpPr>
      <p:pic>
        <p:nvPicPr>
          <p:cNvPr id="5" name="תמונה 4">
            <a:extLst>
              <a:ext uri="{FF2B5EF4-FFF2-40B4-BE49-F238E27FC236}">
                <a16:creationId xmlns:a16="http://schemas.microsoft.com/office/drawing/2014/main" id="{0C83D491-73D8-2235-7257-F44A62F8D585}"/>
              </a:ext>
            </a:extLst>
          </p:cNvPr>
          <p:cNvPicPr>
            <a:picLocks noChangeAspect="1"/>
          </p:cNvPicPr>
          <p:nvPr/>
        </p:nvPicPr>
        <p:blipFill>
          <a:blip r:embed="rId3"/>
          <a:stretch>
            <a:fillRect/>
          </a:stretch>
        </p:blipFill>
        <p:spPr>
          <a:xfrm>
            <a:off x="8242554" y="3895343"/>
            <a:ext cx="688086" cy="688086"/>
          </a:xfrm>
          <a:prstGeom prst="rect">
            <a:avLst/>
          </a:prstGeom>
        </p:spPr>
      </p:pic>
      <p:sp>
        <p:nvSpPr>
          <p:cNvPr id="7" name="Google Shape;202;p27">
            <a:extLst>
              <a:ext uri="{FF2B5EF4-FFF2-40B4-BE49-F238E27FC236}">
                <a16:creationId xmlns:a16="http://schemas.microsoft.com/office/drawing/2014/main" id="{53D262F8-9566-1F3F-2D2C-5026796612F5}"/>
              </a:ext>
            </a:extLst>
          </p:cNvPr>
          <p:cNvSpPr txBox="1">
            <a:spLocks noGrp="1"/>
          </p:cNvSpPr>
          <p:nvPr>
            <p:ph type="title"/>
          </p:nvPr>
        </p:nvSpPr>
        <p:spPr>
          <a:xfrm>
            <a:off x="-2662012" y="-196945"/>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Results</a:t>
            </a:r>
          </a:p>
        </p:txBody>
      </p:sp>
      <p:pic>
        <p:nvPicPr>
          <p:cNvPr id="4" name="תמונה 3">
            <a:extLst>
              <a:ext uri="{FF2B5EF4-FFF2-40B4-BE49-F238E27FC236}">
                <a16:creationId xmlns:a16="http://schemas.microsoft.com/office/drawing/2014/main" id="{ACDA24A9-F2BB-3F4F-ED56-DB86E0F77AF9}"/>
              </a:ext>
            </a:extLst>
          </p:cNvPr>
          <p:cNvPicPr>
            <a:picLocks noChangeAspect="1"/>
          </p:cNvPicPr>
          <p:nvPr/>
        </p:nvPicPr>
        <p:blipFill>
          <a:blip r:embed="rId4"/>
          <a:stretch>
            <a:fillRect/>
          </a:stretch>
        </p:blipFill>
        <p:spPr>
          <a:xfrm>
            <a:off x="54864" y="3989326"/>
            <a:ext cx="594103" cy="594103"/>
          </a:xfrm>
          <a:prstGeom prst="rect">
            <a:avLst/>
          </a:prstGeom>
        </p:spPr>
      </p:pic>
      <p:pic>
        <p:nvPicPr>
          <p:cNvPr id="14" name="תמונה 13">
            <a:extLst>
              <a:ext uri="{FF2B5EF4-FFF2-40B4-BE49-F238E27FC236}">
                <a16:creationId xmlns:a16="http://schemas.microsoft.com/office/drawing/2014/main" id="{A74A8493-7DB7-356D-2E4E-92C6F74A1B13}"/>
              </a:ext>
            </a:extLst>
          </p:cNvPr>
          <p:cNvPicPr>
            <a:picLocks noChangeAspect="1"/>
          </p:cNvPicPr>
          <p:nvPr/>
        </p:nvPicPr>
        <p:blipFill>
          <a:blip r:embed="rId5"/>
          <a:stretch>
            <a:fillRect/>
          </a:stretch>
        </p:blipFill>
        <p:spPr>
          <a:xfrm>
            <a:off x="0" y="754766"/>
            <a:ext cx="9144000" cy="4388734"/>
          </a:xfrm>
          <a:prstGeom prst="rect">
            <a:avLst/>
          </a:prstGeom>
        </p:spPr>
      </p:pic>
      <p:sp>
        <p:nvSpPr>
          <p:cNvPr id="2" name="מלבן 1">
            <a:extLst>
              <a:ext uri="{FF2B5EF4-FFF2-40B4-BE49-F238E27FC236}">
                <a16:creationId xmlns:a16="http://schemas.microsoft.com/office/drawing/2014/main" id="{284375B8-BCB0-FAF5-F8E8-83DCF18FE990}"/>
              </a:ext>
            </a:extLst>
          </p:cNvPr>
          <p:cNvSpPr/>
          <p:nvPr/>
        </p:nvSpPr>
        <p:spPr>
          <a:xfrm>
            <a:off x="768927" y="1194955"/>
            <a:ext cx="3340678" cy="166254"/>
          </a:xfrm>
          <a:prstGeom prst="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 name="מלבן 2">
            <a:extLst>
              <a:ext uri="{FF2B5EF4-FFF2-40B4-BE49-F238E27FC236}">
                <a16:creationId xmlns:a16="http://schemas.microsoft.com/office/drawing/2014/main" id="{D3241A5F-294E-0704-1872-282EB75A5F80}"/>
              </a:ext>
            </a:extLst>
          </p:cNvPr>
          <p:cNvSpPr/>
          <p:nvPr/>
        </p:nvSpPr>
        <p:spPr>
          <a:xfrm>
            <a:off x="5751368" y="1264228"/>
            <a:ext cx="1570760" cy="166254"/>
          </a:xfrm>
          <a:prstGeom prst="rect">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9" name="תמונה 8">
            <a:extLst>
              <a:ext uri="{FF2B5EF4-FFF2-40B4-BE49-F238E27FC236}">
                <a16:creationId xmlns:a16="http://schemas.microsoft.com/office/drawing/2014/main" id="{A339E555-CBE0-CA4F-6160-4A6E07225898}"/>
              </a:ext>
            </a:extLst>
          </p:cNvPr>
          <p:cNvPicPr>
            <a:picLocks noChangeAspect="1"/>
          </p:cNvPicPr>
          <p:nvPr/>
        </p:nvPicPr>
        <p:blipFill>
          <a:blip r:embed="rId6"/>
          <a:stretch>
            <a:fillRect/>
          </a:stretch>
        </p:blipFill>
        <p:spPr>
          <a:xfrm>
            <a:off x="136743" y="4399125"/>
            <a:ext cx="8449854" cy="447737"/>
          </a:xfrm>
          <a:prstGeom prst="rect">
            <a:avLst/>
          </a:prstGeom>
        </p:spPr>
      </p:pic>
    </p:spTree>
    <p:extLst>
      <p:ext uri="{BB962C8B-B14F-4D97-AF65-F5344CB8AC3E}">
        <p14:creationId xmlns:p14="http://schemas.microsoft.com/office/powerpoint/2010/main" val="21903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721C749D-2E95-D771-C1FF-3A05A8F5107D}"/>
            </a:ext>
          </a:extLst>
        </p:cNvPr>
        <p:cNvGrpSpPr/>
        <p:nvPr/>
      </p:nvGrpSpPr>
      <p:grpSpPr>
        <a:xfrm>
          <a:off x="0" y="0"/>
          <a:ext cx="0" cy="0"/>
          <a:chOff x="0" y="0"/>
          <a:chExt cx="0" cy="0"/>
        </a:xfrm>
      </p:grpSpPr>
      <p:sp>
        <p:nvSpPr>
          <p:cNvPr id="7" name="Google Shape;202;p27">
            <a:extLst>
              <a:ext uri="{FF2B5EF4-FFF2-40B4-BE49-F238E27FC236}">
                <a16:creationId xmlns:a16="http://schemas.microsoft.com/office/drawing/2014/main" id="{5328ED3D-A445-29C9-DA31-3E372A58BA02}"/>
              </a:ext>
            </a:extLst>
          </p:cNvPr>
          <p:cNvSpPr txBox="1">
            <a:spLocks noGrp="1"/>
          </p:cNvSpPr>
          <p:nvPr>
            <p:ph type="title"/>
          </p:nvPr>
        </p:nvSpPr>
        <p:spPr>
          <a:xfrm>
            <a:off x="-2662012" y="-196945"/>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Results</a:t>
            </a:r>
          </a:p>
        </p:txBody>
      </p:sp>
      <p:pic>
        <p:nvPicPr>
          <p:cNvPr id="4" name="תמונה 3">
            <a:extLst>
              <a:ext uri="{FF2B5EF4-FFF2-40B4-BE49-F238E27FC236}">
                <a16:creationId xmlns:a16="http://schemas.microsoft.com/office/drawing/2014/main" id="{93E99E9A-448A-1107-9033-26941B528B82}"/>
              </a:ext>
            </a:extLst>
          </p:cNvPr>
          <p:cNvPicPr>
            <a:picLocks noChangeAspect="1"/>
          </p:cNvPicPr>
          <p:nvPr/>
        </p:nvPicPr>
        <p:blipFill>
          <a:blip r:embed="rId3"/>
          <a:stretch>
            <a:fillRect/>
          </a:stretch>
        </p:blipFill>
        <p:spPr>
          <a:xfrm>
            <a:off x="54864" y="3989326"/>
            <a:ext cx="594103" cy="594103"/>
          </a:xfrm>
          <a:prstGeom prst="rect">
            <a:avLst/>
          </a:prstGeom>
        </p:spPr>
      </p:pic>
      <p:graphicFrame>
        <p:nvGraphicFramePr>
          <p:cNvPr id="3" name="טבלה 2">
            <a:extLst>
              <a:ext uri="{FF2B5EF4-FFF2-40B4-BE49-F238E27FC236}">
                <a16:creationId xmlns:a16="http://schemas.microsoft.com/office/drawing/2014/main" id="{D6E3289A-7343-0033-1E8A-0D79A1FBAA30}"/>
              </a:ext>
            </a:extLst>
          </p:cNvPr>
          <p:cNvGraphicFramePr>
            <a:graphicFrameLocks noGrp="1"/>
          </p:cNvGraphicFramePr>
          <p:nvPr>
            <p:extLst>
              <p:ext uri="{D42A27DB-BD31-4B8C-83A1-F6EECF244321}">
                <p14:modId xmlns:p14="http://schemas.microsoft.com/office/powerpoint/2010/main" val="1944082942"/>
              </p:ext>
            </p:extLst>
          </p:nvPr>
        </p:nvGraphicFramePr>
        <p:xfrm>
          <a:off x="54864" y="560071"/>
          <a:ext cx="5334000" cy="3271266"/>
        </p:xfrm>
        <a:graphic>
          <a:graphicData uri="http://schemas.openxmlformats.org/drawingml/2006/table">
            <a:tbl>
              <a:tblPr firstRow="1" firstCol="1" bandRow="1">
                <a:tableStyleId>{5202B0CA-FC54-4496-8BCA-5EF66A818D29}</a:tableStyleId>
              </a:tblPr>
              <a:tblGrid>
                <a:gridCol w="1752600">
                  <a:extLst>
                    <a:ext uri="{9D8B030D-6E8A-4147-A177-3AD203B41FA5}">
                      <a16:colId xmlns:a16="http://schemas.microsoft.com/office/drawing/2014/main" val="2796470192"/>
                    </a:ext>
                  </a:extLst>
                </a:gridCol>
                <a:gridCol w="1219200">
                  <a:extLst>
                    <a:ext uri="{9D8B030D-6E8A-4147-A177-3AD203B41FA5}">
                      <a16:colId xmlns:a16="http://schemas.microsoft.com/office/drawing/2014/main" val="1352019154"/>
                    </a:ext>
                  </a:extLst>
                </a:gridCol>
                <a:gridCol w="1219200">
                  <a:extLst>
                    <a:ext uri="{9D8B030D-6E8A-4147-A177-3AD203B41FA5}">
                      <a16:colId xmlns:a16="http://schemas.microsoft.com/office/drawing/2014/main" val="1381212576"/>
                    </a:ext>
                  </a:extLst>
                </a:gridCol>
                <a:gridCol w="1143000">
                  <a:extLst>
                    <a:ext uri="{9D8B030D-6E8A-4147-A177-3AD203B41FA5}">
                      <a16:colId xmlns:a16="http://schemas.microsoft.com/office/drawing/2014/main" val="1397709928"/>
                    </a:ext>
                  </a:extLst>
                </a:gridCol>
              </a:tblGrid>
              <a:tr h="175260">
                <a:tc>
                  <a:txBody>
                    <a:bodyPr/>
                    <a:lstStyle/>
                    <a:p>
                      <a:pPr algn="ctr" rtl="0">
                        <a:lnSpc>
                          <a:spcPct val="115000"/>
                        </a:lnSpc>
                        <a:spcAft>
                          <a:spcPts val="800"/>
                        </a:spcAft>
                        <a:buNone/>
                      </a:pPr>
                      <a:r>
                        <a:rPr lang="en-US" sz="1100" kern="0" dirty="0">
                          <a:effectLst/>
                        </a:rPr>
                        <a:t> </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pyaes_clean</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pyaes_opt</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pyaes_opt2</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53285393"/>
                  </a:ext>
                </a:extLst>
              </a:tr>
              <a:tr h="175260">
                <a:tc>
                  <a:txBody>
                    <a:bodyPr/>
                    <a:lstStyle/>
                    <a:p>
                      <a:pPr algn="ctr" rtl="0">
                        <a:lnSpc>
                          <a:spcPct val="115000"/>
                        </a:lnSpc>
                        <a:spcAft>
                          <a:spcPts val="800"/>
                        </a:spcAft>
                        <a:buNone/>
                      </a:pPr>
                      <a:r>
                        <a:rPr lang="en-US" sz="1100" kern="0">
                          <a:effectLst/>
                        </a:rPr>
                        <a:t>time</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60.18</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45.35</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6.31</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54555727"/>
                  </a:ext>
                </a:extLst>
              </a:tr>
              <a:tr h="175260">
                <a:tc>
                  <a:txBody>
                    <a:bodyPr/>
                    <a:lstStyle/>
                    <a:p>
                      <a:pPr algn="ctr" rtl="0">
                        <a:lnSpc>
                          <a:spcPct val="115000"/>
                        </a:lnSpc>
                        <a:spcAft>
                          <a:spcPts val="800"/>
                        </a:spcAft>
                        <a:buNone/>
                      </a:pPr>
                      <a:r>
                        <a:rPr lang="en-US" sz="1100" kern="0">
                          <a:effectLst/>
                        </a:rPr>
                        <a:t>instructions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372,868,099,444</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293,980,849,497</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38,831,029,761</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035939400"/>
                  </a:ext>
                </a:extLst>
              </a:tr>
              <a:tr h="175260">
                <a:tc>
                  <a:txBody>
                    <a:bodyPr/>
                    <a:lstStyle/>
                    <a:p>
                      <a:pPr algn="ctr" rtl="0">
                        <a:lnSpc>
                          <a:spcPct val="115000"/>
                        </a:lnSpc>
                        <a:spcAft>
                          <a:spcPts val="800"/>
                        </a:spcAft>
                        <a:buNone/>
                      </a:pPr>
                      <a:r>
                        <a:rPr lang="en-US" sz="1100" kern="0">
                          <a:effectLst/>
                        </a:rPr>
                        <a:t>cycles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156,219,787,035</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117,723,432,614</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30,675,604,409</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45430027"/>
                  </a:ext>
                </a:extLst>
              </a:tr>
              <a:tr h="175260">
                <a:tc>
                  <a:txBody>
                    <a:bodyPr/>
                    <a:lstStyle/>
                    <a:p>
                      <a:pPr algn="ctr" rtl="0">
                        <a:lnSpc>
                          <a:spcPct val="115000"/>
                        </a:lnSpc>
                        <a:spcAft>
                          <a:spcPts val="800"/>
                        </a:spcAft>
                        <a:buNone/>
                      </a:pPr>
                      <a:r>
                        <a:rPr lang="en-US" sz="1100" kern="0">
                          <a:effectLst/>
                        </a:rPr>
                        <a:t>IPC</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2.39</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2.50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1.27</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034886218"/>
                  </a:ext>
                </a:extLst>
              </a:tr>
              <a:tr h="175260">
                <a:tc>
                  <a:txBody>
                    <a:bodyPr/>
                    <a:lstStyle/>
                    <a:p>
                      <a:pPr algn="ctr" rtl="0">
                        <a:lnSpc>
                          <a:spcPct val="115000"/>
                        </a:lnSpc>
                        <a:spcAft>
                          <a:spcPts val="800"/>
                        </a:spcAft>
                        <a:buNone/>
                      </a:pPr>
                      <a:r>
                        <a:rPr lang="en-US" sz="1100" kern="0">
                          <a:effectLst/>
                        </a:rPr>
                        <a:t>context-switches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184.00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153.60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725.00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833781836"/>
                  </a:ext>
                </a:extLst>
              </a:tr>
              <a:tr h="175260">
                <a:tc>
                  <a:txBody>
                    <a:bodyPr/>
                    <a:lstStyle/>
                    <a:p>
                      <a:pPr algn="ctr" rtl="0">
                        <a:lnSpc>
                          <a:spcPct val="115000"/>
                        </a:lnSpc>
                        <a:spcAft>
                          <a:spcPts val="800"/>
                        </a:spcAft>
                        <a:buNone/>
                      </a:pPr>
                      <a:r>
                        <a:rPr lang="en-US" sz="1100" kern="0">
                          <a:effectLst/>
                        </a:rPr>
                        <a:t>page-faults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12991.80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5660.80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35100.80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95417647"/>
                  </a:ext>
                </a:extLst>
              </a:tr>
              <a:tr h="175260">
                <a:tc>
                  <a:txBody>
                    <a:bodyPr/>
                    <a:lstStyle/>
                    <a:p>
                      <a:pPr algn="ctr" rtl="0">
                        <a:lnSpc>
                          <a:spcPct val="115000"/>
                        </a:lnSpc>
                        <a:spcAft>
                          <a:spcPts val="800"/>
                        </a:spcAft>
                        <a:buNone/>
                      </a:pPr>
                      <a:r>
                        <a:rPr lang="en-US" sz="1100" kern="0">
                          <a:effectLst/>
                        </a:rPr>
                        <a:t>branches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94,858,787,161</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75,801,414,107</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8,699,136,704</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79769551"/>
                  </a:ext>
                </a:extLst>
              </a:tr>
              <a:tr h="175260">
                <a:tc>
                  <a:txBody>
                    <a:bodyPr/>
                    <a:lstStyle/>
                    <a:p>
                      <a:pPr algn="ctr" rtl="0">
                        <a:lnSpc>
                          <a:spcPct val="115000"/>
                        </a:lnSpc>
                        <a:spcAft>
                          <a:spcPts val="800"/>
                        </a:spcAft>
                        <a:buNone/>
                      </a:pPr>
                      <a:r>
                        <a:rPr lang="en-US" sz="1100" kern="0">
                          <a:effectLst/>
                        </a:rPr>
                        <a:t>branch-misses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311,479,352</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219,708,360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36518528.20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75459101"/>
                  </a:ext>
                </a:extLst>
              </a:tr>
              <a:tr h="175260">
                <a:tc>
                  <a:txBody>
                    <a:bodyPr/>
                    <a:lstStyle/>
                    <a:p>
                      <a:pPr algn="ctr" rtl="0">
                        <a:lnSpc>
                          <a:spcPct val="115000"/>
                        </a:lnSpc>
                        <a:spcAft>
                          <a:spcPts val="800"/>
                        </a:spcAft>
                        <a:buNone/>
                      </a:pPr>
                      <a:r>
                        <a:rPr lang="en-US" sz="1100" kern="0">
                          <a:effectLst/>
                        </a:rPr>
                        <a:t>L1-dcache-loads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87,130,684,252</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64,014,087,531</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8,836,779,338</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87500974"/>
                  </a:ext>
                </a:extLst>
              </a:tr>
              <a:tr h="175260">
                <a:tc>
                  <a:txBody>
                    <a:bodyPr/>
                    <a:lstStyle/>
                    <a:p>
                      <a:pPr algn="ctr" rtl="0">
                        <a:lnSpc>
                          <a:spcPct val="115000"/>
                        </a:lnSpc>
                        <a:spcAft>
                          <a:spcPts val="800"/>
                        </a:spcAft>
                        <a:buNone/>
                      </a:pPr>
                      <a:r>
                        <a:rPr lang="en-US" sz="1100" kern="0">
                          <a:effectLst/>
                        </a:rPr>
                        <a:t>L1-dcache-load-misses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444,117,324</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323,044,504</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254,816,828</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83694955"/>
                  </a:ext>
                </a:extLst>
              </a:tr>
              <a:tr h="175260">
                <a:tc>
                  <a:txBody>
                    <a:bodyPr/>
                    <a:lstStyle/>
                    <a:p>
                      <a:pPr algn="ctr" rtl="0">
                        <a:lnSpc>
                          <a:spcPct val="115000"/>
                        </a:lnSpc>
                        <a:spcAft>
                          <a:spcPts val="800"/>
                        </a:spcAft>
                        <a:buNone/>
                      </a:pPr>
                      <a:r>
                        <a:rPr lang="en-US" sz="1100" kern="0">
                          <a:effectLst/>
                        </a:rPr>
                        <a:t>LLC-loads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26636483.40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19675232.40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28637104.00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2372658"/>
                  </a:ext>
                </a:extLst>
              </a:tr>
              <a:tr h="175260">
                <a:tc>
                  <a:txBody>
                    <a:bodyPr/>
                    <a:lstStyle/>
                    <a:p>
                      <a:pPr algn="ctr" rtl="0">
                        <a:lnSpc>
                          <a:spcPct val="115000"/>
                        </a:lnSpc>
                        <a:spcAft>
                          <a:spcPts val="800"/>
                        </a:spcAft>
                        <a:buNone/>
                      </a:pPr>
                      <a:r>
                        <a:rPr lang="en-US" sz="1100" kern="0">
                          <a:effectLst/>
                        </a:rPr>
                        <a:t>LLC-load-misses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167637.00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128563.20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1112054.60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8113384"/>
                  </a:ext>
                </a:extLst>
              </a:tr>
              <a:tr h="175260">
                <a:tc>
                  <a:txBody>
                    <a:bodyPr/>
                    <a:lstStyle/>
                    <a:p>
                      <a:pPr algn="ctr" rtl="0">
                        <a:lnSpc>
                          <a:spcPct val="115000"/>
                        </a:lnSpc>
                        <a:spcAft>
                          <a:spcPts val="800"/>
                        </a:spcAft>
                        <a:buNone/>
                      </a:pPr>
                      <a:r>
                        <a:rPr lang="en-US" sz="1100" kern="0">
                          <a:effectLst/>
                        </a:rPr>
                        <a:t>dTLB-loads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87,135,513,438</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64,052,016,711</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8,966,818,319</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74679808"/>
                  </a:ext>
                </a:extLst>
              </a:tr>
              <a:tr h="175260">
                <a:tc>
                  <a:txBody>
                    <a:bodyPr/>
                    <a:lstStyle/>
                    <a:p>
                      <a:pPr algn="ctr" rtl="0">
                        <a:lnSpc>
                          <a:spcPct val="115000"/>
                        </a:lnSpc>
                        <a:spcAft>
                          <a:spcPts val="800"/>
                        </a:spcAft>
                        <a:buNone/>
                      </a:pPr>
                      <a:r>
                        <a:rPr lang="en-US" sz="1100" kern="0">
                          <a:effectLst/>
                        </a:rPr>
                        <a:t>dTLB-load-misses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4,693,632.40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4,265,469.40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3,415,343.80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258624133"/>
                  </a:ext>
                </a:extLst>
              </a:tr>
              <a:tr h="175260">
                <a:tc>
                  <a:txBody>
                    <a:bodyPr/>
                    <a:lstStyle/>
                    <a:p>
                      <a:pPr algn="ctr" rtl="0">
                        <a:lnSpc>
                          <a:spcPct val="115000"/>
                        </a:lnSpc>
                        <a:spcAft>
                          <a:spcPts val="800"/>
                        </a:spcAft>
                        <a:buNone/>
                      </a:pPr>
                      <a:r>
                        <a:rPr lang="en-US" sz="1100" kern="0">
                          <a:effectLst/>
                        </a:rPr>
                        <a:t>iTLB-loads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5,186,091.80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2,090,725.20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36,975,271.80</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23894308"/>
                  </a:ext>
                </a:extLst>
              </a:tr>
              <a:tr h="175260">
                <a:tc>
                  <a:txBody>
                    <a:bodyPr/>
                    <a:lstStyle/>
                    <a:p>
                      <a:pPr algn="ctr" rtl="0">
                        <a:lnSpc>
                          <a:spcPct val="115000"/>
                        </a:lnSpc>
                        <a:spcAft>
                          <a:spcPts val="800"/>
                        </a:spcAft>
                        <a:buNone/>
                      </a:pPr>
                      <a:r>
                        <a:rPr lang="en-US" sz="1100" kern="0">
                          <a:effectLst/>
                        </a:rPr>
                        <a:t>iTLB-load-misses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1053577.20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604830.80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4181043.00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11212763"/>
                  </a:ext>
                </a:extLst>
              </a:tr>
              <a:tr h="175260">
                <a:tc>
                  <a:txBody>
                    <a:bodyPr/>
                    <a:lstStyle/>
                    <a:p>
                      <a:pPr algn="ctr" rtl="0">
                        <a:lnSpc>
                          <a:spcPct val="115000"/>
                        </a:lnSpc>
                        <a:spcAft>
                          <a:spcPts val="800"/>
                        </a:spcAft>
                        <a:buNone/>
                      </a:pPr>
                      <a:r>
                        <a:rPr lang="en-US" sz="1100" kern="0">
                          <a:effectLst/>
                        </a:rPr>
                        <a:t>Speedup</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1.00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1.33</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9.54</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66944664"/>
                  </a:ext>
                </a:extLst>
              </a:tr>
            </a:tbl>
          </a:graphicData>
        </a:graphic>
      </p:graphicFrame>
      <p:sp>
        <p:nvSpPr>
          <p:cNvPr id="6" name="תיבת טקסט 5">
            <a:extLst>
              <a:ext uri="{FF2B5EF4-FFF2-40B4-BE49-F238E27FC236}">
                <a16:creationId xmlns:a16="http://schemas.microsoft.com/office/drawing/2014/main" id="{A020B1B6-91C2-0B14-859E-FE02F9DB46E5}"/>
              </a:ext>
            </a:extLst>
          </p:cNvPr>
          <p:cNvSpPr txBox="1"/>
          <p:nvPr/>
        </p:nvSpPr>
        <p:spPr>
          <a:xfrm>
            <a:off x="5388864" y="443955"/>
            <a:ext cx="3568100" cy="4255589"/>
          </a:xfrm>
          <a:prstGeom prst="rect">
            <a:avLst/>
          </a:prstGeom>
          <a:noFill/>
        </p:spPr>
        <p:txBody>
          <a:bodyPr wrap="square">
            <a:spAutoFit/>
          </a:bodyPr>
          <a:lstStyle/>
          <a:p>
            <a:pPr>
              <a:lnSpc>
                <a:spcPct val="150000"/>
              </a:lnSpc>
            </a:pPr>
            <a:r>
              <a:rPr lang="en-US" dirty="0">
                <a:solidFill>
                  <a:schemeClr val="dk1"/>
                </a:solidFill>
                <a:latin typeface="Livvic"/>
              </a:rPr>
              <a:t> -    Second version speed up is 9.5x!</a:t>
            </a:r>
          </a:p>
          <a:p>
            <a:pPr marL="285750" indent="-285750">
              <a:lnSpc>
                <a:spcPct val="150000"/>
              </a:lnSpc>
              <a:buFontTx/>
              <a:buChar char="-"/>
            </a:pPr>
            <a:r>
              <a:rPr lang="en-US" dirty="0">
                <a:solidFill>
                  <a:schemeClr val="dk1"/>
                </a:solidFill>
                <a:latin typeface="Livvic"/>
              </a:rPr>
              <a:t>First version speed up is 1.33x!</a:t>
            </a:r>
          </a:p>
          <a:p>
            <a:pPr marL="285750" indent="-285750">
              <a:lnSpc>
                <a:spcPct val="150000"/>
              </a:lnSpc>
              <a:buFontTx/>
              <a:buChar char="-"/>
            </a:pPr>
            <a:r>
              <a:rPr lang="en-US" dirty="0">
                <a:solidFill>
                  <a:schemeClr val="dk1"/>
                </a:solidFill>
                <a:latin typeface="Livvic"/>
              </a:rPr>
              <a:t> IPC for the second version is ~half from the clean. (can be mainly </a:t>
            </a:r>
            <a:r>
              <a:rPr lang="en-US" dirty="0" err="1">
                <a:solidFill>
                  <a:schemeClr val="dk1"/>
                </a:solidFill>
                <a:latin typeface="Livvic"/>
              </a:rPr>
              <a:t>explianed</a:t>
            </a:r>
            <a:r>
              <a:rPr lang="en-US" dirty="0">
                <a:solidFill>
                  <a:schemeClr val="dk1"/>
                </a:solidFill>
                <a:latin typeface="Livvic"/>
              </a:rPr>
              <a:t> via the unique flame graph we got, and the increase in page faults, LLC loads, context switches (going back and forth from LLVM &gt; C &gt; Python)</a:t>
            </a:r>
          </a:p>
          <a:p>
            <a:pPr marL="285750" indent="-285750">
              <a:lnSpc>
                <a:spcPct val="150000"/>
              </a:lnSpc>
              <a:buFontTx/>
              <a:buChar char="-"/>
            </a:pPr>
            <a:r>
              <a:rPr lang="en-US" dirty="0">
                <a:solidFill>
                  <a:schemeClr val="dk1"/>
                </a:solidFill>
                <a:latin typeface="Livvic"/>
              </a:rPr>
              <a:t>DTLB loads decreased dramatically, ITLB loads increased by quite a bit. </a:t>
            </a:r>
          </a:p>
          <a:p>
            <a:pPr marL="285750" indent="-285750">
              <a:lnSpc>
                <a:spcPct val="150000"/>
              </a:lnSpc>
              <a:buFontTx/>
              <a:buChar char="-"/>
            </a:pPr>
            <a:r>
              <a:rPr lang="en-US" b="1" dirty="0">
                <a:solidFill>
                  <a:schemeClr val="dk1"/>
                </a:solidFill>
                <a:latin typeface="Livvic"/>
              </a:rPr>
              <a:t>Instructions count decreased by &gt;  10x!</a:t>
            </a:r>
          </a:p>
        </p:txBody>
      </p:sp>
    </p:spTree>
    <p:extLst>
      <p:ext uri="{BB962C8B-B14F-4D97-AF65-F5344CB8AC3E}">
        <p14:creationId xmlns:p14="http://schemas.microsoft.com/office/powerpoint/2010/main" val="2456161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5FF71245-1500-E1C9-43A6-6AE642D1034C}"/>
            </a:ext>
          </a:extLst>
        </p:cNvPr>
        <p:cNvGrpSpPr/>
        <p:nvPr/>
      </p:nvGrpSpPr>
      <p:grpSpPr>
        <a:xfrm>
          <a:off x="0" y="0"/>
          <a:ext cx="0" cy="0"/>
          <a:chOff x="0" y="0"/>
          <a:chExt cx="0" cy="0"/>
        </a:xfrm>
      </p:grpSpPr>
      <p:sp>
        <p:nvSpPr>
          <p:cNvPr id="7" name="Google Shape;202;p27">
            <a:extLst>
              <a:ext uri="{FF2B5EF4-FFF2-40B4-BE49-F238E27FC236}">
                <a16:creationId xmlns:a16="http://schemas.microsoft.com/office/drawing/2014/main" id="{EFD36DBE-A413-49E6-C4DB-96638150D3B3}"/>
              </a:ext>
            </a:extLst>
          </p:cNvPr>
          <p:cNvSpPr txBox="1">
            <a:spLocks noGrp="1"/>
          </p:cNvSpPr>
          <p:nvPr>
            <p:ph type="title"/>
          </p:nvPr>
        </p:nvSpPr>
        <p:spPr>
          <a:xfrm>
            <a:off x="-1799566" y="-196945"/>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Hardware solution</a:t>
            </a:r>
          </a:p>
        </p:txBody>
      </p:sp>
      <p:sp>
        <p:nvSpPr>
          <p:cNvPr id="6" name="תיבת טקסט 5">
            <a:extLst>
              <a:ext uri="{FF2B5EF4-FFF2-40B4-BE49-F238E27FC236}">
                <a16:creationId xmlns:a16="http://schemas.microsoft.com/office/drawing/2014/main" id="{3F0EA0B4-91E1-B3B3-C1AC-04C70C737E84}"/>
              </a:ext>
            </a:extLst>
          </p:cNvPr>
          <p:cNvSpPr txBox="1"/>
          <p:nvPr/>
        </p:nvSpPr>
        <p:spPr>
          <a:xfrm>
            <a:off x="648967" y="573841"/>
            <a:ext cx="8395855" cy="700769"/>
          </a:xfrm>
          <a:prstGeom prst="rect">
            <a:avLst/>
          </a:prstGeom>
          <a:noFill/>
        </p:spPr>
        <p:txBody>
          <a:bodyPr wrap="square">
            <a:spAutoFit/>
          </a:bodyPr>
          <a:lstStyle/>
          <a:p>
            <a:pPr>
              <a:lnSpc>
                <a:spcPct val="150000"/>
              </a:lnSpc>
            </a:pPr>
            <a:r>
              <a:rPr lang="en-US" dirty="0">
                <a:solidFill>
                  <a:schemeClr val="dk1"/>
                </a:solidFill>
                <a:latin typeface="Livvic"/>
              </a:rPr>
              <a:t>For AES, I would like to present an end-to-end hardware accelerator that will opt to be embedded on top x86 AES ISA.</a:t>
            </a:r>
            <a:endParaRPr lang="en-US" b="1" dirty="0">
              <a:solidFill>
                <a:schemeClr val="dk1"/>
              </a:solidFill>
              <a:latin typeface="Livvic"/>
            </a:endParaRPr>
          </a:p>
        </p:txBody>
      </p:sp>
      <p:pic>
        <p:nvPicPr>
          <p:cNvPr id="2" name="תמונה 1">
            <a:extLst>
              <a:ext uri="{FF2B5EF4-FFF2-40B4-BE49-F238E27FC236}">
                <a16:creationId xmlns:a16="http://schemas.microsoft.com/office/drawing/2014/main" id="{72BC1BAF-E9B2-FE9C-4A5C-7B006C7B7E7C}"/>
              </a:ext>
            </a:extLst>
          </p:cNvPr>
          <p:cNvPicPr>
            <a:picLocks noChangeAspect="1"/>
          </p:cNvPicPr>
          <p:nvPr/>
        </p:nvPicPr>
        <p:blipFill>
          <a:blip r:embed="rId3"/>
          <a:stretch>
            <a:fillRect/>
          </a:stretch>
        </p:blipFill>
        <p:spPr>
          <a:xfrm>
            <a:off x="146520" y="1274610"/>
            <a:ext cx="8997480" cy="2263060"/>
          </a:xfrm>
          <a:prstGeom prst="rect">
            <a:avLst/>
          </a:prstGeom>
        </p:spPr>
      </p:pic>
      <p:sp>
        <p:nvSpPr>
          <p:cNvPr id="8" name="תיבת טקסט 7">
            <a:extLst>
              <a:ext uri="{FF2B5EF4-FFF2-40B4-BE49-F238E27FC236}">
                <a16:creationId xmlns:a16="http://schemas.microsoft.com/office/drawing/2014/main" id="{B352B781-24D6-5D91-E617-F3CBD5205214}"/>
              </a:ext>
            </a:extLst>
          </p:cNvPr>
          <p:cNvSpPr txBox="1"/>
          <p:nvPr/>
        </p:nvSpPr>
        <p:spPr>
          <a:xfrm>
            <a:off x="648967" y="3537670"/>
            <a:ext cx="7442488" cy="1071191"/>
          </a:xfrm>
          <a:prstGeom prst="rect">
            <a:avLst/>
          </a:prstGeom>
          <a:noFill/>
        </p:spPr>
        <p:txBody>
          <a:bodyPr wrap="square">
            <a:spAutoFit/>
          </a:bodyPr>
          <a:lstStyle/>
          <a:p>
            <a:pPr algn="l" rtl="0">
              <a:lnSpc>
                <a:spcPct val="115000"/>
              </a:lnSpc>
              <a:spcAft>
                <a:spcPts val="800"/>
              </a:spcAft>
              <a:buNone/>
            </a:pPr>
            <a:r>
              <a:rPr lang="en-US" dirty="0">
                <a:solidFill>
                  <a:schemeClr val="dk1"/>
                </a:solidFill>
                <a:latin typeface="Livvic"/>
              </a:rPr>
              <a:t>The S-box implementation will be based on ROM. Meaning that we will have 16 independent S-boxes, that is done to support 16 bytes per round. Each S-box operates on 8 bits input. On a fully pipelined path, it should take 1 cycle (each cycle the 16 s-boxes produce the output of 128-bit input)</a:t>
            </a:r>
          </a:p>
        </p:txBody>
      </p:sp>
    </p:spTree>
    <p:extLst>
      <p:ext uri="{BB962C8B-B14F-4D97-AF65-F5344CB8AC3E}">
        <p14:creationId xmlns:p14="http://schemas.microsoft.com/office/powerpoint/2010/main" val="1987399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AEDA37DF-6A68-01FF-6B7F-0A11A9BE743F}"/>
            </a:ext>
          </a:extLst>
        </p:cNvPr>
        <p:cNvGrpSpPr/>
        <p:nvPr/>
      </p:nvGrpSpPr>
      <p:grpSpPr>
        <a:xfrm>
          <a:off x="0" y="0"/>
          <a:ext cx="0" cy="0"/>
          <a:chOff x="0" y="0"/>
          <a:chExt cx="0" cy="0"/>
        </a:xfrm>
      </p:grpSpPr>
      <p:sp>
        <p:nvSpPr>
          <p:cNvPr id="7" name="Google Shape;202;p27">
            <a:extLst>
              <a:ext uri="{FF2B5EF4-FFF2-40B4-BE49-F238E27FC236}">
                <a16:creationId xmlns:a16="http://schemas.microsoft.com/office/drawing/2014/main" id="{730D8C12-E4AD-FEFB-84B0-DC22F7F284AC}"/>
              </a:ext>
            </a:extLst>
          </p:cNvPr>
          <p:cNvSpPr txBox="1">
            <a:spLocks noGrp="1"/>
          </p:cNvSpPr>
          <p:nvPr>
            <p:ph type="title"/>
          </p:nvPr>
        </p:nvSpPr>
        <p:spPr>
          <a:xfrm>
            <a:off x="-1799566" y="-196945"/>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Hardware solution</a:t>
            </a:r>
          </a:p>
        </p:txBody>
      </p:sp>
      <mc:AlternateContent xmlns:mc="http://schemas.openxmlformats.org/markup-compatibility/2006">
        <mc:Choice xmlns:a14="http://schemas.microsoft.com/office/drawing/2010/main" Requires="a14">
          <p:sp>
            <p:nvSpPr>
              <p:cNvPr id="3" name="תיבת טקסט 2">
                <a:extLst>
                  <a:ext uri="{FF2B5EF4-FFF2-40B4-BE49-F238E27FC236}">
                    <a16:creationId xmlns:a16="http://schemas.microsoft.com/office/drawing/2014/main" id="{4AEE55E7-77E3-40E1-9306-3336184FF5D0}"/>
                  </a:ext>
                </a:extLst>
              </p:cNvPr>
              <p:cNvSpPr txBox="1"/>
              <p:nvPr/>
            </p:nvSpPr>
            <p:spPr>
              <a:xfrm>
                <a:off x="634491" y="594044"/>
                <a:ext cx="8395855" cy="2316596"/>
              </a:xfrm>
              <a:prstGeom prst="rect">
                <a:avLst/>
              </a:prstGeom>
              <a:noFill/>
            </p:spPr>
            <p:txBody>
              <a:bodyPr wrap="square">
                <a:spAutoFit/>
              </a:bodyPr>
              <a:lstStyle/>
              <a:p>
                <a:pPr>
                  <a:lnSpc>
                    <a:spcPct val="150000"/>
                  </a:lnSpc>
                </a:pPr>
                <a:r>
                  <a:rPr lang="en-US" u="sng" dirty="0">
                    <a:solidFill>
                      <a:schemeClr val="dk1"/>
                    </a:solidFill>
                    <a:latin typeface="Livvic"/>
                  </a:rPr>
                  <a:t>PPA estimations</a:t>
                </a:r>
              </a:p>
              <a:p>
                <a:pPr>
                  <a:lnSpc>
                    <a:spcPct val="150000"/>
                  </a:lnSpc>
                </a:pPr>
                <a:r>
                  <a:rPr lang="en-US" dirty="0">
                    <a:solidFill>
                      <a:schemeClr val="dk1"/>
                    </a:solidFill>
                    <a:latin typeface="Livvic"/>
                  </a:rPr>
                  <a:t>most of the area taken is the S-box. Which is 256 inputs times 8 bits – 256 bytes. Since we have 16, we get in total 4KB</a:t>
                </a:r>
              </a:p>
              <a:p>
                <a:pPr>
                  <a:lnSpc>
                    <a:spcPct val="150000"/>
                  </a:lnSpc>
                </a:pPr>
                <a:r>
                  <a:rPr lang="en-US" u="sng" dirty="0">
                    <a:solidFill>
                      <a:schemeClr val="dk1"/>
                    </a:solidFill>
                    <a:latin typeface="Livvic"/>
                  </a:rPr>
                  <a:t>Throughput estimations</a:t>
                </a:r>
              </a:p>
              <a:p>
                <a:pPr>
                  <a:lnSpc>
                    <a:spcPct val="150000"/>
                  </a:lnSpc>
                </a:pPr>
                <a:r>
                  <a:rPr lang="en-US" dirty="0">
                    <a:solidFill>
                      <a:schemeClr val="dk1"/>
                    </a:solidFill>
                    <a:latin typeface="Livvic"/>
                  </a:rPr>
                  <a:t>each cycle spit out 128 bit, let's assume 2GHZ frequency (modern CPU can reach to 5 GHZ easily), so, ignoring pipeline warm, we should get </a:t>
                </a:r>
                <a14:m>
                  <m:oMath xmlns:m="http://schemas.openxmlformats.org/officeDocument/2006/math">
                    <m:r>
                      <a:rPr lang="en-US">
                        <a:solidFill>
                          <a:schemeClr val="dk1"/>
                        </a:solidFill>
                        <a:latin typeface="Livvic"/>
                      </a:rPr>
                      <m:t>𝑓</m:t>
                    </m:r>
                    <m:r>
                      <a:rPr lang="en-US">
                        <a:solidFill>
                          <a:schemeClr val="dk1"/>
                        </a:solidFill>
                        <a:latin typeface="Livvic"/>
                      </a:rPr>
                      <m:t>×</m:t>
                    </m:r>
                    <m:r>
                      <a:rPr lang="en-US">
                        <a:solidFill>
                          <a:schemeClr val="dk1"/>
                        </a:solidFill>
                        <a:latin typeface="Livvic"/>
                      </a:rPr>
                      <m:t>128</m:t>
                    </m:r>
                    <m:r>
                      <a:rPr lang="en-US">
                        <a:solidFill>
                          <a:schemeClr val="dk1"/>
                        </a:solidFill>
                        <a:latin typeface="Livvic"/>
                      </a:rPr>
                      <m:t> </m:t>
                    </m:r>
                    <m:r>
                      <a:rPr lang="en-US">
                        <a:solidFill>
                          <a:schemeClr val="dk1"/>
                        </a:solidFill>
                        <a:latin typeface="Livvic"/>
                      </a:rPr>
                      <m:t>𝑏𝑖𝑡𝑠</m:t>
                    </m:r>
                    <m:r>
                      <a:rPr lang="en-US">
                        <a:solidFill>
                          <a:schemeClr val="dk1"/>
                        </a:solidFill>
                        <a:latin typeface="Livvic"/>
                      </a:rPr>
                      <m:t>=</m:t>
                    </m:r>
                    <m:r>
                      <a:rPr lang="en-US">
                        <a:solidFill>
                          <a:schemeClr val="dk1"/>
                        </a:solidFill>
                        <a:latin typeface="Livvic"/>
                      </a:rPr>
                      <m:t>256</m:t>
                    </m:r>
                    <m:r>
                      <a:rPr lang="en-US">
                        <a:solidFill>
                          <a:schemeClr val="dk1"/>
                        </a:solidFill>
                        <a:latin typeface="Livvic"/>
                      </a:rPr>
                      <m:t>𝐺𝐵</m:t>
                    </m:r>
                    <m:r>
                      <a:rPr lang="en-US">
                        <a:solidFill>
                          <a:schemeClr val="dk1"/>
                        </a:solidFill>
                        <a:latin typeface="Livvic"/>
                      </a:rPr>
                      <m:t> </m:t>
                    </m:r>
                    <m:r>
                      <a:rPr lang="en-US">
                        <a:solidFill>
                          <a:schemeClr val="dk1"/>
                        </a:solidFill>
                        <a:latin typeface="Livvic"/>
                      </a:rPr>
                      <m:t>𝑝𝑒𝑟</m:t>
                    </m:r>
                    <m:r>
                      <a:rPr lang="en-US">
                        <a:solidFill>
                          <a:schemeClr val="dk1"/>
                        </a:solidFill>
                        <a:latin typeface="Livvic"/>
                      </a:rPr>
                      <m:t> </m:t>
                    </m:r>
                    <m:r>
                      <a:rPr lang="en-US">
                        <a:solidFill>
                          <a:schemeClr val="dk1"/>
                        </a:solidFill>
                        <a:latin typeface="Livvic"/>
                      </a:rPr>
                      <m:t>𝑠𝑒𝑐𝑜𝑛𝑑</m:t>
                    </m:r>
                  </m:oMath>
                </a14:m>
                <a:r>
                  <a:rPr lang="en-US" dirty="0">
                    <a:solidFill>
                      <a:schemeClr val="dk1"/>
                    </a:solidFill>
                    <a:latin typeface="Livvic"/>
                  </a:rPr>
                  <a:t>.</a:t>
                </a:r>
              </a:p>
              <a:p>
                <a:pPr>
                  <a:lnSpc>
                    <a:spcPct val="150000"/>
                  </a:lnSpc>
                </a:pPr>
                <a:endParaRPr lang="en-US" dirty="0">
                  <a:solidFill>
                    <a:schemeClr val="dk1"/>
                  </a:solidFill>
                  <a:latin typeface="Livvic"/>
                </a:endParaRPr>
              </a:p>
            </p:txBody>
          </p:sp>
        </mc:Choice>
        <mc:Fallback>
          <p:sp>
            <p:nvSpPr>
              <p:cNvPr id="3" name="תיבת טקסט 2">
                <a:extLst>
                  <a:ext uri="{FF2B5EF4-FFF2-40B4-BE49-F238E27FC236}">
                    <a16:creationId xmlns:a16="http://schemas.microsoft.com/office/drawing/2014/main" id="{4AEE55E7-77E3-40E1-9306-3336184FF5D0}"/>
                  </a:ext>
                </a:extLst>
              </p:cNvPr>
              <p:cNvSpPr txBox="1">
                <a:spLocks noRot="1" noChangeAspect="1" noMove="1" noResize="1" noEditPoints="1" noAdjustHandles="1" noChangeArrowheads="1" noChangeShapeType="1" noTextEdit="1"/>
              </p:cNvSpPr>
              <p:nvPr/>
            </p:nvSpPr>
            <p:spPr>
              <a:xfrm>
                <a:off x="634491" y="594044"/>
                <a:ext cx="8395855" cy="2316596"/>
              </a:xfrm>
              <a:prstGeom prst="rect">
                <a:avLst/>
              </a:prstGeom>
              <a:blipFill>
                <a:blip r:embed="rId3"/>
                <a:stretch>
                  <a:fillRect l="-218"/>
                </a:stretch>
              </a:blipFill>
            </p:spPr>
            <p:txBody>
              <a:bodyPr/>
              <a:lstStyle/>
              <a:p>
                <a:r>
                  <a:rPr lang="he-IL">
                    <a:noFill/>
                  </a:rPr>
                  <a:t> </a:t>
                </a:r>
              </a:p>
            </p:txBody>
          </p:sp>
        </mc:Fallback>
      </mc:AlternateContent>
    </p:spTree>
    <p:extLst>
      <p:ext uri="{BB962C8B-B14F-4D97-AF65-F5344CB8AC3E}">
        <p14:creationId xmlns:p14="http://schemas.microsoft.com/office/powerpoint/2010/main" val="27474091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0D719A7C-D801-C849-4127-7A198C123EA3}"/>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4EDAD785-65BB-F347-D35E-696FF76D90C0}"/>
              </a:ext>
            </a:extLst>
          </p:cNvPr>
          <p:cNvSpPr txBox="1">
            <a:spLocks noGrp="1"/>
          </p:cNvSpPr>
          <p:nvPr>
            <p:ph type="title"/>
          </p:nvPr>
        </p:nvSpPr>
        <p:spPr>
          <a:xfrm>
            <a:off x="720000" y="2285400"/>
            <a:ext cx="7704000" cy="572700"/>
          </a:xfrm>
          <a:prstGeom prst="rect">
            <a:avLst/>
          </a:prstGeom>
        </p:spPr>
        <p:txBody>
          <a:bodyPr spcFirstLastPara="1" wrap="square" lIns="91425" tIns="91425" rIns="91425" bIns="91425" anchor="t" anchorCtr="0">
            <a:noAutofit/>
          </a:bodyPr>
          <a:lstStyle/>
          <a:p>
            <a:pPr lvl="0" algn="ctr"/>
            <a:r>
              <a:rPr lang="en-US" altLang="zh-CN" sz="4400" b="0" dirty="0"/>
              <a:t>MDP benchmark</a:t>
            </a:r>
            <a:endParaRPr sz="4400" dirty="0"/>
          </a:p>
        </p:txBody>
      </p:sp>
      <p:pic>
        <p:nvPicPr>
          <p:cNvPr id="4" name="תמונה 3">
            <a:extLst>
              <a:ext uri="{FF2B5EF4-FFF2-40B4-BE49-F238E27FC236}">
                <a16:creationId xmlns:a16="http://schemas.microsoft.com/office/drawing/2014/main" id="{C303D7CA-9214-6DEC-262C-D964A7E143B5}"/>
              </a:ext>
            </a:extLst>
          </p:cNvPr>
          <p:cNvPicPr>
            <a:picLocks noChangeAspect="1"/>
          </p:cNvPicPr>
          <p:nvPr/>
        </p:nvPicPr>
        <p:blipFill>
          <a:blip r:embed="rId3"/>
          <a:stretch>
            <a:fillRect/>
          </a:stretch>
        </p:blipFill>
        <p:spPr>
          <a:xfrm>
            <a:off x="101600" y="3527334"/>
            <a:ext cx="1045935" cy="1045935"/>
          </a:xfrm>
          <a:prstGeom prst="rect">
            <a:avLst/>
          </a:prstGeom>
        </p:spPr>
      </p:pic>
      <p:pic>
        <p:nvPicPr>
          <p:cNvPr id="8" name="תמונה 7">
            <a:extLst>
              <a:ext uri="{FF2B5EF4-FFF2-40B4-BE49-F238E27FC236}">
                <a16:creationId xmlns:a16="http://schemas.microsoft.com/office/drawing/2014/main" id="{0A27A6EE-935B-E6B0-92F6-B564CB0A3A98}"/>
              </a:ext>
            </a:extLst>
          </p:cNvPr>
          <p:cNvPicPr>
            <a:picLocks noChangeAspect="1"/>
          </p:cNvPicPr>
          <p:nvPr/>
        </p:nvPicPr>
        <p:blipFill>
          <a:blip r:embed="rId4"/>
          <a:stretch>
            <a:fillRect/>
          </a:stretch>
        </p:blipFill>
        <p:spPr>
          <a:xfrm>
            <a:off x="7609840" y="3400335"/>
            <a:ext cx="1127760" cy="1127760"/>
          </a:xfrm>
          <a:prstGeom prst="rect">
            <a:avLst/>
          </a:prstGeom>
        </p:spPr>
      </p:pic>
    </p:spTree>
    <p:extLst>
      <p:ext uri="{BB962C8B-B14F-4D97-AF65-F5344CB8AC3E}">
        <p14:creationId xmlns:p14="http://schemas.microsoft.com/office/powerpoint/2010/main" val="3073693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4D249009-8C36-8DEA-2DE7-68B8F8E3990E}"/>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484DA5C1-5108-3039-E599-BCCEB38811B4}"/>
              </a:ext>
            </a:extLst>
          </p:cNvPr>
          <p:cNvSpPr txBox="1">
            <a:spLocks noGrp="1"/>
          </p:cNvSpPr>
          <p:nvPr>
            <p:ph type="title"/>
          </p:nvPr>
        </p:nvSpPr>
        <p:spPr>
          <a:xfrm>
            <a:off x="720000" y="-76200"/>
            <a:ext cx="7704000" cy="572700"/>
          </a:xfrm>
          <a:prstGeom prst="rect">
            <a:avLst/>
          </a:prstGeom>
        </p:spPr>
        <p:txBody>
          <a:bodyPr spcFirstLastPara="1" wrap="square" lIns="91425" tIns="91425" rIns="91425" bIns="91425" anchor="t" anchorCtr="0">
            <a:noAutofit/>
          </a:bodyPr>
          <a:lstStyle/>
          <a:p>
            <a:pPr lvl="0"/>
            <a:r>
              <a:rPr lang="en-US" sz="2800" b="0" dirty="0">
                <a:latin typeface="Livvic"/>
              </a:rPr>
              <a:t>background</a:t>
            </a:r>
            <a:endParaRPr b="0" dirty="0"/>
          </a:p>
        </p:txBody>
      </p:sp>
      <p:sp>
        <p:nvSpPr>
          <p:cNvPr id="3" name="תיבת טקסט 2">
            <a:extLst>
              <a:ext uri="{FF2B5EF4-FFF2-40B4-BE49-F238E27FC236}">
                <a16:creationId xmlns:a16="http://schemas.microsoft.com/office/drawing/2014/main" id="{E582CA29-86F8-927A-680D-B1290395F561}"/>
              </a:ext>
            </a:extLst>
          </p:cNvPr>
          <p:cNvSpPr txBox="1"/>
          <p:nvPr/>
        </p:nvSpPr>
        <p:spPr>
          <a:xfrm>
            <a:off x="698715" y="689134"/>
            <a:ext cx="8022336" cy="2314544"/>
          </a:xfrm>
          <a:prstGeom prst="rect">
            <a:avLst/>
          </a:prstGeom>
          <a:noFill/>
        </p:spPr>
        <p:txBody>
          <a:bodyPr wrap="square">
            <a:spAutoFit/>
          </a:bodyPr>
          <a:lstStyle/>
          <a:p>
            <a:pPr>
              <a:lnSpc>
                <a:spcPct val="150000"/>
              </a:lnSpc>
            </a:pPr>
            <a:r>
              <a:rPr lang="en-US" dirty="0">
                <a:solidFill>
                  <a:schemeClr val="dk1"/>
                </a:solidFill>
                <a:latin typeface="Livvic"/>
              </a:rPr>
              <a:t>This benchmark is a pure python dynamic-programming simulation of a simplified battle which is being simulated as a Markov Decision Process.</a:t>
            </a:r>
          </a:p>
          <a:p>
            <a:pPr>
              <a:lnSpc>
                <a:spcPct val="150000"/>
              </a:lnSpc>
            </a:pPr>
            <a:r>
              <a:rPr lang="en-US" dirty="0">
                <a:solidFill>
                  <a:schemeClr val="dk1"/>
                </a:solidFill>
                <a:latin typeface="Livvic"/>
              </a:rPr>
              <a:t>It uses the value iteration algorithm, to solve the MDP problem.</a:t>
            </a:r>
          </a:p>
          <a:p>
            <a:pPr>
              <a:lnSpc>
                <a:spcPct val="150000"/>
              </a:lnSpc>
            </a:pPr>
            <a:r>
              <a:rPr lang="en-US" dirty="0">
                <a:solidFill>
                  <a:schemeClr val="dk1"/>
                </a:solidFill>
                <a:latin typeface="Livvic"/>
              </a:rPr>
              <a:t>It models combat turns as state transitions with probabilities, evaluates optimal choices under uncertainty, and computes the player’s win probability to a target tolerance.</a:t>
            </a:r>
          </a:p>
          <a:p>
            <a:pPr>
              <a:lnSpc>
                <a:spcPct val="150000"/>
              </a:lnSpc>
            </a:pPr>
            <a:r>
              <a:rPr lang="en-US" dirty="0">
                <a:solidFill>
                  <a:schemeClr val="dk1"/>
                </a:solidFill>
                <a:latin typeface="Livvic"/>
              </a:rPr>
              <a:t>MDP has vast number of applications on itself – robotics, machine learning, finance, games.</a:t>
            </a:r>
          </a:p>
          <a:p>
            <a:pPr>
              <a:lnSpc>
                <a:spcPct val="150000"/>
              </a:lnSpc>
            </a:pPr>
            <a:endParaRPr lang="he-IL" dirty="0">
              <a:solidFill>
                <a:schemeClr val="dk1"/>
              </a:solidFill>
              <a:latin typeface="Livvic"/>
            </a:endParaRPr>
          </a:p>
        </p:txBody>
      </p:sp>
    </p:spTree>
    <p:extLst>
      <p:ext uri="{BB962C8B-B14F-4D97-AF65-F5344CB8AC3E}">
        <p14:creationId xmlns:p14="http://schemas.microsoft.com/office/powerpoint/2010/main" val="2880892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9F6928E1-CCC3-7457-404C-ACFBB00CAE6F}"/>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30BD7157-B4AC-FD53-1541-B4F68D8F027C}"/>
              </a:ext>
            </a:extLst>
          </p:cNvPr>
          <p:cNvSpPr txBox="1">
            <a:spLocks noGrp="1"/>
          </p:cNvSpPr>
          <p:nvPr>
            <p:ph type="title"/>
          </p:nvPr>
        </p:nvSpPr>
        <p:spPr>
          <a:xfrm>
            <a:off x="720000" y="-76200"/>
            <a:ext cx="7704000" cy="572700"/>
          </a:xfrm>
          <a:prstGeom prst="rect">
            <a:avLst/>
          </a:prstGeom>
        </p:spPr>
        <p:txBody>
          <a:bodyPr spcFirstLastPara="1" wrap="square" lIns="91425" tIns="91425" rIns="91425" bIns="91425" anchor="t" anchorCtr="0">
            <a:noAutofit/>
          </a:bodyPr>
          <a:lstStyle/>
          <a:p>
            <a:pPr lvl="0"/>
            <a:r>
              <a:rPr lang="en-US" sz="2800" b="0" dirty="0">
                <a:latin typeface="Livvic"/>
              </a:rPr>
              <a:t>background</a:t>
            </a:r>
            <a:endParaRPr b="0" dirty="0"/>
          </a:p>
        </p:txBody>
      </p:sp>
      <p:sp>
        <p:nvSpPr>
          <p:cNvPr id="3" name="תיבת טקסט 2">
            <a:extLst>
              <a:ext uri="{FF2B5EF4-FFF2-40B4-BE49-F238E27FC236}">
                <a16:creationId xmlns:a16="http://schemas.microsoft.com/office/drawing/2014/main" id="{454E869C-E176-DD5F-B472-1DFDF2CC5922}"/>
              </a:ext>
            </a:extLst>
          </p:cNvPr>
          <p:cNvSpPr txBox="1"/>
          <p:nvPr/>
        </p:nvSpPr>
        <p:spPr>
          <a:xfrm>
            <a:off x="698715" y="689134"/>
            <a:ext cx="8022336" cy="1993431"/>
          </a:xfrm>
          <a:prstGeom prst="rect">
            <a:avLst/>
          </a:prstGeom>
          <a:noFill/>
        </p:spPr>
        <p:txBody>
          <a:bodyPr wrap="square">
            <a:spAutoFit/>
          </a:bodyPr>
          <a:lstStyle/>
          <a:p>
            <a:pPr>
              <a:lnSpc>
                <a:spcPct val="150000"/>
              </a:lnSpc>
            </a:pPr>
            <a:r>
              <a:rPr lang="en-US" dirty="0">
                <a:solidFill>
                  <a:schemeClr val="dk1"/>
                </a:solidFill>
                <a:latin typeface="Livvic"/>
              </a:rPr>
              <a:t>The game is modeled as a directed acyclic graph, that includes abstract states like: </a:t>
            </a:r>
          </a:p>
          <a:p>
            <a:pPr lvl="0">
              <a:lnSpc>
                <a:spcPct val="150000"/>
              </a:lnSpc>
            </a:pPr>
            <a:r>
              <a:rPr lang="en-US" dirty="0">
                <a:solidFill>
                  <a:schemeClr val="dk1"/>
                </a:solidFill>
                <a:latin typeface="Livvic"/>
              </a:rPr>
              <a:t>A state for each fighter HP / stats, and whose turn it is now</a:t>
            </a:r>
          </a:p>
          <a:p>
            <a:pPr lvl="0">
              <a:lnSpc>
                <a:spcPct val="150000"/>
              </a:lnSpc>
            </a:pPr>
            <a:r>
              <a:rPr lang="en-US" dirty="0">
                <a:solidFill>
                  <a:schemeClr val="dk1"/>
                </a:solidFill>
                <a:latin typeface="Livvic"/>
              </a:rPr>
              <a:t>Actions which transform a state into next states with some probability functions for example damage randomness, critical hit chance, </a:t>
            </a:r>
            <a:r>
              <a:rPr lang="en-US" dirty="0" err="1">
                <a:solidFill>
                  <a:schemeClr val="dk1"/>
                </a:solidFill>
                <a:latin typeface="Livvic"/>
              </a:rPr>
              <a:t>etc</a:t>
            </a:r>
            <a:r>
              <a:rPr lang="en-US" dirty="0">
                <a:solidFill>
                  <a:schemeClr val="dk1"/>
                </a:solidFill>
                <a:latin typeface="Livvic"/>
              </a:rPr>
              <a:t>'.</a:t>
            </a:r>
          </a:p>
          <a:p>
            <a:pPr lvl="0">
              <a:lnSpc>
                <a:spcPct val="150000"/>
              </a:lnSpc>
            </a:pPr>
            <a:r>
              <a:rPr lang="en-US" dirty="0">
                <a:solidFill>
                  <a:schemeClr val="dk1"/>
                </a:solidFill>
                <a:latin typeface="Livvic"/>
              </a:rPr>
              <a:t>The benchmark evaluates the win probability from the initial state, by going over the state graph, until the estimate is "close enough"</a:t>
            </a:r>
          </a:p>
        </p:txBody>
      </p:sp>
      <mc:AlternateContent xmlns:mc="http://schemas.openxmlformats.org/markup-compatibility/2006">
        <mc:Choice xmlns:a14="http://schemas.microsoft.com/office/drawing/2010/main" Requires="a14">
          <p:sp>
            <p:nvSpPr>
              <p:cNvPr id="4" name="תיבת טקסט 3">
                <a:extLst>
                  <a:ext uri="{FF2B5EF4-FFF2-40B4-BE49-F238E27FC236}">
                    <a16:creationId xmlns:a16="http://schemas.microsoft.com/office/drawing/2014/main" id="{3E9BF79A-51B8-E272-A308-22D864A3A31B}"/>
                  </a:ext>
                </a:extLst>
              </p:cNvPr>
              <p:cNvSpPr txBox="1"/>
              <p:nvPr/>
            </p:nvSpPr>
            <p:spPr>
              <a:xfrm>
                <a:off x="720000" y="2815199"/>
                <a:ext cx="7086600" cy="1639167"/>
              </a:xfrm>
              <a:prstGeom prst="rect">
                <a:avLst/>
              </a:prstGeom>
              <a:noFill/>
            </p:spPr>
            <p:txBody>
              <a:bodyPr wrap="square">
                <a:spAutoFit/>
              </a:bodyPr>
              <a:lstStyle/>
              <a:p>
                <a:pPr marL="342900" lvl="0" indent="-342900" algn="l" rtl="0">
                  <a:lnSpc>
                    <a:spcPct val="115000"/>
                  </a:lnSpc>
                  <a:spcAft>
                    <a:spcPts val="800"/>
                  </a:spcAft>
                  <a:buFont typeface="Aptos" panose="020B0004020202020204" pitchFamily="34" charset="0"/>
                  <a:buChar char="-"/>
                </a:pPr>
                <a:r>
                  <a:rPr lang="en-US" dirty="0">
                    <a:solidFill>
                      <a:schemeClr val="dk1"/>
                    </a:solidFill>
                    <a:latin typeface="Livvic"/>
                  </a:rPr>
                  <a:t>S: set of states.</a:t>
                </a:r>
              </a:p>
              <a:p>
                <a:pPr marL="342900" lvl="0" indent="-342900" algn="l" rtl="0">
                  <a:lnSpc>
                    <a:spcPct val="115000"/>
                  </a:lnSpc>
                  <a:spcAft>
                    <a:spcPts val="800"/>
                  </a:spcAft>
                  <a:buFont typeface="Aptos" panose="020B0004020202020204" pitchFamily="34" charset="0"/>
                  <a:buChar char="-"/>
                </a:pPr>
                <a:r>
                  <a:rPr lang="en-US" dirty="0">
                    <a:solidFill>
                      <a:schemeClr val="dk1"/>
                    </a:solidFill>
                    <a:latin typeface="Livvic"/>
                  </a:rPr>
                  <a:t>A: set of actions.</a:t>
                </a:r>
              </a:p>
              <a:p>
                <a:pPr marL="342900" lvl="0" indent="-342900" algn="l" rtl="0">
                  <a:lnSpc>
                    <a:spcPct val="115000"/>
                  </a:lnSpc>
                  <a:spcAft>
                    <a:spcPts val="800"/>
                  </a:spcAft>
                  <a:buFont typeface="Aptos" panose="020B0004020202020204" pitchFamily="34" charset="0"/>
                  <a:buChar char="-"/>
                </a:pPr>
                <a:r>
                  <a:rPr lang="en-US" dirty="0">
                    <a:solidFill>
                      <a:schemeClr val="dk1"/>
                    </a:solidFill>
                    <a:latin typeface="Livvic"/>
                  </a:rPr>
                  <a:t>P: transition probability function:  </a:t>
                </a:r>
                <a14:m>
                  <m:oMath xmlns:m="http://schemas.openxmlformats.org/officeDocument/2006/math">
                    <m:r>
                      <a:rPr lang="en-US">
                        <a:solidFill>
                          <a:schemeClr val="dk1"/>
                        </a:solidFill>
                      </a:rPr>
                      <m:t>𝑃</m:t>
                    </m:r>
                    <m:r>
                      <a:rPr lang="en-US">
                        <a:solidFill>
                          <a:schemeClr val="dk1"/>
                        </a:solidFill>
                      </a:rPr>
                      <m:t>(</m:t>
                    </m:r>
                    <m:sSup>
                      <m:sSupPr>
                        <m:ctrlPr>
                          <a:rPr lang="en-US">
                            <a:solidFill>
                              <a:schemeClr val="dk1"/>
                            </a:solidFill>
                          </a:rPr>
                        </m:ctrlPr>
                      </m:sSupPr>
                      <m:e>
                        <m:r>
                          <a:rPr lang="en-US">
                            <a:solidFill>
                              <a:schemeClr val="dk1"/>
                            </a:solidFill>
                          </a:rPr>
                          <m:t>𝑠</m:t>
                        </m:r>
                      </m:e>
                      <m:sup>
                        <m:r>
                          <a:rPr lang="en-US">
                            <a:solidFill>
                              <a:schemeClr val="dk1"/>
                            </a:solidFill>
                          </a:rPr>
                          <m:t>′</m:t>
                        </m:r>
                      </m:sup>
                    </m:sSup>
                    <m:r>
                      <a:rPr lang="en-US">
                        <a:solidFill>
                          <a:schemeClr val="dk1"/>
                        </a:solidFill>
                      </a:rPr>
                      <m:t>|</m:t>
                    </m:r>
                    <m:r>
                      <a:rPr lang="en-US">
                        <a:solidFill>
                          <a:schemeClr val="dk1"/>
                        </a:solidFill>
                      </a:rPr>
                      <m:t>𝑠</m:t>
                    </m:r>
                    <m:r>
                      <a:rPr lang="en-US">
                        <a:solidFill>
                          <a:schemeClr val="dk1"/>
                        </a:solidFill>
                      </a:rPr>
                      <m:t>,</m:t>
                    </m:r>
                    <m:r>
                      <a:rPr lang="en-US">
                        <a:solidFill>
                          <a:schemeClr val="dk1"/>
                        </a:solidFill>
                      </a:rPr>
                      <m:t>𝑎</m:t>
                    </m:r>
                    <m:r>
                      <a:rPr lang="en-US">
                        <a:solidFill>
                          <a:schemeClr val="dk1"/>
                        </a:solidFill>
                      </a:rPr>
                      <m:t>)</m:t>
                    </m:r>
                  </m:oMath>
                </a14:m>
                <a:r>
                  <a:rPr lang="en-US" dirty="0">
                    <a:solidFill>
                      <a:schemeClr val="dk1"/>
                    </a:solidFill>
                    <a:latin typeface="Livvic"/>
                  </a:rPr>
                  <a:t> which give us the probability of moving to state </a:t>
                </a:r>
                <a14:m>
                  <m:oMath xmlns:m="http://schemas.openxmlformats.org/officeDocument/2006/math">
                    <m:r>
                      <a:rPr lang="en-US">
                        <a:solidFill>
                          <a:schemeClr val="dk1"/>
                        </a:solidFill>
                      </a:rPr>
                      <m:t>𝑠</m:t>
                    </m:r>
                    <m:r>
                      <a:rPr lang="en-US">
                        <a:solidFill>
                          <a:schemeClr val="dk1"/>
                        </a:solidFill>
                      </a:rPr>
                      <m:t>′</m:t>
                    </m:r>
                  </m:oMath>
                </a14:m>
                <a:r>
                  <a:rPr lang="en-US" dirty="0">
                    <a:solidFill>
                      <a:schemeClr val="dk1"/>
                    </a:solidFill>
                    <a:latin typeface="Livvic"/>
                  </a:rPr>
                  <a:t> after an action a during state </a:t>
                </a:r>
                <a14:m>
                  <m:oMath xmlns:m="http://schemas.openxmlformats.org/officeDocument/2006/math">
                    <m:r>
                      <a:rPr lang="en-US">
                        <a:solidFill>
                          <a:schemeClr val="dk1"/>
                        </a:solidFill>
                      </a:rPr>
                      <m:t>𝑠</m:t>
                    </m:r>
                  </m:oMath>
                </a14:m>
                <a:r>
                  <a:rPr lang="en-US" dirty="0">
                    <a:solidFill>
                      <a:schemeClr val="dk1"/>
                    </a:solidFill>
                    <a:latin typeface="Livvic"/>
                  </a:rPr>
                  <a:t>.</a:t>
                </a:r>
              </a:p>
              <a:p>
                <a:pPr marL="342900" lvl="0" indent="-342900" algn="l" rtl="0">
                  <a:lnSpc>
                    <a:spcPct val="115000"/>
                  </a:lnSpc>
                  <a:spcAft>
                    <a:spcPts val="800"/>
                  </a:spcAft>
                  <a:buFont typeface="Aptos" panose="020B0004020202020204" pitchFamily="34" charset="0"/>
                  <a:buChar char="-"/>
                </a:pPr>
                <a:r>
                  <a:rPr lang="en-US" dirty="0">
                    <a:solidFill>
                      <a:schemeClr val="dk1"/>
                    </a:solidFill>
                    <a:latin typeface="Livvic"/>
                  </a:rPr>
                  <a:t>R: the reward function, </a:t>
                </a:r>
                <a14:m>
                  <m:oMath xmlns:m="http://schemas.openxmlformats.org/officeDocument/2006/math">
                    <m:r>
                      <a:rPr lang="en-US">
                        <a:solidFill>
                          <a:schemeClr val="dk1"/>
                        </a:solidFill>
                      </a:rPr>
                      <m:t>𝑅</m:t>
                    </m:r>
                    <m:r>
                      <a:rPr lang="en-US">
                        <a:solidFill>
                          <a:schemeClr val="dk1"/>
                        </a:solidFill>
                      </a:rPr>
                      <m:t>(</m:t>
                    </m:r>
                    <m:r>
                      <a:rPr lang="en-US">
                        <a:solidFill>
                          <a:schemeClr val="dk1"/>
                        </a:solidFill>
                      </a:rPr>
                      <m:t>𝑠</m:t>
                    </m:r>
                    <m:r>
                      <a:rPr lang="en-US">
                        <a:solidFill>
                          <a:schemeClr val="dk1"/>
                        </a:solidFill>
                      </a:rPr>
                      <m:t>,</m:t>
                    </m:r>
                    <m:r>
                      <a:rPr lang="en-US">
                        <a:solidFill>
                          <a:schemeClr val="dk1"/>
                        </a:solidFill>
                      </a:rPr>
                      <m:t>𝑎</m:t>
                    </m:r>
                    <m:r>
                      <a:rPr lang="en-US">
                        <a:solidFill>
                          <a:schemeClr val="dk1"/>
                        </a:solidFill>
                      </a:rPr>
                      <m:t>)</m:t>
                    </m:r>
                  </m:oMath>
                </a14:m>
                <a:r>
                  <a:rPr lang="en-US" dirty="0">
                    <a:solidFill>
                      <a:schemeClr val="dk1"/>
                    </a:solidFill>
                    <a:latin typeface="Livvic"/>
                  </a:rPr>
                  <a:t> which gives the reward for taking action </a:t>
                </a:r>
                <a14:m>
                  <m:oMath xmlns:m="http://schemas.openxmlformats.org/officeDocument/2006/math">
                    <m:r>
                      <a:rPr lang="en-US">
                        <a:solidFill>
                          <a:schemeClr val="dk1"/>
                        </a:solidFill>
                      </a:rPr>
                      <m:t>𝑎</m:t>
                    </m:r>
                  </m:oMath>
                </a14:m>
                <a:r>
                  <a:rPr lang="en-US" dirty="0">
                    <a:solidFill>
                      <a:schemeClr val="dk1"/>
                    </a:solidFill>
                    <a:latin typeface="Livvic"/>
                  </a:rPr>
                  <a:t> in state </a:t>
                </a:r>
                <a14:m>
                  <m:oMath xmlns:m="http://schemas.openxmlformats.org/officeDocument/2006/math">
                    <m:r>
                      <a:rPr lang="en-US">
                        <a:solidFill>
                          <a:schemeClr val="dk1"/>
                        </a:solidFill>
                      </a:rPr>
                      <m:t>𝑠</m:t>
                    </m:r>
                  </m:oMath>
                </a14:m>
                <a:endParaRPr lang="en-US" dirty="0">
                  <a:solidFill>
                    <a:schemeClr val="dk1"/>
                  </a:solidFill>
                  <a:latin typeface="Livvic"/>
                </a:endParaRPr>
              </a:p>
            </p:txBody>
          </p:sp>
        </mc:Choice>
        <mc:Fallback>
          <p:sp>
            <p:nvSpPr>
              <p:cNvPr id="4" name="תיבת טקסט 3">
                <a:extLst>
                  <a:ext uri="{FF2B5EF4-FFF2-40B4-BE49-F238E27FC236}">
                    <a16:creationId xmlns:a16="http://schemas.microsoft.com/office/drawing/2014/main" id="{3E9BF79A-51B8-E272-A308-22D864A3A31B}"/>
                  </a:ext>
                </a:extLst>
              </p:cNvPr>
              <p:cNvSpPr txBox="1">
                <a:spLocks noRot="1" noChangeAspect="1" noMove="1" noResize="1" noEditPoints="1" noAdjustHandles="1" noChangeArrowheads="1" noChangeShapeType="1" noTextEdit="1"/>
              </p:cNvSpPr>
              <p:nvPr/>
            </p:nvSpPr>
            <p:spPr>
              <a:xfrm>
                <a:off x="720000" y="2815199"/>
                <a:ext cx="7086600" cy="1639167"/>
              </a:xfrm>
              <a:prstGeom prst="rect">
                <a:avLst/>
              </a:prstGeom>
              <a:blipFill>
                <a:blip r:embed="rId3"/>
                <a:stretch>
                  <a:fillRect l="-258" r="-516" b="-2974"/>
                </a:stretch>
              </a:blipFill>
            </p:spPr>
            <p:txBody>
              <a:bodyPr/>
              <a:lstStyle/>
              <a:p>
                <a:r>
                  <a:rPr lang="he-IL">
                    <a:noFill/>
                  </a:rPr>
                  <a:t> </a:t>
                </a:r>
              </a:p>
            </p:txBody>
          </p:sp>
        </mc:Fallback>
      </mc:AlternateContent>
    </p:spTree>
    <p:extLst>
      <p:ext uri="{BB962C8B-B14F-4D97-AF65-F5344CB8AC3E}">
        <p14:creationId xmlns:p14="http://schemas.microsoft.com/office/powerpoint/2010/main" val="1559371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8F4380D6-51B6-B80B-40C5-C9F32100491A}"/>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453A678A-F9F9-0040-6B65-138ECFE90504}"/>
              </a:ext>
            </a:extLst>
          </p:cNvPr>
          <p:cNvSpPr txBox="1">
            <a:spLocks noGrp="1"/>
          </p:cNvSpPr>
          <p:nvPr>
            <p:ph type="title"/>
          </p:nvPr>
        </p:nvSpPr>
        <p:spPr>
          <a:xfrm>
            <a:off x="720000" y="-76200"/>
            <a:ext cx="7704000" cy="572700"/>
          </a:xfrm>
          <a:prstGeom prst="rect">
            <a:avLst/>
          </a:prstGeom>
        </p:spPr>
        <p:txBody>
          <a:bodyPr spcFirstLastPara="1" wrap="square" lIns="91425" tIns="91425" rIns="91425" bIns="91425" anchor="t" anchorCtr="0">
            <a:noAutofit/>
          </a:bodyPr>
          <a:lstStyle/>
          <a:p>
            <a:pPr lvl="0"/>
            <a:r>
              <a:rPr lang="en-US" sz="2800" b="0" dirty="0">
                <a:latin typeface="Livvic"/>
              </a:rPr>
              <a:t>Observations and initial results</a:t>
            </a:r>
            <a:endParaRPr b="0" dirty="0"/>
          </a:p>
        </p:txBody>
      </p:sp>
      <p:sp>
        <p:nvSpPr>
          <p:cNvPr id="5" name="תיבת טקסט 4">
            <a:extLst>
              <a:ext uri="{FF2B5EF4-FFF2-40B4-BE49-F238E27FC236}">
                <a16:creationId xmlns:a16="http://schemas.microsoft.com/office/drawing/2014/main" id="{CCA87759-4389-5104-AF83-52E49086ADFC}"/>
              </a:ext>
            </a:extLst>
          </p:cNvPr>
          <p:cNvSpPr txBox="1"/>
          <p:nvPr/>
        </p:nvSpPr>
        <p:spPr>
          <a:xfrm>
            <a:off x="401320" y="707926"/>
            <a:ext cx="8463280" cy="2317558"/>
          </a:xfrm>
          <a:prstGeom prst="rect">
            <a:avLst/>
          </a:prstGeom>
          <a:noFill/>
        </p:spPr>
        <p:txBody>
          <a:bodyPr wrap="square">
            <a:spAutoFit/>
          </a:bodyPr>
          <a:lstStyle/>
          <a:p>
            <a:pPr algn="l" rtl="0">
              <a:lnSpc>
                <a:spcPct val="115000"/>
              </a:lnSpc>
              <a:spcAft>
                <a:spcPts val="800"/>
              </a:spcAft>
              <a:buNone/>
            </a:pPr>
            <a:r>
              <a:rPr lang="en-US" dirty="0">
                <a:solidFill>
                  <a:schemeClr val="dk1"/>
                </a:solidFill>
                <a:latin typeface="Livvic"/>
              </a:rPr>
              <a:t>The main code can be divided into three main parts:</a:t>
            </a:r>
          </a:p>
          <a:p>
            <a:pPr marL="342900" lvl="0" indent="-342900" algn="l" rtl="0">
              <a:lnSpc>
                <a:spcPct val="115000"/>
              </a:lnSpc>
              <a:spcAft>
                <a:spcPts val="800"/>
              </a:spcAft>
              <a:buFont typeface="+mj-lt"/>
              <a:buAutoNum type="arabicPeriod"/>
            </a:pPr>
            <a:r>
              <a:rPr lang="en-US" dirty="0">
                <a:solidFill>
                  <a:schemeClr val="dk1"/>
                </a:solidFill>
                <a:latin typeface="Livvic"/>
              </a:rPr>
              <a:t>State representation defines the game state using </a:t>
            </a:r>
            <a:r>
              <a:rPr lang="en-US" dirty="0" err="1">
                <a:solidFill>
                  <a:schemeClr val="dk1"/>
                </a:solidFill>
                <a:latin typeface="Livvic"/>
              </a:rPr>
              <a:t>namedtuple</a:t>
            </a:r>
            <a:r>
              <a:rPr lang="en-US" dirty="0">
                <a:solidFill>
                  <a:schemeClr val="dk1"/>
                </a:solidFill>
                <a:latin typeface="Livvic"/>
              </a:rPr>
              <a:t> objects – like </a:t>
            </a:r>
            <a:r>
              <a:rPr lang="en-US" dirty="0" err="1">
                <a:solidFill>
                  <a:schemeClr val="dk1"/>
                </a:solidFill>
                <a:latin typeface="Livvic"/>
              </a:rPr>
              <a:t>Pokemon's</a:t>
            </a:r>
            <a:r>
              <a:rPr lang="en-US" dirty="0">
                <a:solidFill>
                  <a:schemeClr val="dk1"/>
                </a:solidFill>
                <a:latin typeface="Livvic"/>
              </a:rPr>
              <a:t> HP, stats, and status. </a:t>
            </a:r>
          </a:p>
          <a:p>
            <a:pPr marL="342900" lvl="0" indent="-342900" algn="l" rtl="0">
              <a:lnSpc>
                <a:spcPct val="115000"/>
              </a:lnSpc>
              <a:spcAft>
                <a:spcPts val="800"/>
              </a:spcAft>
              <a:buFont typeface="+mj-lt"/>
              <a:buAutoNum type="arabicPeriod"/>
            </a:pPr>
            <a:r>
              <a:rPr lang="en-US" dirty="0">
                <a:solidFill>
                  <a:schemeClr val="dk1"/>
                </a:solidFill>
                <a:latin typeface="Livvic"/>
              </a:rPr>
              <a:t>Action and transition logic: _</a:t>
            </a:r>
            <a:r>
              <a:rPr lang="en-US" dirty="0" err="1">
                <a:solidFill>
                  <a:schemeClr val="dk1"/>
                </a:solidFill>
                <a:latin typeface="Livvic"/>
              </a:rPr>
              <a:t>applyAction</a:t>
            </a:r>
            <a:r>
              <a:rPr lang="en-US" dirty="0">
                <a:solidFill>
                  <a:schemeClr val="dk1"/>
                </a:solidFill>
                <a:latin typeface="Livvic"/>
              </a:rPr>
              <a:t> and </a:t>
            </a:r>
            <a:r>
              <a:rPr lang="en-US" dirty="0" err="1">
                <a:solidFill>
                  <a:schemeClr val="dk1"/>
                </a:solidFill>
                <a:latin typeface="Livvic"/>
              </a:rPr>
              <a:t>getSuccessors</a:t>
            </a:r>
            <a:r>
              <a:rPr lang="en-US" dirty="0">
                <a:solidFill>
                  <a:schemeClr val="dk1"/>
                </a:solidFill>
                <a:latin typeface="Livvic"/>
              </a:rPr>
              <a:t> functions define the main core logic. They also calculate the probability outcome for each possible move. This is basically building the transition probability matrix.</a:t>
            </a:r>
          </a:p>
          <a:p>
            <a:pPr>
              <a:buNone/>
            </a:pPr>
            <a:r>
              <a:rPr lang="en-US" b="1" dirty="0">
                <a:solidFill>
                  <a:schemeClr val="dk1"/>
                </a:solidFill>
                <a:latin typeface="Livvic"/>
              </a:rPr>
              <a:t>Value iteration: the evaluate method does the main heavy lifting. It initializes the values for win (1) and losing (0) and then it iteratively computes the probability of winning for all of the states</a:t>
            </a:r>
            <a:endParaRPr lang="he-IL" b="1" dirty="0">
              <a:solidFill>
                <a:schemeClr val="dk1"/>
              </a:solidFill>
              <a:latin typeface="Livvic"/>
            </a:endParaRPr>
          </a:p>
        </p:txBody>
      </p:sp>
    </p:spTree>
    <p:extLst>
      <p:ext uri="{BB962C8B-B14F-4D97-AF65-F5344CB8AC3E}">
        <p14:creationId xmlns:p14="http://schemas.microsoft.com/office/powerpoint/2010/main" val="3057186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80212D2D-2298-2C13-668B-D201894EA4A0}"/>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A71EF96D-D1B2-736F-14A2-AD04F8B22301}"/>
              </a:ext>
            </a:extLst>
          </p:cNvPr>
          <p:cNvSpPr txBox="1">
            <a:spLocks noGrp="1"/>
          </p:cNvSpPr>
          <p:nvPr>
            <p:ph type="title"/>
          </p:nvPr>
        </p:nvSpPr>
        <p:spPr>
          <a:xfrm>
            <a:off x="720000" y="-76200"/>
            <a:ext cx="7704000" cy="572700"/>
          </a:xfrm>
          <a:prstGeom prst="rect">
            <a:avLst/>
          </a:prstGeom>
        </p:spPr>
        <p:txBody>
          <a:bodyPr spcFirstLastPara="1" wrap="square" lIns="91425" tIns="91425" rIns="91425" bIns="91425" anchor="t" anchorCtr="0">
            <a:noAutofit/>
          </a:bodyPr>
          <a:lstStyle/>
          <a:p>
            <a:pPr lvl="0"/>
            <a:r>
              <a:rPr lang="en-US" sz="2800" b="0" dirty="0">
                <a:latin typeface="Livvic"/>
              </a:rPr>
              <a:t>Observations and initial results</a:t>
            </a:r>
            <a:endParaRPr b="0" dirty="0"/>
          </a:p>
        </p:txBody>
      </p:sp>
      <p:pic>
        <p:nvPicPr>
          <p:cNvPr id="3" name="תמונה 2">
            <a:extLst>
              <a:ext uri="{FF2B5EF4-FFF2-40B4-BE49-F238E27FC236}">
                <a16:creationId xmlns:a16="http://schemas.microsoft.com/office/drawing/2014/main" id="{C5BE0612-6C4E-D21E-E50B-63708EF3A188}"/>
              </a:ext>
            </a:extLst>
          </p:cNvPr>
          <p:cNvPicPr>
            <a:picLocks noChangeAspect="1"/>
          </p:cNvPicPr>
          <p:nvPr/>
        </p:nvPicPr>
        <p:blipFill>
          <a:blip r:embed="rId3"/>
          <a:stretch>
            <a:fillRect/>
          </a:stretch>
        </p:blipFill>
        <p:spPr>
          <a:xfrm>
            <a:off x="0" y="589670"/>
            <a:ext cx="9144000" cy="1363200"/>
          </a:xfrm>
          <a:prstGeom prst="rect">
            <a:avLst/>
          </a:prstGeom>
        </p:spPr>
      </p:pic>
      <p:pic>
        <p:nvPicPr>
          <p:cNvPr id="4" name="תמונה 3">
            <a:extLst>
              <a:ext uri="{FF2B5EF4-FFF2-40B4-BE49-F238E27FC236}">
                <a16:creationId xmlns:a16="http://schemas.microsoft.com/office/drawing/2014/main" id="{08476CDA-C05D-C950-C970-ADFF4989A6EA}"/>
              </a:ext>
            </a:extLst>
          </p:cNvPr>
          <p:cNvPicPr>
            <a:picLocks noChangeAspect="1"/>
          </p:cNvPicPr>
          <p:nvPr/>
        </p:nvPicPr>
        <p:blipFill>
          <a:blip r:embed="rId4"/>
          <a:stretch>
            <a:fillRect/>
          </a:stretch>
        </p:blipFill>
        <p:spPr>
          <a:xfrm rot="5400000">
            <a:off x="1703417" y="2012108"/>
            <a:ext cx="559642" cy="559642"/>
          </a:xfrm>
          <a:prstGeom prst="rect">
            <a:avLst/>
          </a:prstGeom>
        </p:spPr>
      </p:pic>
      <p:sp>
        <p:nvSpPr>
          <p:cNvPr id="7" name="תיבת טקסט 6">
            <a:extLst>
              <a:ext uri="{FF2B5EF4-FFF2-40B4-BE49-F238E27FC236}">
                <a16:creationId xmlns:a16="http://schemas.microsoft.com/office/drawing/2014/main" id="{1279025A-29B3-BB16-F1DC-FC13A1DEE61A}"/>
              </a:ext>
            </a:extLst>
          </p:cNvPr>
          <p:cNvSpPr txBox="1"/>
          <p:nvPr/>
        </p:nvSpPr>
        <p:spPr>
          <a:xfrm>
            <a:off x="477520" y="2630988"/>
            <a:ext cx="3230880" cy="1384995"/>
          </a:xfrm>
          <a:prstGeom prst="rect">
            <a:avLst/>
          </a:prstGeom>
          <a:noFill/>
        </p:spPr>
        <p:txBody>
          <a:bodyPr wrap="square">
            <a:spAutoFit/>
          </a:bodyPr>
          <a:lstStyle/>
          <a:p>
            <a:pPr algn="ctr"/>
            <a:r>
              <a:rPr lang="en-US" dirty="0">
                <a:solidFill>
                  <a:schemeClr val="dk1"/>
                </a:solidFill>
                <a:latin typeface="Livvic"/>
              </a:rPr>
              <a:t>Topological sort for all of the nodes from the root states – using an iterative DFS algorithm (roughly </a:t>
            </a:r>
            <a:r>
              <a:rPr lang="en-US" b="1" dirty="0">
                <a:solidFill>
                  <a:schemeClr val="dk1"/>
                </a:solidFill>
                <a:latin typeface="Livvic"/>
              </a:rPr>
              <a:t>36%! </a:t>
            </a:r>
            <a:r>
              <a:rPr lang="en-US" dirty="0">
                <a:solidFill>
                  <a:schemeClr val="dk1"/>
                </a:solidFill>
                <a:latin typeface="Livvic"/>
              </a:rPr>
              <a:t>Of the entire program run time), also a lot of the time is being spent on the Fraction Python module</a:t>
            </a:r>
          </a:p>
        </p:txBody>
      </p:sp>
      <p:pic>
        <p:nvPicPr>
          <p:cNvPr id="8" name="תמונה 7">
            <a:extLst>
              <a:ext uri="{FF2B5EF4-FFF2-40B4-BE49-F238E27FC236}">
                <a16:creationId xmlns:a16="http://schemas.microsoft.com/office/drawing/2014/main" id="{E586FD61-D51B-3BB7-6B5D-6EE2C35B81D4}"/>
              </a:ext>
            </a:extLst>
          </p:cNvPr>
          <p:cNvPicPr>
            <a:picLocks noChangeAspect="1"/>
          </p:cNvPicPr>
          <p:nvPr/>
        </p:nvPicPr>
        <p:blipFill>
          <a:blip r:embed="rId4"/>
          <a:stretch>
            <a:fillRect/>
          </a:stretch>
        </p:blipFill>
        <p:spPr>
          <a:xfrm rot="5400000">
            <a:off x="5742017" y="2012108"/>
            <a:ext cx="559642" cy="559642"/>
          </a:xfrm>
          <a:prstGeom prst="rect">
            <a:avLst/>
          </a:prstGeom>
        </p:spPr>
      </p:pic>
      <p:sp>
        <p:nvSpPr>
          <p:cNvPr id="9" name="תיבת טקסט 8">
            <a:extLst>
              <a:ext uri="{FF2B5EF4-FFF2-40B4-BE49-F238E27FC236}">
                <a16:creationId xmlns:a16="http://schemas.microsoft.com/office/drawing/2014/main" id="{26599DCE-65FD-5BFD-E3D0-FE59CF283841}"/>
              </a:ext>
            </a:extLst>
          </p:cNvPr>
          <p:cNvSpPr txBox="1"/>
          <p:nvPr/>
        </p:nvSpPr>
        <p:spPr>
          <a:xfrm>
            <a:off x="4572000" y="2676708"/>
            <a:ext cx="3230880" cy="738664"/>
          </a:xfrm>
          <a:prstGeom prst="rect">
            <a:avLst/>
          </a:prstGeom>
          <a:noFill/>
        </p:spPr>
        <p:txBody>
          <a:bodyPr wrap="square">
            <a:spAutoFit/>
          </a:bodyPr>
          <a:lstStyle/>
          <a:p>
            <a:pPr algn="ctr"/>
            <a:r>
              <a:rPr lang="en-US" dirty="0">
                <a:solidFill>
                  <a:schemeClr val="dk1"/>
                </a:solidFill>
                <a:latin typeface="Livvic"/>
              </a:rPr>
              <a:t>Main evaluate logic – huge while loop that loops through to the states until convergence </a:t>
            </a:r>
            <a:endParaRPr lang="he-IL" dirty="0"/>
          </a:p>
        </p:txBody>
      </p:sp>
    </p:spTree>
    <p:extLst>
      <p:ext uri="{BB962C8B-B14F-4D97-AF65-F5344CB8AC3E}">
        <p14:creationId xmlns:p14="http://schemas.microsoft.com/office/powerpoint/2010/main" val="179319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8EA78614-C222-A77B-E41D-CCAE8A818ED7}"/>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A4583FD6-3DC7-D4F4-AE22-6E67E08945D6}"/>
              </a:ext>
            </a:extLst>
          </p:cNvPr>
          <p:cNvSpPr txBox="1">
            <a:spLocks noGrp="1"/>
          </p:cNvSpPr>
          <p:nvPr>
            <p:ph type="title"/>
          </p:nvPr>
        </p:nvSpPr>
        <p:spPr>
          <a:xfrm>
            <a:off x="720000" y="-76200"/>
            <a:ext cx="7704000" cy="572700"/>
          </a:xfrm>
          <a:prstGeom prst="rect">
            <a:avLst/>
          </a:prstGeom>
        </p:spPr>
        <p:txBody>
          <a:bodyPr spcFirstLastPara="1" wrap="square" lIns="91425" tIns="91425" rIns="91425" bIns="91425" anchor="t" anchorCtr="0">
            <a:noAutofit/>
          </a:bodyPr>
          <a:lstStyle/>
          <a:p>
            <a:pPr lvl="0"/>
            <a:r>
              <a:rPr lang="en-US" sz="2800" b="0" dirty="0">
                <a:latin typeface="Livvic"/>
              </a:rPr>
              <a:t>Observations and initial results</a:t>
            </a:r>
            <a:endParaRPr b="0" dirty="0"/>
          </a:p>
        </p:txBody>
      </p:sp>
      <p:pic>
        <p:nvPicPr>
          <p:cNvPr id="3" name="תמונה 2">
            <a:extLst>
              <a:ext uri="{FF2B5EF4-FFF2-40B4-BE49-F238E27FC236}">
                <a16:creationId xmlns:a16="http://schemas.microsoft.com/office/drawing/2014/main" id="{8D96487A-8758-1D05-2E9C-DC06C227B326}"/>
              </a:ext>
            </a:extLst>
          </p:cNvPr>
          <p:cNvPicPr>
            <a:picLocks noChangeAspect="1"/>
          </p:cNvPicPr>
          <p:nvPr/>
        </p:nvPicPr>
        <p:blipFill>
          <a:blip r:embed="rId3"/>
          <a:stretch>
            <a:fillRect/>
          </a:stretch>
        </p:blipFill>
        <p:spPr>
          <a:xfrm>
            <a:off x="0" y="3780300"/>
            <a:ext cx="9144000" cy="1363200"/>
          </a:xfrm>
          <a:prstGeom prst="rect">
            <a:avLst/>
          </a:prstGeom>
        </p:spPr>
      </p:pic>
      <p:sp>
        <p:nvSpPr>
          <p:cNvPr id="9" name="תיבת טקסט 8">
            <a:extLst>
              <a:ext uri="{FF2B5EF4-FFF2-40B4-BE49-F238E27FC236}">
                <a16:creationId xmlns:a16="http://schemas.microsoft.com/office/drawing/2014/main" id="{5DB83ABF-62B6-E3A4-C5C9-C69B6DBFD5A4}"/>
              </a:ext>
            </a:extLst>
          </p:cNvPr>
          <p:cNvSpPr txBox="1"/>
          <p:nvPr/>
        </p:nvSpPr>
        <p:spPr>
          <a:xfrm>
            <a:off x="4572000" y="624536"/>
            <a:ext cx="3230880" cy="738664"/>
          </a:xfrm>
          <a:prstGeom prst="rect">
            <a:avLst/>
          </a:prstGeom>
          <a:noFill/>
        </p:spPr>
        <p:txBody>
          <a:bodyPr wrap="square">
            <a:spAutoFit/>
          </a:bodyPr>
          <a:lstStyle/>
          <a:p>
            <a:pPr algn="ctr"/>
            <a:r>
              <a:rPr lang="en-US" dirty="0">
                <a:solidFill>
                  <a:schemeClr val="dk1"/>
                </a:solidFill>
                <a:latin typeface="Livvic"/>
              </a:rPr>
              <a:t>Main evaluate logic – huge while loop that loops through to the states until convergence </a:t>
            </a:r>
            <a:endParaRPr lang="he-IL" dirty="0"/>
          </a:p>
        </p:txBody>
      </p:sp>
      <p:pic>
        <p:nvPicPr>
          <p:cNvPr id="5" name="תמונה 4">
            <a:extLst>
              <a:ext uri="{FF2B5EF4-FFF2-40B4-BE49-F238E27FC236}">
                <a16:creationId xmlns:a16="http://schemas.microsoft.com/office/drawing/2014/main" id="{7C868C80-31FC-47C4-011D-CFCF00978A3C}"/>
              </a:ext>
            </a:extLst>
          </p:cNvPr>
          <p:cNvPicPr>
            <a:picLocks noChangeAspect="1"/>
          </p:cNvPicPr>
          <p:nvPr/>
        </p:nvPicPr>
        <p:blipFill>
          <a:blip r:embed="rId4"/>
          <a:stretch>
            <a:fillRect/>
          </a:stretch>
        </p:blipFill>
        <p:spPr>
          <a:xfrm>
            <a:off x="720000" y="1731205"/>
            <a:ext cx="2970926" cy="1983941"/>
          </a:xfrm>
          <a:prstGeom prst="rect">
            <a:avLst/>
          </a:prstGeom>
        </p:spPr>
      </p:pic>
      <p:pic>
        <p:nvPicPr>
          <p:cNvPr id="10" name="תמונה 9">
            <a:extLst>
              <a:ext uri="{FF2B5EF4-FFF2-40B4-BE49-F238E27FC236}">
                <a16:creationId xmlns:a16="http://schemas.microsoft.com/office/drawing/2014/main" id="{6FE74468-ED2E-5FC0-5652-8D28FC4E44A5}"/>
              </a:ext>
            </a:extLst>
          </p:cNvPr>
          <p:cNvPicPr>
            <a:picLocks noChangeAspect="1"/>
          </p:cNvPicPr>
          <p:nvPr/>
        </p:nvPicPr>
        <p:blipFill>
          <a:blip r:embed="rId5"/>
          <a:stretch>
            <a:fillRect/>
          </a:stretch>
        </p:blipFill>
        <p:spPr>
          <a:xfrm>
            <a:off x="4794160" y="1730662"/>
            <a:ext cx="2874897" cy="1984484"/>
          </a:xfrm>
          <a:prstGeom prst="rect">
            <a:avLst/>
          </a:prstGeom>
        </p:spPr>
      </p:pic>
      <p:sp>
        <p:nvSpPr>
          <p:cNvPr id="11" name="תיבת טקסט 10">
            <a:extLst>
              <a:ext uri="{FF2B5EF4-FFF2-40B4-BE49-F238E27FC236}">
                <a16:creationId xmlns:a16="http://schemas.microsoft.com/office/drawing/2014/main" id="{A331C56F-31BF-0134-0ADC-3E13D4160144}"/>
              </a:ext>
            </a:extLst>
          </p:cNvPr>
          <p:cNvSpPr txBox="1"/>
          <p:nvPr/>
        </p:nvSpPr>
        <p:spPr>
          <a:xfrm>
            <a:off x="19295" y="496500"/>
            <a:ext cx="4372336" cy="1169551"/>
          </a:xfrm>
          <a:prstGeom prst="rect">
            <a:avLst/>
          </a:prstGeom>
          <a:noFill/>
        </p:spPr>
        <p:txBody>
          <a:bodyPr wrap="square">
            <a:spAutoFit/>
          </a:bodyPr>
          <a:lstStyle/>
          <a:p>
            <a:pPr algn="ctr"/>
            <a:r>
              <a:rPr lang="en-US" dirty="0">
                <a:solidFill>
                  <a:schemeClr val="dk1"/>
                </a:solidFill>
                <a:latin typeface="Livvic"/>
              </a:rPr>
              <a:t>Topological sort for all of the nodes from the root states – using an iterative DFS algorithm (roughly </a:t>
            </a:r>
            <a:r>
              <a:rPr lang="en-US" b="1" dirty="0">
                <a:solidFill>
                  <a:schemeClr val="dk1"/>
                </a:solidFill>
                <a:latin typeface="Livvic"/>
              </a:rPr>
              <a:t>36%! </a:t>
            </a:r>
            <a:r>
              <a:rPr lang="en-US" dirty="0">
                <a:solidFill>
                  <a:schemeClr val="dk1"/>
                </a:solidFill>
                <a:latin typeface="Livvic"/>
              </a:rPr>
              <a:t>Of the entire program run time), also a lot of the time is being spent on the Fraction Python module</a:t>
            </a:r>
          </a:p>
        </p:txBody>
      </p:sp>
      <p:pic>
        <p:nvPicPr>
          <p:cNvPr id="13" name="תמונה 12">
            <a:extLst>
              <a:ext uri="{FF2B5EF4-FFF2-40B4-BE49-F238E27FC236}">
                <a16:creationId xmlns:a16="http://schemas.microsoft.com/office/drawing/2014/main" id="{8080943F-C28B-965B-AE67-B338D8DA08BC}"/>
              </a:ext>
            </a:extLst>
          </p:cNvPr>
          <p:cNvPicPr>
            <a:picLocks noChangeAspect="1"/>
          </p:cNvPicPr>
          <p:nvPr/>
        </p:nvPicPr>
        <p:blipFill>
          <a:blip r:embed="rId6"/>
          <a:stretch>
            <a:fillRect/>
          </a:stretch>
        </p:blipFill>
        <p:spPr>
          <a:xfrm>
            <a:off x="3542302" y="3949225"/>
            <a:ext cx="2503716" cy="1139478"/>
          </a:xfrm>
          <a:prstGeom prst="rect">
            <a:avLst/>
          </a:prstGeom>
        </p:spPr>
      </p:pic>
    </p:spTree>
    <p:extLst>
      <p:ext uri="{BB962C8B-B14F-4D97-AF65-F5344CB8AC3E}">
        <p14:creationId xmlns:p14="http://schemas.microsoft.com/office/powerpoint/2010/main" val="15514780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48D84343-AC4B-E7EB-EB3B-C5299E8A07C0}"/>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696C9150-312F-491B-418C-19CACD0104A9}"/>
              </a:ext>
            </a:extLst>
          </p:cNvPr>
          <p:cNvSpPr txBox="1">
            <a:spLocks noGrp="1"/>
          </p:cNvSpPr>
          <p:nvPr>
            <p:ph type="title"/>
          </p:nvPr>
        </p:nvSpPr>
        <p:spPr>
          <a:xfrm>
            <a:off x="720000" y="-76200"/>
            <a:ext cx="7704000" cy="572700"/>
          </a:xfrm>
          <a:prstGeom prst="rect">
            <a:avLst/>
          </a:prstGeom>
        </p:spPr>
        <p:txBody>
          <a:bodyPr spcFirstLastPara="1" wrap="square" lIns="91425" tIns="91425" rIns="91425" bIns="91425" anchor="t" anchorCtr="0">
            <a:noAutofit/>
          </a:bodyPr>
          <a:lstStyle/>
          <a:p>
            <a:pPr lvl="0"/>
            <a:r>
              <a:rPr lang="en-US" altLang="zh-CN" sz="2800" b="0" dirty="0"/>
              <a:t>Background</a:t>
            </a:r>
            <a:endParaRPr dirty="0"/>
          </a:p>
        </p:txBody>
      </p:sp>
      <p:sp>
        <p:nvSpPr>
          <p:cNvPr id="8" name="תיבת טקסט 7">
            <a:extLst>
              <a:ext uri="{FF2B5EF4-FFF2-40B4-BE49-F238E27FC236}">
                <a16:creationId xmlns:a16="http://schemas.microsoft.com/office/drawing/2014/main" id="{8D9512BB-D19A-3BD6-A6A8-BDE264947C98}"/>
              </a:ext>
            </a:extLst>
          </p:cNvPr>
          <p:cNvSpPr txBox="1"/>
          <p:nvPr/>
        </p:nvSpPr>
        <p:spPr>
          <a:xfrm>
            <a:off x="256233" y="603532"/>
            <a:ext cx="8320035" cy="2639762"/>
          </a:xfrm>
          <a:prstGeom prst="rect">
            <a:avLst/>
          </a:prstGeom>
          <a:noFill/>
        </p:spPr>
        <p:txBody>
          <a:bodyPr wrap="square">
            <a:spAutoFit/>
          </a:bodyPr>
          <a:lstStyle/>
          <a:p>
            <a:pPr marL="457200" lvl="1">
              <a:lnSpc>
                <a:spcPct val="150000"/>
              </a:lnSpc>
            </a:pPr>
            <a:r>
              <a:rPr lang="en-US" dirty="0" err="1">
                <a:solidFill>
                  <a:schemeClr val="dk1"/>
                </a:solidFill>
                <a:latin typeface="Livvic"/>
              </a:rPr>
              <a:t>Pyperformance</a:t>
            </a:r>
            <a:r>
              <a:rPr lang="en-US" dirty="0">
                <a:solidFill>
                  <a:schemeClr val="dk1"/>
                </a:solidFill>
                <a:latin typeface="Livvic"/>
              </a:rPr>
              <a:t> suite </a:t>
            </a:r>
            <a:r>
              <a:rPr lang="en-US" dirty="0">
                <a:solidFill>
                  <a:schemeClr val="dk1"/>
                </a:solidFill>
                <a:latin typeface="Livvic"/>
                <a:sym typeface="Livvic"/>
              </a:rPr>
              <a:t>is the official Python benchmarking suite maintained by the Python Software Foundation (PSF).</a:t>
            </a:r>
          </a:p>
          <a:p>
            <a:pPr marL="457200" lvl="1">
              <a:lnSpc>
                <a:spcPct val="150000"/>
              </a:lnSpc>
            </a:pPr>
            <a:r>
              <a:rPr lang="en-US" dirty="0">
                <a:solidFill>
                  <a:schemeClr val="dk1"/>
                </a:solidFill>
                <a:latin typeface="Livvic"/>
                <a:sym typeface="Livvic"/>
              </a:rPr>
              <a:t> It provides a standardized collection of real-world Python workloads to evaluate the performance of:</a:t>
            </a:r>
          </a:p>
          <a:p>
            <a:pPr marL="285750" lvl="6" indent="-285750">
              <a:lnSpc>
                <a:spcPct val="150000"/>
              </a:lnSpc>
              <a:buFont typeface="Arial" panose="020B0604020202020204" pitchFamily="34" charset="0"/>
              <a:buChar char="•"/>
            </a:pPr>
            <a:r>
              <a:rPr lang="en-US" dirty="0">
                <a:solidFill>
                  <a:schemeClr val="dk1"/>
                </a:solidFill>
                <a:latin typeface="Livvic"/>
                <a:sym typeface="Livvic"/>
              </a:rPr>
              <a:t>The Python interpreter and runtime (</a:t>
            </a:r>
            <a:r>
              <a:rPr lang="en-US" dirty="0" err="1">
                <a:solidFill>
                  <a:schemeClr val="dk1"/>
                </a:solidFill>
                <a:latin typeface="Livvic"/>
                <a:sym typeface="Livvic"/>
              </a:rPr>
              <a:t>CPython</a:t>
            </a:r>
            <a:r>
              <a:rPr lang="en-US" dirty="0">
                <a:solidFill>
                  <a:schemeClr val="dk1"/>
                </a:solidFill>
                <a:latin typeface="Livvic"/>
                <a:sym typeface="Livvic"/>
              </a:rPr>
              <a:t>, </a:t>
            </a:r>
            <a:r>
              <a:rPr lang="en-US" dirty="0" err="1">
                <a:solidFill>
                  <a:schemeClr val="dk1"/>
                </a:solidFill>
                <a:latin typeface="Livvic"/>
                <a:sym typeface="Livvic"/>
              </a:rPr>
              <a:t>PyPy</a:t>
            </a:r>
            <a:r>
              <a:rPr lang="en-US" dirty="0">
                <a:solidFill>
                  <a:schemeClr val="dk1"/>
                </a:solidFill>
                <a:latin typeface="Livvic"/>
                <a:sym typeface="Livvic"/>
              </a:rPr>
              <a:t>, etc.)</a:t>
            </a:r>
          </a:p>
          <a:p>
            <a:pPr marL="285750" indent="-285750">
              <a:lnSpc>
                <a:spcPct val="150000"/>
              </a:lnSpc>
              <a:buFont typeface="Arial" panose="020B0604020202020204" pitchFamily="34" charset="0"/>
              <a:buChar char="•"/>
            </a:pPr>
            <a:r>
              <a:rPr lang="en-US" dirty="0">
                <a:solidFill>
                  <a:schemeClr val="dk1"/>
                </a:solidFill>
                <a:latin typeface="Livvic"/>
                <a:sym typeface="Livvic"/>
              </a:rPr>
              <a:t>Optimizations, libraries, or hardware changes that impact execution speed.</a:t>
            </a:r>
          </a:p>
          <a:p>
            <a:pPr marL="457200" lvl="1">
              <a:lnSpc>
                <a:spcPct val="150000"/>
              </a:lnSpc>
            </a:pPr>
            <a:endParaRPr lang="en-US" dirty="0">
              <a:solidFill>
                <a:schemeClr val="dk1"/>
              </a:solidFill>
              <a:latin typeface="Livvic"/>
              <a:sym typeface="Livvic"/>
            </a:endParaRPr>
          </a:p>
          <a:p>
            <a:pPr marL="457200" lvl="1">
              <a:lnSpc>
                <a:spcPct val="150000"/>
              </a:lnSpc>
            </a:pPr>
            <a:endParaRPr lang="en-US" dirty="0">
              <a:solidFill>
                <a:schemeClr val="dk1"/>
              </a:solidFill>
              <a:latin typeface="Livvic"/>
              <a:sym typeface="Livvic"/>
            </a:endParaRPr>
          </a:p>
        </p:txBody>
      </p:sp>
      <p:pic>
        <p:nvPicPr>
          <p:cNvPr id="10" name="תמונה 9">
            <a:extLst>
              <a:ext uri="{FF2B5EF4-FFF2-40B4-BE49-F238E27FC236}">
                <a16:creationId xmlns:a16="http://schemas.microsoft.com/office/drawing/2014/main" id="{B813050F-5B77-D1A9-1F1A-44BEC18E6100}"/>
              </a:ext>
            </a:extLst>
          </p:cNvPr>
          <p:cNvPicPr>
            <a:picLocks noChangeAspect="1"/>
          </p:cNvPicPr>
          <p:nvPr/>
        </p:nvPicPr>
        <p:blipFill>
          <a:blip r:embed="rId3"/>
          <a:stretch>
            <a:fillRect/>
          </a:stretch>
        </p:blipFill>
        <p:spPr>
          <a:xfrm>
            <a:off x="8488556" y="3969099"/>
            <a:ext cx="570869" cy="570869"/>
          </a:xfrm>
          <a:prstGeom prst="rect">
            <a:avLst/>
          </a:prstGeom>
        </p:spPr>
      </p:pic>
    </p:spTree>
    <p:extLst>
      <p:ext uri="{BB962C8B-B14F-4D97-AF65-F5344CB8AC3E}">
        <p14:creationId xmlns:p14="http://schemas.microsoft.com/office/powerpoint/2010/main" val="277594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CB600270-5971-D869-4CBE-0F0BAA0705B4}"/>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B76F5ADA-A370-A04D-1D27-2DF8DB431617}"/>
              </a:ext>
            </a:extLst>
          </p:cNvPr>
          <p:cNvSpPr txBox="1">
            <a:spLocks noGrp="1"/>
          </p:cNvSpPr>
          <p:nvPr>
            <p:ph type="title"/>
          </p:nvPr>
        </p:nvSpPr>
        <p:spPr>
          <a:xfrm>
            <a:off x="-1814771" y="-191779"/>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My optimizations</a:t>
            </a:r>
          </a:p>
        </p:txBody>
      </p:sp>
      <p:sp>
        <p:nvSpPr>
          <p:cNvPr id="2" name="תיבת טקסט 1">
            <a:extLst>
              <a:ext uri="{FF2B5EF4-FFF2-40B4-BE49-F238E27FC236}">
                <a16:creationId xmlns:a16="http://schemas.microsoft.com/office/drawing/2014/main" id="{8526F57A-95CC-E2E7-DD21-ED42763D6F7F}"/>
              </a:ext>
            </a:extLst>
          </p:cNvPr>
          <p:cNvSpPr txBox="1"/>
          <p:nvPr/>
        </p:nvSpPr>
        <p:spPr>
          <a:xfrm>
            <a:off x="648966" y="537076"/>
            <a:ext cx="7847761" cy="1345048"/>
          </a:xfrm>
          <a:prstGeom prst="rect">
            <a:avLst/>
          </a:prstGeom>
          <a:noFill/>
        </p:spPr>
        <p:txBody>
          <a:bodyPr wrap="square">
            <a:spAutoFit/>
          </a:bodyPr>
          <a:lstStyle/>
          <a:p>
            <a:pPr>
              <a:lnSpc>
                <a:spcPct val="150000"/>
              </a:lnSpc>
            </a:pPr>
            <a:r>
              <a:rPr lang="en-US" dirty="0">
                <a:solidFill>
                  <a:schemeClr val="dk1"/>
                </a:solidFill>
                <a:latin typeface="Livvic"/>
              </a:rPr>
              <a:t>I made three versions of optimizations:</a:t>
            </a:r>
          </a:p>
          <a:p>
            <a:pPr marL="285750" indent="-285750">
              <a:lnSpc>
                <a:spcPct val="150000"/>
              </a:lnSpc>
              <a:buFontTx/>
              <a:buChar char="-"/>
            </a:pPr>
            <a:r>
              <a:rPr lang="en-US" dirty="0">
                <a:solidFill>
                  <a:schemeClr val="dk1"/>
                </a:solidFill>
                <a:latin typeface="Livvic"/>
              </a:rPr>
              <a:t>Removal of the Fraction module usage, adding caching to hot function calls</a:t>
            </a:r>
          </a:p>
          <a:p>
            <a:pPr marL="285750" indent="-285750">
              <a:lnSpc>
                <a:spcPct val="150000"/>
              </a:lnSpc>
              <a:buFontTx/>
              <a:buChar char="-"/>
            </a:pPr>
            <a:r>
              <a:rPr lang="en-US" dirty="0">
                <a:solidFill>
                  <a:schemeClr val="dk1"/>
                </a:solidFill>
                <a:latin typeface="Livvic"/>
              </a:rPr>
              <a:t>Extends the first version, while also restructure the graph creation to happen only once.</a:t>
            </a:r>
          </a:p>
          <a:p>
            <a:pPr marL="285750" indent="-285750">
              <a:lnSpc>
                <a:spcPct val="150000"/>
              </a:lnSpc>
              <a:buFontTx/>
              <a:buChar char="-"/>
            </a:pPr>
            <a:r>
              <a:rPr lang="en-US" dirty="0">
                <a:solidFill>
                  <a:schemeClr val="dk1"/>
                </a:solidFill>
                <a:latin typeface="Livvic"/>
              </a:rPr>
              <a:t>Like the second version, but with the re – addition of the fraction module.</a:t>
            </a:r>
            <a:endParaRPr lang="he-IL" dirty="0">
              <a:solidFill>
                <a:schemeClr val="dk1"/>
              </a:solidFill>
              <a:latin typeface="Livvic"/>
            </a:endParaRPr>
          </a:p>
        </p:txBody>
      </p:sp>
    </p:spTree>
    <p:extLst>
      <p:ext uri="{BB962C8B-B14F-4D97-AF65-F5344CB8AC3E}">
        <p14:creationId xmlns:p14="http://schemas.microsoft.com/office/powerpoint/2010/main" val="2258334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18A5285C-C89A-1E2B-ECDF-3E9200C1157C}"/>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D947513B-BD6A-6EC3-C4FA-6165E2E86ADF}"/>
              </a:ext>
            </a:extLst>
          </p:cNvPr>
          <p:cNvSpPr txBox="1">
            <a:spLocks noGrp="1"/>
          </p:cNvSpPr>
          <p:nvPr>
            <p:ph type="title"/>
          </p:nvPr>
        </p:nvSpPr>
        <p:spPr>
          <a:xfrm>
            <a:off x="-1814771" y="-191779"/>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My optimizations</a:t>
            </a:r>
          </a:p>
        </p:txBody>
      </p:sp>
      <p:sp>
        <p:nvSpPr>
          <p:cNvPr id="2" name="תיבת טקסט 1">
            <a:extLst>
              <a:ext uri="{FF2B5EF4-FFF2-40B4-BE49-F238E27FC236}">
                <a16:creationId xmlns:a16="http://schemas.microsoft.com/office/drawing/2014/main" id="{741CB604-E923-8086-10B2-929083E9E2DF}"/>
              </a:ext>
            </a:extLst>
          </p:cNvPr>
          <p:cNvSpPr txBox="1"/>
          <p:nvPr/>
        </p:nvSpPr>
        <p:spPr>
          <a:xfrm>
            <a:off x="648966" y="537076"/>
            <a:ext cx="7847761" cy="377604"/>
          </a:xfrm>
          <a:prstGeom prst="rect">
            <a:avLst/>
          </a:prstGeom>
          <a:noFill/>
        </p:spPr>
        <p:txBody>
          <a:bodyPr wrap="square">
            <a:spAutoFit/>
          </a:bodyPr>
          <a:lstStyle/>
          <a:p>
            <a:pPr marL="285750" indent="-285750">
              <a:lnSpc>
                <a:spcPct val="150000"/>
              </a:lnSpc>
              <a:buFontTx/>
              <a:buChar char="-"/>
            </a:pPr>
            <a:r>
              <a:rPr lang="en-US" dirty="0">
                <a:solidFill>
                  <a:schemeClr val="dk1"/>
                </a:solidFill>
                <a:latin typeface="Livvic"/>
              </a:rPr>
              <a:t>Removal of the Fraction module usage, adding caching to hot function calls</a:t>
            </a:r>
          </a:p>
        </p:txBody>
      </p:sp>
      <p:pic>
        <p:nvPicPr>
          <p:cNvPr id="6" name="תמונה 5">
            <a:extLst>
              <a:ext uri="{FF2B5EF4-FFF2-40B4-BE49-F238E27FC236}">
                <a16:creationId xmlns:a16="http://schemas.microsoft.com/office/drawing/2014/main" id="{9B4EA8C0-2F56-0A9D-27B1-16BAD63D4C79}"/>
              </a:ext>
            </a:extLst>
          </p:cNvPr>
          <p:cNvPicPr>
            <a:picLocks noChangeAspect="1"/>
          </p:cNvPicPr>
          <p:nvPr/>
        </p:nvPicPr>
        <p:blipFill>
          <a:blip r:embed="rId3"/>
          <a:stretch>
            <a:fillRect/>
          </a:stretch>
        </p:blipFill>
        <p:spPr>
          <a:xfrm>
            <a:off x="751291" y="1070835"/>
            <a:ext cx="5220335" cy="428625"/>
          </a:xfrm>
          <a:prstGeom prst="rect">
            <a:avLst/>
          </a:prstGeom>
        </p:spPr>
      </p:pic>
      <p:pic>
        <p:nvPicPr>
          <p:cNvPr id="9" name="תמונה 8">
            <a:extLst>
              <a:ext uri="{FF2B5EF4-FFF2-40B4-BE49-F238E27FC236}">
                <a16:creationId xmlns:a16="http://schemas.microsoft.com/office/drawing/2014/main" id="{1F78F515-8453-4279-252E-27BD0C6DAC49}"/>
              </a:ext>
            </a:extLst>
          </p:cNvPr>
          <p:cNvPicPr>
            <a:picLocks noChangeAspect="1"/>
          </p:cNvPicPr>
          <p:nvPr/>
        </p:nvPicPr>
        <p:blipFill>
          <a:blip r:embed="rId4"/>
          <a:stretch>
            <a:fillRect/>
          </a:stretch>
        </p:blipFill>
        <p:spPr>
          <a:xfrm>
            <a:off x="751291" y="2199115"/>
            <a:ext cx="5048885" cy="428625"/>
          </a:xfrm>
          <a:prstGeom prst="rect">
            <a:avLst/>
          </a:prstGeom>
        </p:spPr>
      </p:pic>
      <p:pic>
        <p:nvPicPr>
          <p:cNvPr id="12" name="תמונה 11">
            <a:extLst>
              <a:ext uri="{FF2B5EF4-FFF2-40B4-BE49-F238E27FC236}">
                <a16:creationId xmlns:a16="http://schemas.microsoft.com/office/drawing/2014/main" id="{DB1C4397-16EB-A7D5-06E3-CCFC5A9C02FC}"/>
              </a:ext>
            </a:extLst>
          </p:cNvPr>
          <p:cNvPicPr>
            <a:picLocks noChangeAspect="1"/>
          </p:cNvPicPr>
          <p:nvPr/>
        </p:nvPicPr>
        <p:blipFill>
          <a:blip r:embed="rId5"/>
          <a:stretch>
            <a:fillRect/>
          </a:stretch>
        </p:blipFill>
        <p:spPr>
          <a:xfrm rot="5400000">
            <a:off x="2929544" y="1569466"/>
            <a:ext cx="559642" cy="559642"/>
          </a:xfrm>
          <a:prstGeom prst="rect">
            <a:avLst/>
          </a:prstGeom>
        </p:spPr>
      </p:pic>
    </p:spTree>
    <p:extLst>
      <p:ext uri="{BB962C8B-B14F-4D97-AF65-F5344CB8AC3E}">
        <p14:creationId xmlns:p14="http://schemas.microsoft.com/office/powerpoint/2010/main" val="32441980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112523A4-2BC9-9F14-A6CA-475F985E8BA3}"/>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C6F880CF-5204-9256-7D85-700EFAEF6603}"/>
              </a:ext>
            </a:extLst>
          </p:cNvPr>
          <p:cNvSpPr txBox="1">
            <a:spLocks noGrp="1"/>
          </p:cNvSpPr>
          <p:nvPr>
            <p:ph type="title"/>
          </p:nvPr>
        </p:nvSpPr>
        <p:spPr>
          <a:xfrm>
            <a:off x="-1814771" y="-191779"/>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My optimizations</a:t>
            </a:r>
          </a:p>
        </p:txBody>
      </p:sp>
      <p:sp>
        <p:nvSpPr>
          <p:cNvPr id="2" name="תיבת טקסט 1">
            <a:extLst>
              <a:ext uri="{FF2B5EF4-FFF2-40B4-BE49-F238E27FC236}">
                <a16:creationId xmlns:a16="http://schemas.microsoft.com/office/drawing/2014/main" id="{636DA851-9C9F-D57A-4A54-6D3A38C04391}"/>
              </a:ext>
            </a:extLst>
          </p:cNvPr>
          <p:cNvSpPr txBox="1"/>
          <p:nvPr/>
        </p:nvSpPr>
        <p:spPr>
          <a:xfrm>
            <a:off x="648966" y="537076"/>
            <a:ext cx="7847761" cy="377604"/>
          </a:xfrm>
          <a:prstGeom prst="rect">
            <a:avLst/>
          </a:prstGeom>
          <a:noFill/>
        </p:spPr>
        <p:txBody>
          <a:bodyPr wrap="square">
            <a:spAutoFit/>
          </a:bodyPr>
          <a:lstStyle/>
          <a:p>
            <a:pPr>
              <a:lnSpc>
                <a:spcPct val="150000"/>
              </a:lnSpc>
            </a:pPr>
            <a:r>
              <a:rPr lang="en-US" dirty="0">
                <a:solidFill>
                  <a:schemeClr val="dk1"/>
                </a:solidFill>
                <a:latin typeface="Livvic"/>
              </a:rPr>
              <a:t>Removal of the Fraction module usage, adding caching to hot function calls</a:t>
            </a:r>
          </a:p>
        </p:txBody>
      </p:sp>
      <p:pic>
        <p:nvPicPr>
          <p:cNvPr id="6" name="תמונה 5">
            <a:extLst>
              <a:ext uri="{FF2B5EF4-FFF2-40B4-BE49-F238E27FC236}">
                <a16:creationId xmlns:a16="http://schemas.microsoft.com/office/drawing/2014/main" id="{6937210A-EAA9-6F19-16F9-CB9028A95BE4}"/>
              </a:ext>
            </a:extLst>
          </p:cNvPr>
          <p:cNvPicPr>
            <a:picLocks noChangeAspect="1"/>
          </p:cNvPicPr>
          <p:nvPr/>
        </p:nvPicPr>
        <p:blipFill>
          <a:blip r:embed="rId3"/>
          <a:stretch>
            <a:fillRect/>
          </a:stretch>
        </p:blipFill>
        <p:spPr>
          <a:xfrm>
            <a:off x="4783810" y="984687"/>
            <a:ext cx="4127715" cy="338913"/>
          </a:xfrm>
          <a:prstGeom prst="rect">
            <a:avLst/>
          </a:prstGeom>
        </p:spPr>
      </p:pic>
      <p:pic>
        <p:nvPicPr>
          <p:cNvPr id="9" name="תמונה 8">
            <a:extLst>
              <a:ext uri="{FF2B5EF4-FFF2-40B4-BE49-F238E27FC236}">
                <a16:creationId xmlns:a16="http://schemas.microsoft.com/office/drawing/2014/main" id="{E1F7BFB6-53FE-AF63-4008-99AB2ABFA5A7}"/>
              </a:ext>
            </a:extLst>
          </p:cNvPr>
          <p:cNvPicPr>
            <a:picLocks noChangeAspect="1"/>
          </p:cNvPicPr>
          <p:nvPr/>
        </p:nvPicPr>
        <p:blipFill>
          <a:blip r:embed="rId4"/>
          <a:stretch>
            <a:fillRect/>
          </a:stretch>
        </p:blipFill>
        <p:spPr>
          <a:xfrm>
            <a:off x="4783810" y="1418249"/>
            <a:ext cx="4188740" cy="355603"/>
          </a:xfrm>
          <a:prstGeom prst="rect">
            <a:avLst/>
          </a:prstGeom>
        </p:spPr>
      </p:pic>
      <p:pic>
        <p:nvPicPr>
          <p:cNvPr id="3" name="תמונה 2" descr="תמונה שמכילה טקסט, צילום מסך, גופן, תוכנה&#10;&#10;תוכן בינה מלאכותית גנרטיבית עשוי להיות שגוי.">
            <a:extLst>
              <a:ext uri="{FF2B5EF4-FFF2-40B4-BE49-F238E27FC236}">
                <a16:creationId xmlns:a16="http://schemas.microsoft.com/office/drawing/2014/main" id="{FCB08FCD-AF8E-5F4D-D437-04B924D4F4E3}"/>
              </a:ext>
            </a:extLst>
          </p:cNvPr>
          <p:cNvPicPr>
            <a:picLocks noChangeAspect="1"/>
          </p:cNvPicPr>
          <p:nvPr/>
        </p:nvPicPr>
        <p:blipFill>
          <a:blip r:embed="rId5"/>
          <a:stretch>
            <a:fillRect/>
          </a:stretch>
        </p:blipFill>
        <p:spPr>
          <a:xfrm>
            <a:off x="0" y="2001654"/>
            <a:ext cx="5274310" cy="2604770"/>
          </a:xfrm>
          <a:prstGeom prst="rect">
            <a:avLst/>
          </a:prstGeom>
        </p:spPr>
      </p:pic>
    </p:spTree>
    <p:extLst>
      <p:ext uri="{BB962C8B-B14F-4D97-AF65-F5344CB8AC3E}">
        <p14:creationId xmlns:p14="http://schemas.microsoft.com/office/powerpoint/2010/main" val="38370967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D6A53B5F-6CC1-48DC-2600-7C7FEC83EFD3}"/>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A58C485F-1137-C690-CF1C-690F765A5AD9}"/>
              </a:ext>
            </a:extLst>
          </p:cNvPr>
          <p:cNvSpPr txBox="1">
            <a:spLocks noGrp="1"/>
          </p:cNvSpPr>
          <p:nvPr>
            <p:ph type="title"/>
          </p:nvPr>
        </p:nvSpPr>
        <p:spPr>
          <a:xfrm>
            <a:off x="-1814771" y="-191779"/>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My optimizations</a:t>
            </a:r>
          </a:p>
        </p:txBody>
      </p:sp>
      <p:sp>
        <p:nvSpPr>
          <p:cNvPr id="4" name="תיבת טקסט 3">
            <a:extLst>
              <a:ext uri="{FF2B5EF4-FFF2-40B4-BE49-F238E27FC236}">
                <a16:creationId xmlns:a16="http://schemas.microsoft.com/office/drawing/2014/main" id="{877F91B2-7987-B1EF-A6A1-B47373014ACC}"/>
              </a:ext>
            </a:extLst>
          </p:cNvPr>
          <p:cNvSpPr txBox="1"/>
          <p:nvPr/>
        </p:nvSpPr>
        <p:spPr>
          <a:xfrm>
            <a:off x="648966" y="537076"/>
            <a:ext cx="7847761" cy="1023550"/>
          </a:xfrm>
          <a:prstGeom prst="rect">
            <a:avLst/>
          </a:prstGeom>
          <a:noFill/>
        </p:spPr>
        <p:txBody>
          <a:bodyPr wrap="square">
            <a:spAutoFit/>
          </a:bodyPr>
          <a:lstStyle/>
          <a:p>
            <a:pPr>
              <a:lnSpc>
                <a:spcPct val="150000"/>
              </a:lnSpc>
            </a:pPr>
            <a:r>
              <a:rPr lang="en-US" dirty="0">
                <a:solidFill>
                  <a:schemeClr val="dk1"/>
                </a:solidFill>
                <a:latin typeface="Livvic"/>
              </a:rPr>
              <a:t>For the second and third versions, I re created the graph creation, and now it is completely python arrays based. Unlike the previous version that was reliant on a lot of dictionary, which are less optimal in the memory layout, and, slower to index. </a:t>
            </a:r>
            <a:endParaRPr lang="he-IL" dirty="0">
              <a:solidFill>
                <a:schemeClr val="dk1"/>
              </a:solidFill>
              <a:latin typeface="Livvic"/>
            </a:endParaRPr>
          </a:p>
        </p:txBody>
      </p:sp>
      <p:pic>
        <p:nvPicPr>
          <p:cNvPr id="5" name="תמונה 4">
            <a:extLst>
              <a:ext uri="{FF2B5EF4-FFF2-40B4-BE49-F238E27FC236}">
                <a16:creationId xmlns:a16="http://schemas.microsoft.com/office/drawing/2014/main" id="{CAC89C36-A517-7814-F49D-5301DF74514B}"/>
              </a:ext>
            </a:extLst>
          </p:cNvPr>
          <p:cNvPicPr>
            <a:picLocks noChangeAspect="1"/>
          </p:cNvPicPr>
          <p:nvPr/>
        </p:nvPicPr>
        <p:blipFill>
          <a:blip r:embed="rId3"/>
          <a:stretch>
            <a:fillRect/>
          </a:stretch>
        </p:blipFill>
        <p:spPr>
          <a:xfrm>
            <a:off x="648966" y="2122615"/>
            <a:ext cx="3562389" cy="2459046"/>
          </a:xfrm>
          <a:prstGeom prst="rect">
            <a:avLst/>
          </a:prstGeom>
        </p:spPr>
      </p:pic>
    </p:spTree>
    <p:extLst>
      <p:ext uri="{BB962C8B-B14F-4D97-AF65-F5344CB8AC3E}">
        <p14:creationId xmlns:p14="http://schemas.microsoft.com/office/powerpoint/2010/main" val="235850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8FB27254-DC26-8B49-E553-A7571809CBE3}"/>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2A615393-8476-76A5-57E1-B77AD5C02ABC}"/>
              </a:ext>
            </a:extLst>
          </p:cNvPr>
          <p:cNvSpPr txBox="1">
            <a:spLocks noGrp="1"/>
          </p:cNvSpPr>
          <p:nvPr>
            <p:ph type="title"/>
          </p:nvPr>
        </p:nvSpPr>
        <p:spPr>
          <a:xfrm>
            <a:off x="-1814771" y="-191779"/>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My optimizations</a:t>
            </a:r>
          </a:p>
        </p:txBody>
      </p:sp>
      <p:pic>
        <p:nvPicPr>
          <p:cNvPr id="5" name="תמונה 4">
            <a:extLst>
              <a:ext uri="{FF2B5EF4-FFF2-40B4-BE49-F238E27FC236}">
                <a16:creationId xmlns:a16="http://schemas.microsoft.com/office/drawing/2014/main" id="{5E93DE6E-D1D3-4AFF-152D-426D8ABD8CAB}"/>
              </a:ext>
            </a:extLst>
          </p:cNvPr>
          <p:cNvPicPr>
            <a:picLocks noChangeAspect="1"/>
          </p:cNvPicPr>
          <p:nvPr/>
        </p:nvPicPr>
        <p:blipFill>
          <a:blip r:embed="rId3"/>
          <a:stretch>
            <a:fillRect/>
          </a:stretch>
        </p:blipFill>
        <p:spPr>
          <a:xfrm>
            <a:off x="229057" y="594919"/>
            <a:ext cx="3546389" cy="2448001"/>
          </a:xfrm>
          <a:prstGeom prst="rect">
            <a:avLst/>
          </a:prstGeom>
        </p:spPr>
      </p:pic>
      <p:pic>
        <p:nvPicPr>
          <p:cNvPr id="3" name="תמונה 2">
            <a:extLst>
              <a:ext uri="{FF2B5EF4-FFF2-40B4-BE49-F238E27FC236}">
                <a16:creationId xmlns:a16="http://schemas.microsoft.com/office/drawing/2014/main" id="{D91242F1-347E-E33C-E7F8-3AB86193DFED}"/>
              </a:ext>
            </a:extLst>
          </p:cNvPr>
          <p:cNvPicPr>
            <a:picLocks noChangeAspect="1"/>
          </p:cNvPicPr>
          <p:nvPr/>
        </p:nvPicPr>
        <p:blipFill>
          <a:blip r:embed="rId4"/>
          <a:stretch>
            <a:fillRect/>
          </a:stretch>
        </p:blipFill>
        <p:spPr>
          <a:xfrm>
            <a:off x="4806549" y="0"/>
            <a:ext cx="4196419" cy="5143500"/>
          </a:xfrm>
          <a:prstGeom prst="rect">
            <a:avLst/>
          </a:prstGeom>
        </p:spPr>
      </p:pic>
      <p:pic>
        <p:nvPicPr>
          <p:cNvPr id="6" name="תמונה 5">
            <a:extLst>
              <a:ext uri="{FF2B5EF4-FFF2-40B4-BE49-F238E27FC236}">
                <a16:creationId xmlns:a16="http://schemas.microsoft.com/office/drawing/2014/main" id="{43878DCB-38C4-E380-B562-EE26941E171F}"/>
              </a:ext>
            </a:extLst>
          </p:cNvPr>
          <p:cNvPicPr>
            <a:picLocks noChangeAspect="1"/>
          </p:cNvPicPr>
          <p:nvPr/>
        </p:nvPicPr>
        <p:blipFill>
          <a:blip r:embed="rId5"/>
          <a:stretch>
            <a:fillRect/>
          </a:stretch>
        </p:blipFill>
        <p:spPr>
          <a:xfrm>
            <a:off x="4057631" y="1553880"/>
            <a:ext cx="559642" cy="559642"/>
          </a:xfrm>
          <a:prstGeom prst="rect">
            <a:avLst/>
          </a:prstGeom>
        </p:spPr>
      </p:pic>
    </p:spTree>
    <p:extLst>
      <p:ext uri="{BB962C8B-B14F-4D97-AF65-F5344CB8AC3E}">
        <p14:creationId xmlns:p14="http://schemas.microsoft.com/office/powerpoint/2010/main" val="21405688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CC02BE2B-0891-0AE9-D3FA-E33CA23FE963}"/>
            </a:ext>
          </a:extLst>
        </p:cNvPr>
        <p:cNvGrpSpPr/>
        <p:nvPr/>
      </p:nvGrpSpPr>
      <p:grpSpPr>
        <a:xfrm>
          <a:off x="0" y="0"/>
          <a:ext cx="0" cy="0"/>
          <a:chOff x="0" y="0"/>
          <a:chExt cx="0" cy="0"/>
        </a:xfrm>
      </p:grpSpPr>
      <p:sp>
        <p:nvSpPr>
          <p:cNvPr id="7" name="Google Shape;202;p27">
            <a:extLst>
              <a:ext uri="{FF2B5EF4-FFF2-40B4-BE49-F238E27FC236}">
                <a16:creationId xmlns:a16="http://schemas.microsoft.com/office/drawing/2014/main" id="{4B114C3A-7881-F6C4-4070-F41D7021F6D7}"/>
              </a:ext>
            </a:extLst>
          </p:cNvPr>
          <p:cNvSpPr txBox="1">
            <a:spLocks noGrp="1"/>
          </p:cNvSpPr>
          <p:nvPr>
            <p:ph type="title"/>
          </p:nvPr>
        </p:nvSpPr>
        <p:spPr>
          <a:xfrm>
            <a:off x="-2662012" y="-196945"/>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Results</a:t>
            </a:r>
          </a:p>
        </p:txBody>
      </p:sp>
      <p:sp>
        <p:nvSpPr>
          <p:cNvPr id="8" name="תיבת טקסט 7">
            <a:extLst>
              <a:ext uri="{FF2B5EF4-FFF2-40B4-BE49-F238E27FC236}">
                <a16:creationId xmlns:a16="http://schemas.microsoft.com/office/drawing/2014/main" id="{B45DA767-4E2D-9CD9-BBD9-BD8AE7914117}"/>
              </a:ext>
            </a:extLst>
          </p:cNvPr>
          <p:cNvSpPr txBox="1"/>
          <p:nvPr/>
        </p:nvSpPr>
        <p:spPr>
          <a:xfrm>
            <a:off x="648966" y="537076"/>
            <a:ext cx="7847761" cy="1668214"/>
          </a:xfrm>
          <a:prstGeom prst="rect">
            <a:avLst/>
          </a:prstGeom>
          <a:noFill/>
        </p:spPr>
        <p:txBody>
          <a:bodyPr wrap="square">
            <a:spAutoFit/>
          </a:bodyPr>
          <a:lstStyle/>
          <a:p>
            <a:pPr>
              <a:lnSpc>
                <a:spcPct val="150000"/>
              </a:lnSpc>
            </a:pPr>
            <a:r>
              <a:rPr lang="en-US" dirty="0">
                <a:solidFill>
                  <a:schemeClr val="dk1"/>
                </a:solidFill>
                <a:latin typeface="Livvic"/>
              </a:rPr>
              <a:t>To gather the results properly, what I did was to create a script with three stages:</a:t>
            </a:r>
          </a:p>
          <a:p>
            <a:pPr>
              <a:lnSpc>
                <a:spcPct val="150000"/>
              </a:lnSpc>
            </a:pPr>
            <a:r>
              <a:rPr lang="en-US" dirty="0">
                <a:solidFill>
                  <a:schemeClr val="dk1"/>
                </a:solidFill>
                <a:latin typeface="Livvic"/>
              </a:rPr>
              <a:t>Run the benchmark to create flame graph.</a:t>
            </a:r>
          </a:p>
          <a:p>
            <a:pPr>
              <a:lnSpc>
                <a:spcPct val="150000"/>
              </a:lnSpc>
            </a:pPr>
            <a:r>
              <a:rPr lang="en-US" dirty="0">
                <a:solidFill>
                  <a:schemeClr val="dk1"/>
                </a:solidFill>
                <a:latin typeface="Livvic"/>
              </a:rPr>
              <a:t>Run perf stat for 5 times (to avoid noise) – between each run I flush the caches.</a:t>
            </a:r>
          </a:p>
          <a:p>
            <a:pPr>
              <a:lnSpc>
                <a:spcPct val="150000"/>
              </a:lnSpc>
            </a:pPr>
            <a:r>
              <a:rPr lang="en-US" dirty="0">
                <a:solidFill>
                  <a:schemeClr val="dk1"/>
                </a:solidFill>
                <a:latin typeface="Livvic"/>
              </a:rPr>
              <a:t>Run the benchmark using </a:t>
            </a:r>
            <a:r>
              <a:rPr lang="en-US" dirty="0" err="1">
                <a:solidFill>
                  <a:schemeClr val="dk1"/>
                </a:solidFill>
                <a:latin typeface="Livvic"/>
              </a:rPr>
              <a:t>pyperformnace</a:t>
            </a:r>
            <a:r>
              <a:rPr lang="en-US" dirty="0">
                <a:solidFill>
                  <a:schemeClr val="dk1"/>
                </a:solidFill>
                <a:latin typeface="Livvic"/>
              </a:rPr>
              <a:t> wrappers (to make sure everything is valid </a:t>
            </a:r>
            <a:r>
              <a:rPr lang="en-US" dirty="0">
                <a:solidFill>
                  <a:schemeClr val="dk1"/>
                </a:solidFill>
                <a:latin typeface="Livvic"/>
                <a:sym typeface="Wingdings" panose="05000000000000000000" pitchFamily="2" charset="2"/>
              </a:rPr>
              <a:t>)</a:t>
            </a:r>
          </a:p>
          <a:p>
            <a:pPr>
              <a:lnSpc>
                <a:spcPct val="150000"/>
              </a:lnSpc>
            </a:pPr>
            <a:endParaRPr lang="he-IL" dirty="0">
              <a:solidFill>
                <a:schemeClr val="dk1"/>
              </a:solidFill>
              <a:latin typeface="Livvic"/>
            </a:endParaRPr>
          </a:p>
        </p:txBody>
      </p:sp>
      <p:pic>
        <p:nvPicPr>
          <p:cNvPr id="3" name="תמונה 2">
            <a:extLst>
              <a:ext uri="{FF2B5EF4-FFF2-40B4-BE49-F238E27FC236}">
                <a16:creationId xmlns:a16="http://schemas.microsoft.com/office/drawing/2014/main" id="{696A6C32-84BA-70A2-CD9D-CEE0E35998C5}"/>
              </a:ext>
            </a:extLst>
          </p:cNvPr>
          <p:cNvPicPr>
            <a:picLocks noChangeAspect="1"/>
          </p:cNvPicPr>
          <p:nvPr/>
        </p:nvPicPr>
        <p:blipFill>
          <a:blip r:embed="rId3"/>
          <a:stretch>
            <a:fillRect/>
          </a:stretch>
        </p:blipFill>
        <p:spPr>
          <a:xfrm>
            <a:off x="0" y="1977270"/>
            <a:ext cx="9144000" cy="1188959"/>
          </a:xfrm>
          <a:prstGeom prst="rect">
            <a:avLst/>
          </a:prstGeom>
        </p:spPr>
      </p:pic>
      <p:sp>
        <p:nvSpPr>
          <p:cNvPr id="4" name="תיבת טקסט 3">
            <a:extLst>
              <a:ext uri="{FF2B5EF4-FFF2-40B4-BE49-F238E27FC236}">
                <a16:creationId xmlns:a16="http://schemas.microsoft.com/office/drawing/2014/main" id="{B76B8626-D099-10F9-E6BE-705F5B8A78F4}"/>
              </a:ext>
            </a:extLst>
          </p:cNvPr>
          <p:cNvSpPr txBox="1"/>
          <p:nvPr/>
        </p:nvSpPr>
        <p:spPr>
          <a:xfrm>
            <a:off x="80006" y="3166229"/>
            <a:ext cx="9063994" cy="377219"/>
          </a:xfrm>
          <a:prstGeom prst="rect">
            <a:avLst/>
          </a:prstGeom>
          <a:noFill/>
        </p:spPr>
        <p:txBody>
          <a:bodyPr wrap="square">
            <a:spAutoFit/>
          </a:bodyPr>
          <a:lstStyle/>
          <a:p>
            <a:pPr>
              <a:lnSpc>
                <a:spcPct val="150000"/>
              </a:lnSpc>
            </a:pPr>
            <a:r>
              <a:rPr lang="en-US" dirty="0">
                <a:solidFill>
                  <a:schemeClr val="dk1"/>
                </a:solidFill>
                <a:latin typeface="Livvic"/>
              </a:rPr>
              <a:t>We can see that the amount of time spent on </a:t>
            </a:r>
            <a:r>
              <a:rPr lang="en-US" dirty="0" err="1">
                <a:solidFill>
                  <a:schemeClr val="dk1"/>
                </a:solidFill>
                <a:latin typeface="Livvic"/>
              </a:rPr>
              <a:t>toposort</a:t>
            </a:r>
            <a:r>
              <a:rPr lang="en-US" dirty="0">
                <a:solidFill>
                  <a:schemeClr val="dk1"/>
                </a:solidFill>
                <a:latin typeface="Livvic"/>
              </a:rPr>
              <a:t> function has decreased by quite a bit (36% -&gt;12%!)</a:t>
            </a:r>
            <a:endParaRPr lang="he-IL" dirty="0">
              <a:solidFill>
                <a:schemeClr val="dk1"/>
              </a:solidFill>
              <a:latin typeface="Livvic"/>
            </a:endParaRPr>
          </a:p>
        </p:txBody>
      </p:sp>
      <p:sp>
        <p:nvSpPr>
          <p:cNvPr id="5" name="תיבת טקסט 4">
            <a:extLst>
              <a:ext uri="{FF2B5EF4-FFF2-40B4-BE49-F238E27FC236}">
                <a16:creationId xmlns:a16="http://schemas.microsoft.com/office/drawing/2014/main" id="{B72DC6DF-1A68-F398-9A60-6F7E09124D9E}"/>
              </a:ext>
            </a:extLst>
          </p:cNvPr>
          <p:cNvSpPr txBox="1"/>
          <p:nvPr/>
        </p:nvSpPr>
        <p:spPr>
          <a:xfrm>
            <a:off x="80006" y="3462104"/>
            <a:ext cx="9063994" cy="377219"/>
          </a:xfrm>
          <a:prstGeom prst="rect">
            <a:avLst/>
          </a:prstGeom>
          <a:noFill/>
        </p:spPr>
        <p:txBody>
          <a:bodyPr wrap="square">
            <a:spAutoFit/>
          </a:bodyPr>
          <a:lstStyle/>
          <a:p>
            <a:pPr>
              <a:lnSpc>
                <a:spcPct val="150000"/>
              </a:lnSpc>
            </a:pPr>
            <a:r>
              <a:rPr lang="en-US" dirty="0">
                <a:solidFill>
                  <a:schemeClr val="dk1"/>
                </a:solidFill>
                <a:latin typeface="Livvic"/>
              </a:rPr>
              <a:t>Also, we see that we have a small improve on the evaluate while loop (thanks to the caching, 3% -&gt; 1.5-2%~)</a:t>
            </a:r>
            <a:endParaRPr lang="he-IL" dirty="0">
              <a:solidFill>
                <a:schemeClr val="dk1"/>
              </a:solidFill>
              <a:latin typeface="Livvic"/>
            </a:endParaRPr>
          </a:p>
        </p:txBody>
      </p:sp>
    </p:spTree>
    <p:extLst>
      <p:ext uri="{BB962C8B-B14F-4D97-AF65-F5344CB8AC3E}">
        <p14:creationId xmlns:p14="http://schemas.microsoft.com/office/powerpoint/2010/main" val="192454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DF6B7849-781F-E837-077D-0EA889BF3323}"/>
            </a:ext>
          </a:extLst>
        </p:cNvPr>
        <p:cNvGrpSpPr/>
        <p:nvPr/>
      </p:nvGrpSpPr>
      <p:grpSpPr>
        <a:xfrm>
          <a:off x="0" y="0"/>
          <a:ext cx="0" cy="0"/>
          <a:chOff x="0" y="0"/>
          <a:chExt cx="0" cy="0"/>
        </a:xfrm>
      </p:grpSpPr>
      <p:sp>
        <p:nvSpPr>
          <p:cNvPr id="7" name="Google Shape;202;p27">
            <a:extLst>
              <a:ext uri="{FF2B5EF4-FFF2-40B4-BE49-F238E27FC236}">
                <a16:creationId xmlns:a16="http://schemas.microsoft.com/office/drawing/2014/main" id="{ADD0652C-AC06-AEAF-94ED-087DBDEBBCE2}"/>
              </a:ext>
            </a:extLst>
          </p:cNvPr>
          <p:cNvSpPr txBox="1">
            <a:spLocks noGrp="1"/>
          </p:cNvSpPr>
          <p:nvPr>
            <p:ph type="title"/>
          </p:nvPr>
        </p:nvSpPr>
        <p:spPr>
          <a:xfrm>
            <a:off x="-2662012" y="-196945"/>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Results</a:t>
            </a:r>
          </a:p>
        </p:txBody>
      </p:sp>
      <p:sp>
        <p:nvSpPr>
          <p:cNvPr id="4" name="תיבת טקסט 3">
            <a:extLst>
              <a:ext uri="{FF2B5EF4-FFF2-40B4-BE49-F238E27FC236}">
                <a16:creationId xmlns:a16="http://schemas.microsoft.com/office/drawing/2014/main" id="{BEBD80C1-4412-6403-5D04-D094494B0DFC}"/>
              </a:ext>
            </a:extLst>
          </p:cNvPr>
          <p:cNvSpPr txBox="1"/>
          <p:nvPr/>
        </p:nvSpPr>
        <p:spPr>
          <a:xfrm>
            <a:off x="40003" y="1834073"/>
            <a:ext cx="9063994" cy="377604"/>
          </a:xfrm>
          <a:prstGeom prst="rect">
            <a:avLst/>
          </a:prstGeom>
          <a:noFill/>
        </p:spPr>
        <p:txBody>
          <a:bodyPr wrap="square">
            <a:spAutoFit/>
          </a:bodyPr>
          <a:lstStyle/>
          <a:p>
            <a:pPr>
              <a:lnSpc>
                <a:spcPct val="150000"/>
              </a:lnSpc>
            </a:pPr>
            <a:r>
              <a:rPr lang="en-US" dirty="0">
                <a:solidFill>
                  <a:schemeClr val="dk1"/>
                </a:solidFill>
                <a:latin typeface="Livvic"/>
              </a:rPr>
              <a:t>For the second version, the topo sort bottleneck almost gone (we now do it on arrays!)</a:t>
            </a:r>
          </a:p>
        </p:txBody>
      </p:sp>
      <p:sp>
        <p:nvSpPr>
          <p:cNvPr id="5" name="תיבת טקסט 4">
            <a:extLst>
              <a:ext uri="{FF2B5EF4-FFF2-40B4-BE49-F238E27FC236}">
                <a16:creationId xmlns:a16="http://schemas.microsoft.com/office/drawing/2014/main" id="{605B2C94-E2A4-5F9F-E534-DA5A3A9E24EA}"/>
              </a:ext>
            </a:extLst>
          </p:cNvPr>
          <p:cNvSpPr txBox="1"/>
          <p:nvPr/>
        </p:nvSpPr>
        <p:spPr>
          <a:xfrm>
            <a:off x="0" y="2273384"/>
            <a:ext cx="9063994" cy="698717"/>
          </a:xfrm>
          <a:prstGeom prst="rect">
            <a:avLst/>
          </a:prstGeom>
          <a:noFill/>
        </p:spPr>
        <p:txBody>
          <a:bodyPr wrap="square">
            <a:spAutoFit/>
          </a:bodyPr>
          <a:lstStyle/>
          <a:p>
            <a:pPr>
              <a:lnSpc>
                <a:spcPct val="150000"/>
              </a:lnSpc>
            </a:pPr>
            <a:r>
              <a:rPr lang="en-US" dirty="0">
                <a:solidFill>
                  <a:schemeClr val="dk1"/>
                </a:solidFill>
                <a:latin typeface="Livvic"/>
              </a:rPr>
              <a:t>The build graph takes some decent time, but we will see a huge improvement that justify it. </a:t>
            </a:r>
          </a:p>
          <a:p>
            <a:pPr>
              <a:lnSpc>
                <a:spcPct val="150000"/>
              </a:lnSpc>
            </a:pPr>
            <a:r>
              <a:rPr lang="en-US" dirty="0">
                <a:solidFill>
                  <a:schemeClr val="dk1"/>
                </a:solidFill>
                <a:latin typeface="Livvic"/>
              </a:rPr>
              <a:t>We not build the graph </a:t>
            </a:r>
            <a:r>
              <a:rPr lang="en-US" b="1" dirty="0">
                <a:solidFill>
                  <a:schemeClr val="dk1"/>
                </a:solidFill>
                <a:latin typeface="Livvic"/>
              </a:rPr>
              <a:t>only once!</a:t>
            </a:r>
            <a:endParaRPr lang="he-IL" b="1" dirty="0">
              <a:solidFill>
                <a:schemeClr val="dk1"/>
              </a:solidFill>
              <a:latin typeface="Livvic"/>
            </a:endParaRPr>
          </a:p>
        </p:txBody>
      </p:sp>
      <p:pic>
        <p:nvPicPr>
          <p:cNvPr id="6" name="תמונה 5">
            <a:extLst>
              <a:ext uri="{FF2B5EF4-FFF2-40B4-BE49-F238E27FC236}">
                <a16:creationId xmlns:a16="http://schemas.microsoft.com/office/drawing/2014/main" id="{B7A172F6-21DA-485D-BCA6-BE49CFA560F6}"/>
              </a:ext>
            </a:extLst>
          </p:cNvPr>
          <p:cNvPicPr>
            <a:picLocks noChangeAspect="1"/>
          </p:cNvPicPr>
          <p:nvPr/>
        </p:nvPicPr>
        <p:blipFill>
          <a:blip r:embed="rId3"/>
          <a:stretch>
            <a:fillRect/>
          </a:stretch>
        </p:blipFill>
        <p:spPr>
          <a:xfrm>
            <a:off x="0" y="676171"/>
            <a:ext cx="9144000" cy="1138813"/>
          </a:xfrm>
          <a:prstGeom prst="rect">
            <a:avLst/>
          </a:prstGeom>
        </p:spPr>
      </p:pic>
      <p:sp>
        <p:nvSpPr>
          <p:cNvPr id="9" name="אליפסה 8">
            <a:extLst>
              <a:ext uri="{FF2B5EF4-FFF2-40B4-BE49-F238E27FC236}">
                <a16:creationId xmlns:a16="http://schemas.microsoft.com/office/drawing/2014/main" id="{569CE2A8-06C1-5B86-D213-A553AE53D8CE}"/>
              </a:ext>
            </a:extLst>
          </p:cNvPr>
          <p:cNvSpPr/>
          <p:nvPr/>
        </p:nvSpPr>
        <p:spPr>
          <a:xfrm>
            <a:off x="3408680" y="1032217"/>
            <a:ext cx="370840" cy="21336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81829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29A88756-B56B-8EA5-5E4C-91AC357B7209}"/>
            </a:ext>
          </a:extLst>
        </p:cNvPr>
        <p:cNvGrpSpPr/>
        <p:nvPr/>
      </p:nvGrpSpPr>
      <p:grpSpPr>
        <a:xfrm>
          <a:off x="0" y="0"/>
          <a:ext cx="0" cy="0"/>
          <a:chOff x="0" y="0"/>
          <a:chExt cx="0" cy="0"/>
        </a:xfrm>
      </p:grpSpPr>
      <p:sp>
        <p:nvSpPr>
          <p:cNvPr id="7" name="Google Shape;202;p27">
            <a:extLst>
              <a:ext uri="{FF2B5EF4-FFF2-40B4-BE49-F238E27FC236}">
                <a16:creationId xmlns:a16="http://schemas.microsoft.com/office/drawing/2014/main" id="{1DD82393-5403-C752-DB46-BB714A3FBCCC}"/>
              </a:ext>
            </a:extLst>
          </p:cNvPr>
          <p:cNvSpPr txBox="1">
            <a:spLocks noGrp="1"/>
          </p:cNvSpPr>
          <p:nvPr>
            <p:ph type="title"/>
          </p:nvPr>
        </p:nvSpPr>
        <p:spPr>
          <a:xfrm>
            <a:off x="-2662012" y="-196945"/>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Results</a:t>
            </a:r>
          </a:p>
        </p:txBody>
      </p:sp>
      <p:pic>
        <p:nvPicPr>
          <p:cNvPr id="3" name="תמונה 2">
            <a:extLst>
              <a:ext uri="{FF2B5EF4-FFF2-40B4-BE49-F238E27FC236}">
                <a16:creationId xmlns:a16="http://schemas.microsoft.com/office/drawing/2014/main" id="{1FF943E9-0DA5-7BB1-68D6-97E0E2CA61E5}"/>
              </a:ext>
            </a:extLst>
          </p:cNvPr>
          <p:cNvPicPr>
            <a:picLocks noChangeAspect="1"/>
          </p:cNvPicPr>
          <p:nvPr/>
        </p:nvPicPr>
        <p:blipFill>
          <a:blip r:embed="rId3"/>
          <a:stretch>
            <a:fillRect/>
          </a:stretch>
        </p:blipFill>
        <p:spPr>
          <a:xfrm>
            <a:off x="0" y="680002"/>
            <a:ext cx="9144000" cy="1192696"/>
          </a:xfrm>
          <a:prstGeom prst="rect">
            <a:avLst/>
          </a:prstGeom>
        </p:spPr>
      </p:pic>
      <p:sp>
        <p:nvSpPr>
          <p:cNvPr id="8" name="תיבת טקסט 7">
            <a:extLst>
              <a:ext uri="{FF2B5EF4-FFF2-40B4-BE49-F238E27FC236}">
                <a16:creationId xmlns:a16="http://schemas.microsoft.com/office/drawing/2014/main" id="{4A38E646-7DE1-0EED-E81D-A3F0976924DA}"/>
              </a:ext>
            </a:extLst>
          </p:cNvPr>
          <p:cNvSpPr txBox="1"/>
          <p:nvPr/>
        </p:nvSpPr>
        <p:spPr>
          <a:xfrm>
            <a:off x="40003" y="1834073"/>
            <a:ext cx="9063994" cy="700769"/>
          </a:xfrm>
          <a:prstGeom prst="rect">
            <a:avLst/>
          </a:prstGeom>
          <a:noFill/>
        </p:spPr>
        <p:txBody>
          <a:bodyPr wrap="square">
            <a:spAutoFit/>
          </a:bodyPr>
          <a:lstStyle/>
          <a:p>
            <a:pPr>
              <a:lnSpc>
                <a:spcPct val="150000"/>
              </a:lnSpc>
            </a:pPr>
            <a:r>
              <a:rPr lang="en-US" dirty="0">
                <a:solidFill>
                  <a:schemeClr val="dk1"/>
                </a:solidFill>
                <a:latin typeface="Livvic"/>
              </a:rPr>
              <a:t>For the third version, we see a similar picture to the previous one, but the re-addition of fraction module made things a bit slower..</a:t>
            </a:r>
          </a:p>
        </p:txBody>
      </p:sp>
      <p:sp>
        <p:nvSpPr>
          <p:cNvPr id="9" name="אליפסה 8">
            <a:extLst>
              <a:ext uri="{FF2B5EF4-FFF2-40B4-BE49-F238E27FC236}">
                <a16:creationId xmlns:a16="http://schemas.microsoft.com/office/drawing/2014/main" id="{A00598F2-A892-D6B4-FFF6-4A627FC76833}"/>
              </a:ext>
            </a:extLst>
          </p:cNvPr>
          <p:cNvSpPr/>
          <p:nvPr/>
        </p:nvSpPr>
        <p:spPr>
          <a:xfrm>
            <a:off x="1727200" y="1470757"/>
            <a:ext cx="787400" cy="21336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0" name="אליפסה 9">
            <a:extLst>
              <a:ext uri="{FF2B5EF4-FFF2-40B4-BE49-F238E27FC236}">
                <a16:creationId xmlns:a16="http://schemas.microsoft.com/office/drawing/2014/main" id="{33359ABA-2031-BB13-83CA-32391CC71734}"/>
              </a:ext>
            </a:extLst>
          </p:cNvPr>
          <p:cNvSpPr/>
          <p:nvPr/>
        </p:nvSpPr>
        <p:spPr>
          <a:xfrm>
            <a:off x="3586480" y="1470757"/>
            <a:ext cx="787400" cy="21336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 name="אליפסה 10">
            <a:extLst>
              <a:ext uri="{FF2B5EF4-FFF2-40B4-BE49-F238E27FC236}">
                <a16:creationId xmlns:a16="http://schemas.microsoft.com/office/drawing/2014/main" id="{C71F353A-A0FD-C4A4-F714-C895B139F6C2}"/>
              </a:ext>
            </a:extLst>
          </p:cNvPr>
          <p:cNvSpPr/>
          <p:nvPr/>
        </p:nvSpPr>
        <p:spPr>
          <a:xfrm>
            <a:off x="4505960" y="1377343"/>
            <a:ext cx="787400" cy="21336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82524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6D18FCF9-4CE2-E293-7D7F-C7DEAD445B58}"/>
            </a:ext>
          </a:extLst>
        </p:cNvPr>
        <p:cNvGrpSpPr/>
        <p:nvPr/>
      </p:nvGrpSpPr>
      <p:grpSpPr>
        <a:xfrm>
          <a:off x="0" y="0"/>
          <a:ext cx="0" cy="0"/>
          <a:chOff x="0" y="0"/>
          <a:chExt cx="0" cy="0"/>
        </a:xfrm>
      </p:grpSpPr>
      <p:sp>
        <p:nvSpPr>
          <p:cNvPr id="7" name="Google Shape;202;p27">
            <a:extLst>
              <a:ext uri="{FF2B5EF4-FFF2-40B4-BE49-F238E27FC236}">
                <a16:creationId xmlns:a16="http://schemas.microsoft.com/office/drawing/2014/main" id="{D3F83F8A-5421-6EB1-5234-9E7CDFF5BD69}"/>
              </a:ext>
            </a:extLst>
          </p:cNvPr>
          <p:cNvSpPr txBox="1">
            <a:spLocks noGrp="1"/>
          </p:cNvSpPr>
          <p:nvPr>
            <p:ph type="title"/>
          </p:nvPr>
        </p:nvSpPr>
        <p:spPr>
          <a:xfrm>
            <a:off x="-2662012" y="-196945"/>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Results</a:t>
            </a:r>
          </a:p>
        </p:txBody>
      </p:sp>
      <p:graphicFrame>
        <p:nvGraphicFramePr>
          <p:cNvPr id="2" name="טבלה 1">
            <a:extLst>
              <a:ext uri="{FF2B5EF4-FFF2-40B4-BE49-F238E27FC236}">
                <a16:creationId xmlns:a16="http://schemas.microsoft.com/office/drawing/2014/main" id="{C6D4351E-F275-E4EF-128D-F1D2DAB367A3}"/>
              </a:ext>
            </a:extLst>
          </p:cNvPr>
          <p:cNvGraphicFramePr>
            <a:graphicFrameLocks noGrp="1"/>
          </p:cNvGraphicFramePr>
          <p:nvPr>
            <p:extLst>
              <p:ext uri="{D42A27DB-BD31-4B8C-83A1-F6EECF244321}">
                <p14:modId xmlns:p14="http://schemas.microsoft.com/office/powerpoint/2010/main" val="488212744"/>
              </p:ext>
            </p:extLst>
          </p:nvPr>
        </p:nvGraphicFramePr>
        <p:xfrm>
          <a:off x="96520" y="635762"/>
          <a:ext cx="6553200" cy="3271266"/>
        </p:xfrm>
        <a:graphic>
          <a:graphicData uri="http://schemas.openxmlformats.org/drawingml/2006/table">
            <a:tbl>
              <a:tblPr firstRow="1" firstCol="1" bandRow="1">
                <a:tableStyleId>{793D81CF-94F2-401A-BA57-92F5A7B2D0C5}</a:tableStyleId>
              </a:tblPr>
              <a:tblGrid>
                <a:gridCol w="1752600">
                  <a:extLst>
                    <a:ext uri="{9D8B030D-6E8A-4147-A177-3AD203B41FA5}">
                      <a16:colId xmlns:a16="http://schemas.microsoft.com/office/drawing/2014/main" val="4228828173"/>
                    </a:ext>
                  </a:extLst>
                </a:gridCol>
                <a:gridCol w="1219200">
                  <a:extLst>
                    <a:ext uri="{9D8B030D-6E8A-4147-A177-3AD203B41FA5}">
                      <a16:colId xmlns:a16="http://schemas.microsoft.com/office/drawing/2014/main" val="3880978665"/>
                    </a:ext>
                  </a:extLst>
                </a:gridCol>
                <a:gridCol w="1219200">
                  <a:extLst>
                    <a:ext uri="{9D8B030D-6E8A-4147-A177-3AD203B41FA5}">
                      <a16:colId xmlns:a16="http://schemas.microsoft.com/office/drawing/2014/main" val="4056963220"/>
                    </a:ext>
                  </a:extLst>
                </a:gridCol>
                <a:gridCol w="1219200">
                  <a:extLst>
                    <a:ext uri="{9D8B030D-6E8A-4147-A177-3AD203B41FA5}">
                      <a16:colId xmlns:a16="http://schemas.microsoft.com/office/drawing/2014/main" val="3949041910"/>
                    </a:ext>
                  </a:extLst>
                </a:gridCol>
                <a:gridCol w="1143000">
                  <a:extLst>
                    <a:ext uri="{9D8B030D-6E8A-4147-A177-3AD203B41FA5}">
                      <a16:colId xmlns:a16="http://schemas.microsoft.com/office/drawing/2014/main" val="2505294450"/>
                    </a:ext>
                  </a:extLst>
                </a:gridCol>
              </a:tblGrid>
              <a:tr h="175260">
                <a:tc>
                  <a:txBody>
                    <a:bodyPr/>
                    <a:lstStyle/>
                    <a:p>
                      <a:pPr algn="ctr" rtl="0">
                        <a:lnSpc>
                          <a:spcPct val="115000"/>
                        </a:lnSpc>
                        <a:spcAft>
                          <a:spcPts val="800"/>
                        </a:spcAft>
                        <a:buNone/>
                      </a:pPr>
                      <a:r>
                        <a:rPr lang="en-US" sz="1100" kern="0" dirty="0">
                          <a:effectLst/>
                        </a:rPr>
                        <a:t> </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err="1">
                          <a:effectLst/>
                        </a:rPr>
                        <a:t>mdp_clean</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err="1">
                          <a:effectLst/>
                        </a:rPr>
                        <a:t>mdp_opt</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mdp_op3</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mdp_opt2</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extLst>
                  <a:ext uri="{0D108BD9-81ED-4DB2-BD59-A6C34878D82A}">
                    <a16:rowId xmlns:a16="http://schemas.microsoft.com/office/drawing/2014/main" val="459336055"/>
                  </a:ext>
                </a:extLst>
              </a:tr>
              <a:tr h="175260">
                <a:tc>
                  <a:txBody>
                    <a:bodyPr/>
                    <a:lstStyle/>
                    <a:p>
                      <a:pPr algn="ctr" rtl="0">
                        <a:lnSpc>
                          <a:spcPct val="115000"/>
                        </a:lnSpc>
                        <a:spcAft>
                          <a:spcPts val="800"/>
                        </a:spcAft>
                        <a:buNone/>
                      </a:pPr>
                      <a:r>
                        <a:rPr lang="en-US" sz="1100" kern="0">
                          <a:effectLst/>
                        </a:rPr>
                        <a:t>time</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89.12</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49.17</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23.85</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16.68</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extLst>
                  <a:ext uri="{0D108BD9-81ED-4DB2-BD59-A6C34878D82A}">
                    <a16:rowId xmlns:a16="http://schemas.microsoft.com/office/drawing/2014/main" val="3362522275"/>
                  </a:ext>
                </a:extLst>
              </a:tr>
              <a:tr h="175260">
                <a:tc>
                  <a:txBody>
                    <a:bodyPr/>
                    <a:lstStyle/>
                    <a:p>
                      <a:pPr algn="ctr" rtl="0">
                        <a:lnSpc>
                          <a:spcPct val="115000"/>
                        </a:lnSpc>
                        <a:spcAft>
                          <a:spcPts val="800"/>
                        </a:spcAft>
                        <a:buNone/>
                      </a:pPr>
                      <a:r>
                        <a:rPr lang="en-US" sz="1100" kern="0">
                          <a:effectLst/>
                        </a:rPr>
                        <a:t>instructions</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472,798,271,875</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268,486,449,356</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129,175,090,586</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94,424,121,599</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extLst>
                  <a:ext uri="{0D108BD9-81ED-4DB2-BD59-A6C34878D82A}">
                    <a16:rowId xmlns:a16="http://schemas.microsoft.com/office/drawing/2014/main" val="1376575851"/>
                  </a:ext>
                </a:extLst>
              </a:tr>
              <a:tr h="175260">
                <a:tc>
                  <a:txBody>
                    <a:bodyPr/>
                    <a:lstStyle/>
                    <a:p>
                      <a:pPr algn="ctr" rtl="0">
                        <a:lnSpc>
                          <a:spcPct val="115000"/>
                        </a:lnSpc>
                        <a:spcAft>
                          <a:spcPts val="800"/>
                        </a:spcAft>
                        <a:buNone/>
                      </a:pPr>
                      <a:r>
                        <a:rPr lang="en-US" sz="1100" kern="0">
                          <a:effectLst/>
                        </a:rPr>
                        <a:t>cycles</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231,334,954,673</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127,634,468,823</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61,884,809,547</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43,292,747,562</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extLst>
                  <a:ext uri="{0D108BD9-81ED-4DB2-BD59-A6C34878D82A}">
                    <a16:rowId xmlns:a16="http://schemas.microsoft.com/office/drawing/2014/main" val="3331316687"/>
                  </a:ext>
                </a:extLst>
              </a:tr>
              <a:tr h="175260">
                <a:tc>
                  <a:txBody>
                    <a:bodyPr/>
                    <a:lstStyle/>
                    <a:p>
                      <a:pPr algn="ctr" rtl="0">
                        <a:lnSpc>
                          <a:spcPct val="115000"/>
                        </a:lnSpc>
                        <a:spcAft>
                          <a:spcPts val="800"/>
                        </a:spcAft>
                        <a:buNone/>
                      </a:pPr>
                      <a:r>
                        <a:rPr lang="en-US" sz="1100" kern="0">
                          <a:effectLst/>
                        </a:rPr>
                        <a:t>IPC</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2.04</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2.10</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2.09</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2.18</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extLst>
                  <a:ext uri="{0D108BD9-81ED-4DB2-BD59-A6C34878D82A}">
                    <a16:rowId xmlns:a16="http://schemas.microsoft.com/office/drawing/2014/main" val="3541236685"/>
                  </a:ext>
                </a:extLst>
              </a:tr>
              <a:tr h="175260">
                <a:tc>
                  <a:txBody>
                    <a:bodyPr/>
                    <a:lstStyle/>
                    <a:p>
                      <a:pPr algn="ctr" rtl="0">
                        <a:lnSpc>
                          <a:spcPct val="115000"/>
                        </a:lnSpc>
                        <a:spcAft>
                          <a:spcPts val="800"/>
                        </a:spcAft>
                        <a:buNone/>
                      </a:pPr>
                      <a:r>
                        <a:rPr lang="en-US" sz="1100" kern="0">
                          <a:effectLst/>
                        </a:rPr>
                        <a:t>context-switches</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261.00</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152.00</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78.00</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60.00</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extLst>
                  <a:ext uri="{0D108BD9-81ED-4DB2-BD59-A6C34878D82A}">
                    <a16:rowId xmlns:a16="http://schemas.microsoft.com/office/drawing/2014/main" val="1604451007"/>
                  </a:ext>
                </a:extLst>
              </a:tr>
              <a:tr h="175260">
                <a:tc>
                  <a:txBody>
                    <a:bodyPr/>
                    <a:lstStyle/>
                    <a:p>
                      <a:pPr algn="ctr" rtl="0">
                        <a:lnSpc>
                          <a:spcPct val="115000"/>
                        </a:lnSpc>
                        <a:spcAft>
                          <a:spcPts val="800"/>
                        </a:spcAft>
                        <a:buNone/>
                      </a:pPr>
                      <a:r>
                        <a:rPr lang="en-US" sz="1100" kern="0">
                          <a:effectLst/>
                        </a:rPr>
                        <a:t>page-faults</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5971.00</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6424.00</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6791.00</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7486.00</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extLst>
                  <a:ext uri="{0D108BD9-81ED-4DB2-BD59-A6C34878D82A}">
                    <a16:rowId xmlns:a16="http://schemas.microsoft.com/office/drawing/2014/main" val="183816097"/>
                  </a:ext>
                </a:extLst>
              </a:tr>
              <a:tr h="175260">
                <a:tc>
                  <a:txBody>
                    <a:bodyPr/>
                    <a:lstStyle/>
                    <a:p>
                      <a:pPr algn="ctr" rtl="0">
                        <a:lnSpc>
                          <a:spcPct val="115000"/>
                        </a:lnSpc>
                        <a:spcAft>
                          <a:spcPts val="800"/>
                        </a:spcAft>
                        <a:buNone/>
                      </a:pPr>
                      <a:r>
                        <a:rPr lang="en-US" sz="1100" kern="0">
                          <a:effectLst/>
                        </a:rPr>
                        <a:t>branches</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112,590,248,650</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63,217,148,827</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30,662,176,589</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22,294,886,655</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extLst>
                  <a:ext uri="{0D108BD9-81ED-4DB2-BD59-A6C34878D82A}">
                    <a16:rowId xmlns:a16="http://schemas.microsoft.com/office/drawing/2014/main" val="2563142173"/>
                  </a:ext>
                </a:extLst>
              </a:tr>
              <a:tr h="175260">
                <a:tc>
                  <a:txBody>
                    <a:bodyPr/>
                    <a:lstStyle/>
                    <a:p>
                      <a:pPr algn="ctr" rtl="0">
                        <a:lnSpc>
                          <a:spcPct val="115000"/>
                        </a:lnSpc>
                        <a:spcAft>
                          <a:spcPts val="800"/>
                        </a:spcAft>
                        <a:buNone/>
                      </a:pPr>
                      <a:r>
                        <a:rPr lang="en-US" sz="1100" kern="0">
                          <a:effectLst/>
                        </a:rPr>
                        <a:t>branch-misses</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847,069,184</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427,698,832</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225,468,079</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145,791,914</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extLst>
                  <a:ext uri="{0D108BD9-81ED-4DB2-BD59-A6C34878D82A}">
                    <a16:rowId xmlns:a16="http://schemas.microsoft.com/office/drawing/2014/main" val="4237508616"/>
                  </a:ext>
                </a:extLst>
              </a:tr>
              <a:tr h="175260">
                <a:tc>
                  <a:txBody>
                    <a:bodyPr/>
                    <a:lstStyle/>
                    <a:p>
                      <a:pPr algn="ctr" rtl="0">
                        <a:lnSpc>
                          <a:spcPct val="115000"/>
                        </a:lnSpc>
                        <a:spcAft>
                          <a:spcPts val="800"/>
                        </a:spcAft>
                        <a:buNone/>
                      </a:pPr>
                      <a:r>
                        <a:rPr lang="en-US" sz="1100" kern="0" dirty="0">
                          <a:effectLst/>
                        </a:rPr>
                        <a:t>L1-dcache-loads</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127,674,335,928</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70,781,229,380</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36,903,230,679</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27,084,594,396</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extLst>
                  <a:ext uri="{0D108BD9-81ED-4DB2-BD59-A6C34878D82A}">
                    <a16:rowId xmlns:a16="http://schemas.microsoft.com/office/drawing/2014/main" val="2604507957"/>
                  </a:ext>
                </a:extLst>
              </a:tr>
              <a:tr h="175260">
                <a:tc>
                  <a:txBody>
                    <a:bodyPr/>
                    <a:lstStyle/>
                    <a:p>
                      <a:pPr algn="ctr" rtl="0">
                        <a:lnSpc>
                          <a:spcPct val="115000"/>
                        </a:lnSpc>
                        <a:spcAft>
                          <a:spcPts val="800"/>
                        </a:spcAft>
                        <a:buNone/>
                      </a:pPr>
                      <a:r>
                        <a:rPr lang="en-US" sz="1100" kern="0">
                          <a:effectLst/>
                        </a:rPr>
                        <a:t>L1-dcache-load-misses</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2,460,060,767</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921,255,002</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769,171,203</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356,565,880</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extLst>
                  <a:ext uri="{0D108BD9-81ED-4DB2-BD59-A6C34878D82A}">
                    <a16:rowId xmlns:a16="http://schemas.microsoft.com/office/drawing/2014/main" val="3350053291"/>
                  </a:ext>
                </a:extLst>
              </a:tr>
              <a:tr h="175260">
                <a:tc>
                  <a:txBody>
                    <a:bodyPr/>
                    <a:lstStyle/>
                    <a:p>
                      <a:pPr algn="ctr" rtl="0">
                        <a:lnSpc>
                          <a:spcPct val="115000"/>
                        </a:lnSpc>
                        <a:spcAft>
                          <a:spcPts val="800"/>
                        </a:spcAft>
                        <a:buNone/>
                      </a:pPr>
                      <a:r>
                        <a:rPr lang="en-US" sz="1100" kern="0">
                          <a:effectLst/>
                        </a:rPr>
                        <a:t>LLC-loads</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294,814,849</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235,675,242</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157,876,992</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129,009,581</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extLst>
                  <a:ext uri="{0D108BD9-81ED-4DB2-BD59-A6C34878D82A}">
                    <a16:rowId xmlns:a16="http://schemas.microsoft.com/office/drawing/2014/main" val="3115358437"/>
                  </a:ext>
                </a:extLst>
              </a:tr>
              <a:tr h="175260">
                <a:tc>
                  <a:txBody>
                    <a:bodyPr/>
                    <a:lstStyle/>
                    <a:p>
                      <a:pPr algn="ctr" rtl="0">
                        <a:lnSpc>
                          <a:spcPct val="115000"/>
                        </a:lnSpc>
                        <a:spcAft>
                          <a:spcPts val="800"/>
                        </a:spcAft>
                        <a:buNone/>
                      </a:pPr>
                      <a:r>
                        <a:rPr lang="en-US" sz="1100" kern="0">
                          <a:effectLst/>
                        </a:rPr>
                        <a:t>LLC-load-misses</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1,278,518.00</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581,456.00</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859,491.00</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678,415.00</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extLst>
                  <a:ext uri="{0D108BD9-81ED-4DB2-BD59-A6C34878D82A}">
                    <a16:rowId xmlns:a16="http://schemas.microsoft.com/office/drawing/2014/main" val="1930441316"/>
                  </a:ext>
                </a:extLst>
              </a:tr>
              <a:tr h="175260">
                <a:tc>
                  <a:txBody>
                    <a:bodyPr/>
                    <a:lstStyle/>
                    <a:p>
                      <a:pPr algn="ctr" rtl="0">
                        <a:lnSpc>
                          <a:spcPct val="115000"/>
                        </a:lnSpc>
                        <a:spcAft>
                          <a:spcPts val="800"/>
                        </a:spcAft>
                        <a:buNone/>
                      </a:pPr>
                      <a:r>
                        <a:rPr lang="en-US" sz="1100" kern="0">
                          <a:effectLst/>
                        </a:rPr>
                        <a:t>dTLB-loads</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127,698,191,835</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70,744,535,008</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36,833,951,064</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27,216,481,664</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extLst>
                  <a:ext uri="{0D108BD9-81ED-4DB2-BD59-A6C34878D82A}">
                    <a16:rowId xmlns:a16="http://schemas.microsoft.com/office/drawing/2014/main" val="2714188476"/>
                  </a:ext>
                </a:extLst>
              </a:tr>
              <a:tr h="175260">
                <a:tc>
                  <a:txBody>
                    <a:bodyPr/>
                    <a:lstStyle/>
                    <a:p>
                      <a:pPr algn="ctr" rtl="0">
                        <a:lnSpc>
                          <a:spcPct val="115000"/>
                        </a:lnSpc>
                        <a:spcAft>
                          <a:spcPts val="800"/>
                        </a:spcAft>
                        <a:buNone/>
                      </a:pPr>
                      <a:r>
                        <a:rPr lang="en-US" sz="1100" kern="0">
                          <a:effectLst/>
                        </a:rPr>
                        <a:t>dTLB-load-misses</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56683536.00</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17230771.00</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14644673.00</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8839893.00</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extLst>
                  <a:ext uri="{0D108BD9-81ED-4DB2-BD59-A6C34878D82A}">
                    <a16:rowId xmlns:a16="http://schemas.microsoft.com/office/drawing/2014/main" val="301677005"/>
                  </a:ext>
                </a:extLst>
              </a:tr>
              <a:tr h="175260">
                <a:tc>
                  <a:txBody>
                    <a:bodyPr/>
                    <a:lstStyle/>
                    <a:p>
                      <a:pPr algn="ctr" rtl="0">
                        <a:lnSpc>
                          <a:spcPct val="115000"/>
                        </a:lnSpc>
                        <a:spcAft>
                          <a:spcPts val="800"/>
                        </a:spcAft>
                        <a:buNone/>
                      </a:pPr>
                      <a:r>
                        <a:rPr lang="en-US" sz="1100" kern="0">
                          <a:effectLst/>
                        </a:rPr>
                        <a:t>iTLB-loads</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108,064,221</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14,744,982.00</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44,608,244.00</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11,861,893.00</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extLst>
                  <a:ext uri="{0D108BD9-81ED-4DB2-BD59-A6C34878D82A}">
                    <a16:rowId xmlns:a16="http://schemas.microsoft.com/office/drawing/2014/main" val="2946352151"/>
                  </a:ext>
                </a:extLst>
              </a:tr>
              <a:tr h="175260">
                <a:tc>
                  <a:txBody>
                    <a:bodyPr/>
                    <a:lstStyle/>
                    <a:p>
                      <a:pPr algn="ctr" rtl="0">
                        <a:lnSpc>
                          <a:spcPct val="115000"/>
                        </a:lnSpc>
                        <a:spcAft>
                          <a:spcPts val="800"/>
                        </a:spcAft>
                        <a:buNone/>
                      </a:pPr>
                      <a:r>
                        <a:rPr lang="en-US" sz="1100" kern="0">
                          <a:effectLst/>
                        </a:rPr>
                        <a:t>iTLB-load-misses</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2,233,451.00</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1,011,329.00</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1,949,767.00</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729,008.00</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extLst>
                  <a:ext uri="{0D108BD9-81ED-4DB2-BD59-A6C34878D82A}">
                    <a16:rowId xmlns:a16="http://schemas.microsoft.com/office/drawing/2014/main" val="3849012248"/>
                  </a:ext>
                </a:extLst>
              </a:tr>
              <a:tr h="175260">
                <a:tc>
                  <a:txBody>
                    <a:bodyPr/>
                    <a:lstStyle/>
                    <a:p>
                      <a:pPr algn="ctr" rtl="0">
                        <a:lnSpc>
                          <a:spcPct val="115000"/>
                        </a:lnSpc>
                        <a:spcAft>
                          <a:spcPts val="800"/>
                        </a:spcAft>
                        <a:buNone/>
                      </a:pPr>
                      <a:r>
                        <a:rPr lang="en-US" sz="1100" kern="0">
                          <a:effectLst/>
                        </a:rPr>
                        <a:t>Speedup</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1.00</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1.81</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a:effectLst/>
                        </a:rPr>
                        <a:t>3.74</a:t>
                      </a:r>
                      <a:endParaRPr lang="en-US" sz="1200" kern="100">
                        <a:effectLst/>
                        <a:latin typeface="Aptos" panose="020B0004020202020204" pitchFamily="34" charset="0"/>
                        <a:ea typeface="+mn-ea"/>
                        <a:cs typeface="Arial" panose="020B0604020202020204" pitchFamily="34" charset="0"/>
                      </a:endParaRPr>
                    </a:p>
                  </a:txBody>
                  <a:tcPr marL="68580" marR="68580" marT="0" marB="0" anchor="ctr"/>
                </a:tc>
                <a:tc>
                  <a:txBody>
                    <a:bodyPr/>
                    <a:lstStyle/>
                    <a:p>
                      <a:pPr algn="ctr" rtl="0">
                        <a:lnSpc>
                          <a:spcPct val="115000"/>
                        </a:lnSpc>
                        <a:spcAft>
                          <a:spcPts val="800"/>
                        </a:spcAft>
                        <a:buNone/>
                      </a:pPr>
                      <a:r>
                        <a:rPr lang="en-US" sz="1100" kern="0" dirty="0">
                          <a:effectLst/>
                        </a:rPr>
                        <a:t>5.34</a:t>
                      </a:r>
                      <a:endParaRPr lang="en-US" sz="1200" kern="100" dirty="0">
                        <a:effectLst/>
                        <a:latin typeface="Aptos" panose="020B0004020202020204" pitchFamily="34" charset="0"/>
                        <a:ea typeface="+mn-ea"/>
                        <a:cs typeface="Arial" panose="020B0604020202020204" pitchFamily="34" charset="0"/>
                      </a:endParaRPr>
                    </a:p>
                  </a:txBody>
                  <a:tcPr marL="68580" marR="68580" marT="0" marB="0" anchor="ctr"/>
                </a:tc>
                <a:extLst>
                  <a:ext uri="{0D108BD9-81ED-4DB2-BD59-A6C34878D82A}">
                    <a16:rowId xmlns:a16="http://schemas.microsoft.com/office/drawing/2014/main" val="1257287833"/>
                  </a:ext>
                </a:extLst>
              </a:tr>
            </a:tbl>
          </a:graphicData>
        </a:graphic>
      </p:graphicFrame>
      <p:sp>
        <p:nvSpPr>
          <p:cNvPr id="4" name="תיבת טקסט 3">
            <a:extLst>
              <a:ext uri="{FF2B5EF4-FFF2-40B4-BE49-F238E27FC236}">
                <a16:creationId xmlns:a16="http://schemas.microsoft.com/office/drawing/2014/main" id="{59707215-3FAD-956C-FB02-AC63138F3799}"/>
              </a:ext>
            </a:extLst>
          </p:cNvPr>
          <p:cNvSpPr txBox="1"/>
          <p:nvPr/>
        </p:nvSpPr>
        <p:spPr>
          <a:xfrm>
            <a:off x="6649720" y="685993"/>
            <a:ext cx="2397760" cy="3932423"/>
          </a:xfrm>
          <a:prstGeom prst="rect">
            <a:avLst/>
          </a:prstGeom>
          <a:noFill/>
        </p:spPr>
        <p:txBody>
          <a:bodyPr wrap="square">
            <a:spAutoFit/>
          </a:bodyPr>
          <a:lstStyle/>
          <a:p>
            <a:pPr>
              <a:lnSpc>
                <a:spcPct val="150000"/>
              </a:lnSpc>
            </a:pPr>
            <a:r>
              <a:rPr lang="en-US" dirty="0">
                <a:solidFill>
                  <a:schemeClr val="dk1"/>
                </a:solidFill>
                <a:latin typeface="Livvic"/>
              </a:rPr>
              <a:t>Only removing the Fraction module, we gain 1.81x speedup!</a:t>
            </a:r>
          </a:p>
          <a:p>
            <a:pPr>
              <a:lnSpc>
                <a:spcPct val="150000"/>
              </a:lnSpc>
            </a:pPr>
            <a:r>
              <a:rPr lang="en-US" dirty="0">
                <a:solidFill>
                  <a:schemeClr val="dk1"/>
                </a:solidFill>
                <a:latin typeface="Livvic"/>
              </a:rPr>
              <a:t>Version 2 gives a 5.34x speedup! And improves on all of the metrics. Loses to version 1 only on LLC load misses.</a:t>
            </a:r>
          </a:p>
          <a:p>
            <a:pPr>
              <a:lnSpc>
                <a:spcPct val="150000"/>
              </a:lnSpc>
            </a:pPr>
            <a:r>
              <a:rPr lang="en-US" dirty="0">
                <a:solidFill>
                  <a:schemeClr val="dk1"/>
                </a:solidFill>
                <a:latin typeface="Livvic"/>
              </a:rPr>
              <a:t>Version 3 can tell us how much the Fraction module costs.</a:t>
            </a:r>
          </a:p>
          <a:p>
            <a:pPr>
              <a:lnSpc>
                <a:spcPct val="150000"/>
              </a:lnSpc>
            </a:pPr>
            <a:endParaRPr lang="en-US" dirty="0">
              <a:solidFill>
                <a:schemeClr val="dk1"/>
              </a:solidFill>
              <a:latin typeface="Livvic"/>
            </a:endParaRPr>
          </a:p>
        </p:txBody>
      </p:sp>
    </p:spTree>
    <p:extLst>
      <p:ext uri="{BB962C8B-B14F-4D97-AF65-F5344CB8AC3E}">
        <p14:creationId xmlns:p14="http://schemas.microsoft.com/office/powerpoint/2010/main" val="20022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E8C88ECB-F2A6-1D87-62CE-DE8A9B6AFBD4}"/>
            </a:ext>
          </a:extLst>
        </p:cNvPr>
        <p:cNvGrpSpPr/>
        <p:nvPr/>
      </p:nvGrpSpPr>
      <p:grpSpPr>
        <a:xfrm>
          <a:off x="0" y="0"/>
          <a:ext cx="0" cy="0"/>
          <a:chOff x="0" y="0"/>
          <a:chExt cx="0" cy="0"/>
        </a:xfrm>
      </p:grpSpPr>
      <p:sp>
        <p:nvSpPr>
          <p:cNvPr id="7" name="Google Shape;202;p27">
            <a:extLst>
              <a:ext uri="{FF2B5EF4-FFF2-40B4-BE49-F238E27FC236}">
                <a16:creationId xmlns:a16="http://schemas.microsoft.com/office/drawing/2014/main" id="{538F6F8F-5934-E553-F322-92E6C0D07023}"/>
              </a:ext>
            </a:extLst>
          </p:cNvPr>
          <p:cNvSpPr txBox="1">
            <a:spLocks noGrp="1"/>
          </p:cNvSpPr>
          <p:nvPr>
            <p:ph type="title"/>
          </p:nvPr>
        </p:nvSpPr>
        <p:spPr>
          <a:xfrm>
            <a:off x="-1813652" y="-176625"/>
            <a:ext cx="7704000" cy="572700"/>
          </a:xfrm>
          <a:prstGeom prst="rect">
            <a:avLst/>
          </a:prstGeom>
        </p:spPr>
        <p:txBody>
          <a:bodyPr spcFirstLastPara="1" wrap="square" lIns="91425" tIns="91425" rIns="91425" bIns="91425" anchor="t" anchorCtr="0">
            <a:noAutofit/>
          </a:bodyPr>
          <a:lstStyle/>
          <a:p>
            <a:pPr marL="457200" lvl="1" algn="ctr">
              <a:lnSpc>
                <a:spcPct val="150000"/>
              </a:lnSpc>
            </a:pPr>
            <a:r>
              <a:rPr lang="en-US" b="0" dirty="0">
                <a:latin typeface="Livvic"/>
              </a:rPr>
              <a:t>Hardware solution</a:t>
            </a:r>
          </a:p>
        </p:txBody>
      </p:sp>
      <p:sp>
        <p:nvSpPr>
          <p:cNvPr id="3" name="תיבת טקסט 2">
            <a:extLst>
              <a:ext uri="{FF2B5EF4-FFF2-40B4-BE49-F238E27FC236}">
                <a16:creationId xmlns:a16="http://schemas.microsoft.com/office/drawing/2014/main" id="{E0332078-7605-6A8E-8404-64495AEA01E6}"/>
              </a:ext>
            </a:extLst>
          </p:cNvPr>
          <p:cNvSpPr txBox="1"/>
          <p:nvPr/>
        </p:nvSpPr>
        <p:spPr>
          <a:xfrm>
            <a:off x="599440" y="599633"/>
            <a:ext cx="8275320" cy="700769"/>
          </a:xfrm>
          <a:prstGeom prst="rect">
            <a:avLst/>
          </a:prstGeom>
          <a:noFill/>
        </p:spPr>
        <p:txBody>
          <a:bodyPr wrap="square">
            <a:spAutoFit/>
          </a:bodyPr>
          <a:lstStyle/>
          <a:p>
            <a:pPr>
              <a:lnSpc>
                <a:spcPct val="150000"/>
              </a:lnSpc>
            </a:pPr>
            <a:r>
              <a:rPr lang="en-US" dirty="0">
                <a:solidFill>
                  <a:schemeClr val="dk1"/>
                </a:solidFill>
                <a:latin typeface="Livvic"/>
              </a:rPr>
              <a:t>I suggest building a hardware accelerator for the value iteration part (the big while loop which took the most amount of time), based on version number 2. we will store the successor list on an SRAM. </a:t>
            </a:r>
          </a:p>
        </p:txBody>
      </p:sp>
      <p:pic>
        <p:nvPicPr>
          <p:cNvPr id="5" name="תמונה 4" descr="תמונה שמכילה קו, טקסט, תרשים, עלילה&#10;&#10;תוכן בינה מלאכותית גנרטיבית עשוי להיות שגוי.">
            <a:extLst>
              <a:ext uri="{FF2B5EF4-FFF2-40B4-BE49-F238E27FC236}">
                <a16:creationId xmlns:a16="http://schemas.microsoft.com/office/drawing/2014/main" id="{275E94B6-1441-8167-8680-2EE0BD0BF9FB}"/>
              </a:ext>
            </a:extLst>
          </p:cNvPr>
          <p:cNvPicPr>
            <a:picLocks noChangeAspect="1"/>
          </p:cNvPicPr>
          <p:nvPr/>
        </p:nvPicPr>
        <p:blipFill>
          <a:blip r:embed="rId3"/>
          <a:stretch>
            <a:fillRect/>
          </a:stretch>
        </p:blipFill>
        <p:spPr>
          <a:xfrm>
            <a:off x="219694" y="1402080"/>
            <a:ext cx="8704611" cy="1769427"/>
          </a:xfrm>
          <a:prstGeom prst="rect">
            <a:avLst/>
          </a:prstGeom>
        </p:spPr>
      </p:pic>
      <p:sp>
        <p:nvSpPr>
          <p:cNvPr id="6" name="תיבת טקסט 5">
            <a:extLst>
              <a:ext uri="{FF2B5EF4-FFF2-40B4-BE49-F238E27FC236}">
                <a16:creationId xmlns:a16="http://schemas.microsoft.com/office/drawing/2014/main" id="{134D5CB8-20F4-BA03-FF92-B330DEC60223}"/>
              </a:ext>
            </a:extLst>
          </p:cNvPr>
          <p:cNvSpPr txBox="1"/>
          <p:nvPr/>
        </p:nvSpPr>
        <p:spPr>
          <a:xfrm>
            <a:off x="0" y="3171505"/>
            <a:ext cx="2275840" cy="700769"/>
          </a:xfrm>
          <a:prstGeom prst="rect">
            <a:avLst/>
          </a:prstGeom>
          <a:noFill/>
        </p:spPr>
        <p:txBody>
          <a:bodyPr wrap="square">
            <a:spAutoFit/>
          </a:bodyPr>
          <a:lstStyle/>
          <a:p>
            <a:pPr algn="ctr">
              <a:lnSpc>
                <a:spcPct val="150000"/>
              </a:lnSpc>
            </a:pPr>
            <a:r>
              <a:rPr lang="en-US" dirty="0">
                <a:solidFill>
                  <a:schemeClr val="dk1"/>
                </a:solidFill>
                <a:latin typeface="Livvic"/>
              </a:rPr>
              <a:t>Reading the node according to ID</a:t>
            </a:r>
          </a:p>
        </p:txBody>
      </p:sp>
      <p:sp>
        <p:nvSpPr>
          <p:cNvPr id="8" name="תיבת טקסט 7">
            <a:extLst>
              <a:ext uri="{FF2B5EF4-FFF2-40B4-BE49-F238E27FC236}">
                <a16:creationId xmlns:a16="http://schemas.microsoft.com/office/drawing/2014/main" id="{8AC596EB-9299-EE12-8742-79EF18631A1A}"/>
              </a:ext>
            </a:extLst>
          </p:cNvPr>
          <p:cNvSpPr txBox="1"/>
          <p:nvPr/>
        </p:nvSpPr>
        <p:spPr>
          <a:xfrm>
            <a:off x="1884680" y="3171505"/>
            <a:ext cx="1706880" cy="700769"/>
          </a:xfrm>
          <a:prstGeom prst="rect">
            <a:avLst/>
          </a:prstGeom>
          <a:noFill/>
        </p:spPr>
        <p:txBody>
          <a:bodyPr wrap="square">
            <a:spAutoFit/>
          </a:bodyPr>
          <a:lstStyle/>
          <a:p>
            <a:pPr algn="ctr">
              <a:lnSpc>
                <a:spcPct val="150000"/>
              </a:lnSpc>
            </a:pPr>
            <a:r>
              <a:rPr lang="en-US" dirty="0">
                <a:solidFill>
                  <a:schemeClr val="dk1"/>
                </a:solidFill>
                <a:latin typeface="Livvic"/>
              </a:rPr>
              <a:t>Getting the edges (SRAM)</a:t>
            </a:r>
          </a:p>
        </p:txBody>
      </p:sp>
      <p:sp>
        <p:nvSpPr>
          <p:cNvPr id="9" name="תיבת טקסט 8">
            <a:extLst>
              <a:ext uri="{FF2B5EF4-FFF2-40B4-BE49-F238E27FC236}">
                <a16:creationId xmlns:a16="http://schemas.microsoft.com/office/drawing/2014/main" id="{ADE180E6-FE36-8A53-0CB1-CA29A1079CD2}"/>
              </a:ext>
            </a:extLst>
          </p:cNvPr>
          <p:cNvSpPr txBox="1"/>
          <p:nvPr/>
        </p:nvSpPr>
        <p:spPr>
          <a:xfrm>
            <a:off x="3418840" y="3171505"/>
            <a:ext cx="1706880" cy="700769"/>
          </a:xfrm>
          <a:prstGeom prst="rect">
            <a:avLst/>
          </a:prstGeom>
          <a:noFill/>
        </p:spPr>
        <p:txBody>
          <a:bodyPr wrap="square">
            <a:spAutoFit/>
          </a:bodyPr>
          <a:lstStyle/>
          <a:p>
            <a:pPr algn="ctr">
              <a:lnSpc>
                <a:spcPct val="150000"/>
              </a:lnSpc>
            </a:pPr>
            <a:r>
              <a:rPr lang="en-US" dirty="0">
                <a:solidFill>
                  <a:schemeClr val="dk1"/>
                </a:solidFill>
                <a:latin typeface="Livvic"/>
              </a:rPr>
              <a:t>Reading the values for edges</a:t>
            </a:r>
          </a:p>
        </p:txBody>
      </p:sp>
      <p:sp>
        <p:nvSpPr>
          <p:cNvPr id="10" name="תיבת טקסט 9">
            <a:extLst>
              <a:ext uri="{FF2B5EF4-FFF2-40B4-BE49-F238E27FC236}">
                <a16:creationId xmlns:a16="http://schemas.microsoft.com/office/drawing/2014/main" id="{DFB2C87C-D9D2-2965-D235-489EF40B4C9E}"/>
              </a:ext>
            </a:extLst>
          </p:cNvPr>
          <p:cNvSpPr txBox="1"/>
          <p:nvPr/>
        </p:nvSpPr>
        <p:spPr>
          <a:xfrm>
            <a:off x="5036908" y="3314353"/>
            <a:ext cx="1706880" cy="377604"/>
          </a:xfrm>
          <a:prstGeom prst="rect">
            <a:avLst/>
          </a:prstGeom>
          <a:noFill/>
        </p:spPr>
        <p:txBody>
          <a:bodyPr wrap="square">
            <a:spAutoFit/>
          </a:bodyPr>
          <a:lstStyle/>
          <a:p>
            <a:pPr algn="ctr">
              <a:lnSpc>
                <a:spcPct val="150000"/>
              </a:lnSpc>
            </a:pPr>
            <a:r>
              <a:rPr lang="en-US" dirty="0">
                <a:solidFill>
                  <a:schemeClr val="dk1"/>
                </a:solidFill>
                <a:latin typeface="Livvic"/>
              </a:rPr>
              <a:t>Value update</a:t>
            </a:r>
          </a:p>
        </p:txBody>
      </p:sp>
      <p:sp>
        <p:nvSpPr>
          <p:cNvPr id="11" name="תיבת טקסט 10">
            <a:extLst>
              <a:ext uri="{FF2B5EF4-FFF2-40B4-BE49-F238E27FC236}">
                <a16:creationId xmlns:a16="http://schemas.microsoft.com/office/drawing/2014/main" id="{6237C541-8C88-236A-2A81-ABD1DAA69C82}"/>
              </a:ext>
            </a:extLst>
          </p:cNvPr>
          <p:cNvSpPr txBox="1"/>
          <p:nvPr/>
        </p:nvSpPr>
        <p:spPr>
          <a:xfrm>
            <a:off x="6632028" y="3333088"/>
            <a:ext cx="1706880" cy="700769"/>
          </a:xfrm>
          <a:prstGeom prst="rect">
            <a:avLst/>
          </a:prstGeom>
          <a:noFill/>
        </p:spPr>
        <p:txBody>
          <a:bodyPr wrap="square">
            <a:spAutoFit/>
          </a:bodyPr>
          <a:lstStyle/>
          <a:p>
            <a:pPr algn="ctr">
              <a:lnSpc>
                <a:spcPct val="150000"/>
              </a:lnSpc>
            </a:pPr>
            <a:r>
              <a:rPr lang="en-US" dirty="0">
                <a:solidFill>
                  <a:schemeClr val="dk1"/>
                </a:solidFill>
                <a:latin typeface="Livvic"/>
              </a:rPr>
              <a:t>Write back to memory</a:t>
            </a:r>
          </a:p>
        </p:txBody>
      </p:sp>
    </p:spTree>
    <p:extLst>
      <p:ext uri="{BB962C8B-B14F-4D97-AF65-F5344CB8AC3E}">
        <p14:creationId xmlns:p14="http://schemas.microsoft.com/office/powerpoint/2010/main" val="228628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0BD2CFF5-C963-B83C-E9BE-95B52CA423C3}"/>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B9B41B4F-4C7C-C7DE-94AF-764E75A75015}"/>
              </a:ext>
            </a:extLst>
          </p:cNvPr>
          <p:cNvSpPr txBox="1">
            <a:spLocks noGrp="1"/>
          </p:cNvSpPr>
          <p:nvPr>
            <p:ph type="title"/>
          </p:nvPr>
        </p:nvSpPr>
        <p:spPr>
          <a:xfrm>
            <a:off x="720000" y="-76200"/>
            <a:ext cx="7704000" cy="572700"/>
          </a:xfrm>
          <a:prstGeom prst="rect">
            <a:avLst/>
          </a:prstGeom>
        </p:spPr>
        <p:txBody>
          <a:bodyPr spcFirstLastPara="1" wrap="square" lIns="91425" tIns="91425" rIns="91425" bIns="91425" anchor="t" anchorCtr="0">
            <a:noAutofit/>
          </a:bodyPr>
          <a:lstStyle/>
          <a:p>
            <a:pPr lvl="0"/>
            <a:r>
              <a:rPr lang="en-US" altLang="zh-CN" sz="2800" b="0" dirty="0"/>
              <a:t>Background</a:t>
            </a:r>
            <a:endParaRPr dirty="0"/>
          </a:p>
        </p:txBody>
      </p:sp>
      <p:pic>
        <p:nvPicPr>
          <p:cNvPr id="5" name="תמונה 4">
            <a:extLst>
              <a:ext uri="{FF2B5EF4-FFF2-40B4-BE49-F238E27FC236}">
                <a16:creationId xmlns:a16="http://schemas.microsoft.com/office/drawing/2014/main" id="{6421808A-E926-E302-BB26-E35230F1892B}"/>
              </a:ext>
            </a:extLst>
          </p:cNvPr>
          <p:cNvPicPr>
            <a:picLocks noChangeAspect="1"/>
          </p:cNvPicPr>
          <p:nvPr/>
        </p:nvPicPr>
        <p:blipFill>
          <a:blip r:embed="rId3"/>
          <a:stretch>
            <a:fillRect/>
          </a:stretch>
        </p:blipFill>
        <p:spPr>
          <a:xfrm>
            <a:off x="8488556" y="3969099"/>
            <a:ext cx="570869" cy="570869"/>
          </a:xfrm>
          <a:prstGeom prst="rect">
            <a:avLst/>
          </a:prstGeom>
        </p:spPr>
      </p:pic>
      <p:sp>
        <p:nvSpPr>
          <p:cNvPr id="8" name="תיבת טקסט 7">
            <a:extLst>
              <a:ext uri="{FF2B5EF4-FFF2-40B4-BE49-F238E27FC236}">
                <a16:creationId xmlns:a16="http://schemas.microsoft.com/office/drawing/2014/main" id="{D9FC8ACF-6E01-C3BB-F039-FA0D0FBA9F57}"/>
              </a:ext>
            </a:extLst>
          </p:cNvPr>
          <p:cNvSpPr txBox="1"/>
          <p:nvPr/>
        </p:nvSpPr>
        <p:spPr>
          <a:xfrm>
            <a:off x="256233" y="603532"/>
            <a:ext cx="8320035" cy="1347100"/>
          </a:xfrm>
          <a:prstGeom prst="rect">
            <a:avLst/>
          </a:prstGeom>
          <a:noFill/>
        </p:spPr>
        <p:txBody>
          <a:bodyPr wrap="square">
            <a:spAutoFit/>
          </a:bodyPr>
          <a:lstStyle/>
          <a:p>
            <a:pPr marL="457200" lvl="1">
              <a:lnSpc>
                <a:spcPct val="150000"/>
              </a:lnSpc>
            </a:pPr>
            <a:r>
              <a:rPr lang="en-US" dirty="0" err="1">
                <a:solidFill>
                  <a:schemeClr val="dk1"/>
                </a:solidFill>
                <a:latin typeface="Livvic"/>
              </a:rPr>
              <a:t>Pyperformance</a:t>
            </a:r>
            <a:r>
              <a:rPr lang="en-US" dirty="0">
                <a:solidFill>
                  <a:schemeClr val="dk1"/>
                </a:solidFill>
                <a:latin typeface="Livvic"/>
              </a:rPr>
              <a:t> includes dozens of benchmarks, that can be grouped by the following domains:</a:t>
            </a:r>
          </a:p>
          <a:p>
            <a:pPr marL="457200" lvl="1">
              <a:lnSpc>
                <a:spcPct val="150000"/>
              </a:lnSpc>
            </a:pPr>
            <a:r>
              <a:rPr lang="en-US" dirty="0">
                <a:solidFill>
                  <a:schemeClr val="dk1"/>
                </a:solidFill>
                <a:latin typeface="Livvic"/>
              </a:rPr>
              <a:t> </a:t>
            </a:r>
            <a:endParaRPr lang="en-US" dirty="0">
              <a:solidFill>
                <a:schemeClr val="dk1"/>
              </a:solidFill>
              <a:latin typeface="Livvic"/>
              <a:sym typeface="Livvic"/>
            </a:endParaRPr>
          </a:p>
          <a:p>
            <a:pPr marL="457200" lvl="1">
              <a:lnSpc>
                <a:spcPct val="150000"/>
              </a:lnSpc>
            </a:pPr>
            <a:endParaRPr lang="en-US" dirty="0">
              <a:solidFill>
                <a:schemeClr val="dk1"/>
              </a:solidFill>
              <a:latin typeface="Livvic"/>
              <a:sym typeface="Livvic"/>
            </a:endParaRPr>
          </a:p>
          <a:p>
            <a:pPr marL="457200" lvl="1">
              <a:lnSpc>
                <a:spcPct val="150000"/>
              </a:lnSpc>
            </a:pPr>
            <a:endParaRPr lang="en-US" dirty="0">
              <a:solidFill>
                <a:schemeClr val="dk1"/>
              </a:solidFill>
              <a:latin typeface="Livvic"/>
              <a:sym typeface="Livvic"/>
            </a:endParaRPr>
          </a:p>
        </p:txBody>
      </p:sp>
      <p:graphicFrame>
        <p:nvGraphicFramePr>
          <p:cNvPr id="2" name="טבלה 1">
            <a:extLst>
              <a:ext uri="{FF2B5EF4-FFF2-40B4-BE49-F238E27FC236}">
                <a16:creationId xmlns:a16="http://schemas.microsoft.com/office/drawing/2014/main" id="{679043B5-9ADE-A1B1-6DF9-F37D69414133}"/>
              </a:ext>
            </a:extLst>
          </p:cNvPr>
          <p:cNvGraphicFramePr>
            <a:graphicFrameLocks noGrp="1"/>
          </p:cNvGraphicFramePr>
          <p:nvPr>
            <p:extLst>
              <p:ext uri="{D42A27DB-BD31-4B8C-83A1-F6EECF244321}">
                <p14:modId xmlns:p14="http://schemas.microsoft.com/office/powerpoint/2010/main" val="2077143119"/>
              </p:ext>
            </p:extLst>
          </p:nvPr>
        </p:nvGraphicFramePr>
        <p:xfrm>
          <a:off x="721449" y="1098288"/>
          <a:ext cx="7702551" cy="2946923"/>
        </p:xfrm>
        <a:graphic>
          <a:graphicData uri="http://schemas.openxmlformats.org/drawingml/2006/table">
            <a:tbl>
              <a:tblPr/>
              <a:tblGrid>
                <a:gridCol w="2567517">
                  <a:extLst>
                    <a:ext uri="{9D8B030D-6E8A-4147-A177-3AD203B41FA5}">
                      <a16:colId xmlns:a16="http://schemas.microsoft.com/office/drawing/2014/main" val="1696026704"/>
                    </a:ext>
                  </a:extLst>
                </a:gridCol>
                <a:gridCol w="2567517">
                  <a:extLst>
                    <a:ext uri="{9D8B030D-6E8A-4147-A177-3AD203B41FA5}">
                      <a16:colId xmlns:a16="http://schemas.microsoft.com/office/drawing/2014/main" val="2634169725"/>
                    </a:ext>
                  </a:extLst>
                </a:gridCol>
                <a:gridCol w="2567517">
                  <a:extLst>
                    <a:ext uri="{9D8B030D-6E8A-4147-A177-3AD203B41FA5}">
                      <a16:colId xmlns:a16="http://schemas.microsoft.com/office/drawing/2014/main" val="2346983274"/>
                    </a:ext>
                  </a:extLst>
                </a:gridCol>
              </a:tblGrid>
              <a:tr h="356123">
                <a:tc>
                  <a:txBody>
                    <a:bodyPr/>
                    <a:lstStyle/>
                    <a:p>
                      <a:pPr>
                        <a:buNone/>
                      </a:pPr>
                      <a:r>
                        <a:rPr lang="en-US" sz="1400" b="0" i="0" u="none" strike="noStrike" cap="none" dirty="0">
                          <a:solidFill>
                            <a:schemeClr val="dk1"/>
                          </a:solidFill>
                          <a:latin typeface="Livvic"/>
                          <a:cs typeface="Arial"/>
                          <a:sym typeface="Arial"/>
                        </a:rPr>
                        <a:t>Category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1400" b="0" i="0" u="none" strike="noStrike" cap="none">
                          <a:solidFill>
                            <a:schemeClr val="dk1"/>
                          </a:solidFill>
                          <a:latin typeface="Livvic"/>
                          <a:cs typeface="Arial"/>
                          <a:sym typeface="Arial"/>
                        </a:rPr>
                        <a:t>Example Benchmarks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1400" b="0" i="0" u="none" strike="noStrike" cap="none">
                          <a:solidFill>
                            <a:schemeClr val="dk1"/>
                          </a:solidFill>
                          <a:latin typeface="Livvic"/>
                          <a:cs typeface="Arial"/>
                          <a:sym typeface="Arial"/>
                        </a:rPr>
                        <a:t>What It Measures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4091335"/>
                  </a:ext>
                </a:extLst>
              </a:tr>
              <a:tr h="518160">
                <a:tc>
                  <a:txBody>
                    <a:bodyPr/>
                    <a:lstStyle/>
                    <a:p>
                      <a:pPr>
                        <a:buNone/>
                      </a:pPr>
                      <a:r>
                        <a:rPr lang="en-US" sz="1400" b="0" i="0" u="none" strike="noStrike" cap="none" dirty="0">
                          <a:solidFill>
                            <a:schemeClr val="dk1"/>
                          </a:solidFill>
                          <a:latin typeface="Livvic"/>
                          <a:cs typeface="Arial"/>
                          <a:sym typeface="Arial"/>
                        </a:rPr>
                        <a:t>Cryptography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1400" b="1" i="0" u="none" strike="noStrike" cap="none" dirty="0" err="1">
                          <a:solidFill>
                            <a:schemeClr val="dk1"/>
                          </a:solidFill>
                          <a:highlight>
                            <a:srgbClr val="FFFF00"/>
                          </a:highlight>
                          <a:latin typeface="Livvic"/>
                          <a:cs typeface="Arial"/>
                          <a:sym typeface="Arial"/>
                        </a:rPr>
                        <a:t>crypto_pyaes</a:t>
                      </a:r>
                      <a:endParaRPr lang="en-US" sz="1400" b="1" i="0" u="none" strike="noStrike" cap="none" dirty="0">
                        <a:solidFill>
                          <a:schemeClr val="dk1"/>
                        </a:solidFill>
                        <a:highlight>
                          <a:srgbClr val="FFFF00"/>
                        </a:highlight>
                        <a:latin typeface="Livvic"/>
                        <a:cs typeface="Arial"/>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1400" b="0" i="0" u="none" strike="noStrike" cap="none" dirty="0">
                          <a:solidFill>
                            <a:schemeClr val="dk1"/>
                          </a:solidFill>
                          <a:latin typeface="Livvic"/>
                          <a:cs typeface="Arial"/>
                          <a:sym typeface="Arial"/>
                        </a:rPr>
                        <a:t>AES encryption speed and memory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4415488"/>
                  </a:ext>
                </a:extLst>
              </a:tr>
              <a:tr h="518160">
                <a:tc>
                  <a:txBody>
                    <a:bodyPr/>
                    <a:lstStyle/>
                    <a:p>
                      <a:pPr>
                        <a:buNone/>
                      </a:pPr>
                      <a:r>
                        <a:rPr lang="en-US" sz="1400" b="0" i="0" u="none" strike="noStrike" cap="none" dirty="0">
                          <a:solidFill>
                            <a:schemeClr val="dk1"/>
                          </a:solidFill>
                          <a:latin typeface="Livvic"/>
                          <a:cs typeface="Arial"/>
                          <a:sym typeface="Arial"/>
                        </a:rPr>
                        <a:t>Data Structures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1400" b="1" i="0" u="none" strike="noStrike" cap="none" dirty="0" err="1">
                          <a:solidFill>
                            <a:schemeClr val="dk1"/>
                          </a:solidFill>
                          <a:highlight>
                            <a:srgbClr val="FFFF00"/>
                          </a:highlight>
                          <a:latin typeface="Livvic"/>
                          <a:cs typeface="Arial"/>
                          <a:sym typeface="Arial"/>
                        </a:rPr>
                        <a:t>mdp</a:t>
                      </a:r>
                      <a:r>
                        <a:rPr lang="en-US" sz="1400" b="0" i="0" u="none" strike="noStrike" cap="none" dirty="0">
                          <a:solidFill>
                            <a:schemeClr val="dk1"/>
                          </a:solidFill>
                          <a:latin typeface="Livvic"/>
                          <a:cs typeface="Arial"/>
                          <a:sym typeface="Arial"/>
                        </a:rPr>
                        <a:t>, </a:t>
                      </a:r>
                      <a:r>
                        <a:rPr lang="en-US" sz="1400" b="0" i="0" u="none" strike="noStrike" cap="none" dirty="0" err="1">
                          <a:solidFill>
                            <a:schemeClr val="dk1"/>
                          </a:solidFill>
                          <a:latin typeface="Livvic"/>
                          <a:cs typeface="Arial"/>
                          <a:sym typeface="Arial"/>
                        </a:rPr>
                        <a:t>deepcopy</a:t>
                      </a:r>
                      <a:r>
                        <a:rPr lang="en-US" sz="1400" b="0" i="0" u="none" strike="noStrike" cap="none" dirty="0">
                          <a:solidFill>
                            <a:schemeClr val="dk1"/>
                          </a:solidFill>
                          <a:latin typeface="Livvic"/>
                          <a:cs typeface="Arial"/>
                          <a:sym typeface="Arial"/>
                        </a:rPr>
                        <a:t>, </a:t>
                      </a:r>
                      <a:r>
                        <a:rPr lang="en-US" sz="1400" b="0" i="0" u="none" strike="noStrike" cap="none" dirty="0" err="1">
                          <a:solidFill>
                            <a:schemeClr val="dk1"/>
                          </a:solidFill>
                          <a:latin typeface="Livvic"/>
                          <a:cs typeface="Arial"/>
                          <a:sym typeface="Arial"/>
                        </a:rPr>
                        <a:t>unpack_sequence</a:t>
                      </a:r>
                      <a:endParaRPr lang="en-US" sz="1400" b="0" i="0" u="none" strike="noStrike" cap="none" dirty="0">
                        <a:solidFill>
                          <a:schemeClr val="dk1"/>
                        </a:solidFill>
                        <a:latin typeface="Livvic"/>
                        <a:cs typeface="Arial"/>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1400" b="0" i="0" u="none" strike="noStrike" cap="none">
                          <a:solidFill>
                            <a:schemeClr val="dk1"/>
                          </a:solidFill>
                          <a:latin typeface="Livvic"/>
                          <a:cs typeface="Arial"/>
                          <a:sym typeface="Arial"/>
                        </a:rPr>
                        <a:t>Algorithmic efficiency and object handling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0695587"/>
                  </a:ext>
                </a:extLst>
              </a:tr>
              <a:tr h="518160">
                <a:tc>
                  <a:txBody>
                    <a:bodyPr/>
                    <a:lstStyle/>
                    <a:p>
                      <a:pPr>
                        <a:buNone/>
                      </a:pPr>
                      <a:r>
                        <a:rPr lang="en-US" sz="1400" b="0" i="0" u="none" strike="noStrike" cap="none" dirty="0">
                          <a:solidFill>
                            <a:schemeClr val="dk1"/>
                          </a:solidFill>
                          <a:latin typeface="Livvic"/>
                          <a:cs typeface="Arial"/>
                          <a:sym typeface="Arial"/>
                        </a:rPr>
                        <a:t>Serialization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1400" b="0" i="0" u="none" strike="noStrike" cap="none" dirty="0" err="1">
                          <a:solidFill>
                            <a:schemeClr val="dk1"/>
                          </a:solidFill>
                          <a:latin typeface="Livvic"/>
                          <a:cs typeface="Arial"/>
                          <a:sym typeface="Arial"/>
                        </a:rPr>
                        <a:t>json_dumps</a:t>
                      </a:r>
                      <a:r>
                        <a:rPr lang="en-US" sz="1400" b="0" i="0" u="none" strike="noStrike" cap="none" dirty="0">
                          <a:solidFill>
                            <a:schemeClr val="dk1"/>
                          </a:solidFill>
                          <a:latin typeface="Livvic"/>
                          <a:cs typeface="Arial"/>
                          <a:sym typeface="Arial"/>
                        </a:rPr>
                        <a:t>, pickle, </a:t>
                      </a:r>
                      <a:r>
                        <a:rPr lang="en-US" sz="1400" b="0" i="0" u="none" strike="noStrike" cap="none" dirty="0" err="1">
                          <a:solidFill>
                            <a:schemeClr val="dk1"/>
                          </a:solidFill>
                          <a:latin typeface="Livvic"/>
                          <a:cs typeface="Arial"/>
                          <a:sym typeface="Arial"/>
                        </a:rPr>
                        <a:t>pickle_dict</a:t>
                      </a:r>
                      <a:endParaRPr lang="en-US" sz="1400" b="0" i="0" u="none" strike="noStrike" cap="none" dirty="0">
                        <a:solidFill>
                          <a:schemeClr val="dk1"/>
                        </a:solidFill>
                        <a:latin typeface="Livvic"/>
                        <a:cs typeface="Arial"/>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1400" b="0" i="0" u="none" strike="noStrike" cap="none" dirty="0">
                          <a:solidFill>
                            <a:schemeClr val="dk1"/>
                          </a:solidFill>
                          <a:latin typeface="Livvic"/>
                          <a:cs typeface="Arial"/>
                          <a:sym typeface="Arial"/>
                        </a:rPr>
                        <a:t>Encoding/decoding and I/O performance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3823980"/>
                  </a:ext>
                </a:extLst>
              </a:tr>
              <a:tr h="518160">
                <a:tc>
                  <a:txBody>
                    <a:bodyPr/>
                    <a:lstStyle/>
                    <a:p>
                      <a:pPr>
                        <a:buNone/>
                      </a:pPr>
                      <a:r>
                        <a:rPr lang="en-US" sz="1400" b="0" i="0" u="none" strike="noStrike" cap="none" dirty="0">
                          <a:solidFill>
                            <a:schemeClr val="dk1"/>
                          </a:solidFill>
                          <a:latin typeface="Livvic"/>
                          <a:cs typeface="Arial"/>
                          <a:sym typeface="Arial"/>
                        </a:rPr>
                        <a:t>File &amp; Path Ops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1400" b="0" i="0" u="none" strike="noStrike" cap="none" dirty="0" err="1">
                          <a:solidFill>
                            <a:schemeClr val="dk1"/>
                          </a:solidFill>
                          <a:latin typeface="Livvic"/>
                          <a:cs typeface="Arial"/>
                          <a:sym typeface="Arial"/>
                        </a:rPr>
                        <a:t>pathlib</a:t>
                      </a:r>
                      <a:endParaRPr lang="en-US" sz="1400" b="0" i="0" u="none" strike="noStrike" cap="none" dirty="0">
                        <a:solidFill>
                          <a:schemeClr val="dk1"/>
                        </a:solidFill>
                        <a:latin typeface="Livvic"/>
                        <a:cs typeface="Arial"/>
                        <a:sym typeface="Aria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1400" b="0" i="0" u="none" strike="noStrike" cap="none" dirty="0">
                          <a:solidFill>
                            <a:schemeClr val="dk1"/>
                          </a:solidFill>
                          <a:latin typeface="Livvic"/>
                          <a:cs typeface="Arial"/>
                          <a:sym typeface="Arial"/>
                        </a:rPr>
                        <a:t>Filesystem and string manipulation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68363588"/>
                  </a:ext>
                </a:extLst>
              </a:tr>
              <a:tr h="518160">
                <a:tc>
                  <a:txBody>
                    <a:bodyPr/>
                    <a:lstStyle/>
                    <a:p>
                      <a:pPr>
                        <a:buNone/>
                      </a:pPr>
                      <a:r>
                        <a:rPr lang="en-US" sz="1400" b="0" i="0" u="none" strike="noStrike" cap="none" dirty="0">
                          <a:solidFill>
                            <a:schemeClr val="dk1"/>
                          </a:solidFill>
                          <a:latin typeface="Livvic"/>
                          <a:cs typeface="Arial"/>
                          <a:sym typeface="Arial"/>
                        </a:rPr>
                        <a:t>System &amp; Memory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1400" b="0" i="0" u="none" strike="noStrike" cap="none" dirty="0" err="1">
                          <a:solidFill>
                            <a:schemeClr val="dk1"/>
                          </a:solidFill>
                          <a:latin typeface="Livvic"/>
                          <a:cs typeface="Arial"/>
                          <a:sym typeface="Arial"/>
                        </a:rPr>
                        <a:t>gc_collect</a:t>
                      </a:r>
                      <a:r>
                        <a:rPr lang="en-US" sz="1400" b="0" i="0" u="none" strike="noStrike" cap="none" dirty="0">
                          <a:solidFill>
                            <a:schemeClr val="dk1"/>
                          </a:solidFill>
                          <a:latin typeface="Livvic"/>
                          <a:cs typeface="Arial"/>
                          <a:sym typeface="Arial"/>
                        </a:rPr>
                        <a:t>, logging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1400" b="0" i="0" u="none" strike="noStrike" cap="none" dirty="0">
                          <a:solidFill>
                            <a:schemeClr val="dk1"/>
                          </a:solidFill>
                          <a:latin typeface="Livvic"/>
                          <a:cs typeface="Arial"/>
                          <a:sym typeface="Arial"/>
                        </a:rPr>
                        <a:t>Garbage collection and logging overhead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7368648"/>
                  </a:ext>
                </a:extLst>
              </a:tr>
            </a:tbl>
          </a:graphicData>
        </a:graphic>
      </p:graphicFrame>
      <p:sp>
        <p:nvSpPr>
          <p:cNvPr id="3" name="תיבת טקסט 2">
            <a:extLst>
              <a:ext uri="{FF2B5EF4-FFF2-40B4-BE49-F238E27FC236}">
                <a16:creationId xmlns:a16="http://schemas.microsoft.com/office/drawing/2014/main" id="{BB2AA7E9-1ADC-2522-011A-4367A80EF932}"/>
              </a:ext>
            </a:extLst>
          </p:cNvPr>
          <p:cNvSpPr txBox="1"/>
          <p:nvPr/>
        </p:nvSpPr>
        <p:spPr>
          <a:xfrm>
            <a:off x="256233" y="4162363"/>
            <a:ext cx="8320035" cy="377604"/>
          </a:xfrm>
          <a:prstGeom prst="rect">
            <a:avLst/>
          </a:prstGeom>
          <a:noFill/>
        </p:spPr>
        <p:txBody>
          <a:bodyPr wrap="square">
            <a:spAutoFit/>
          </a:bodyPr>
          <a:lstStyle/>
          <a:p>
            <a:pPr marL="457200" lvl="1">
              <a:lnSpc>
                <a:spcPct val="150000"/>
              </a:lnSpc>
            </a:pPr>
            <a:r>
              <a:rPr lang="en-US" dirty="0">
                <a:solidFill>
                  <a:schemeClr val="dk1"/>
                </a:solidFill>
                <a:latin typeface="Livvic"/>
              </a:rPr>
              <a:t>*highlighted in yellow the benchmarks I picked for this project</a:t>
            </a:r>
            <a:endParaRPr lang="en-US" dirty="0">
              <a:solidFill>
                <a:schemeClr val="dk1"/>
              </a:solidFill>
              <a:latin typeface="Livvic"/>
              <a:sym typeface="Livvic"/>
            </a:endParaRPr>
          </a:p>
        </p:txBody>
      </p:sp>
    </p:spTree>
    <p:extLst>
      <p:ext uri="{BB962C8B-B14F-4D97-AF65-F5344CB8AC3E}">
        <p14:creationId xmlns:p14="http://schemas.microsoft.com/office/powerpoint/2010/main" val="40916604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5" name="Google Shape;545;p45"/>
          <p:cNvSpPr txBox="1">
            <a:spLocks noGrp="1"/>
          </p:cNvSpPr>
          <p:nvPr>
            <p:ph type="ctrTitle"/>
          </p:nvPr>
        </p:nvSpPr>
        <p:spPr>
          <a:xfrm>
            <a:off x="2125800" y="1291650"/>
            <a:ext cx="4892400" cy="128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546" name="Google Shape;546;p45"/>
          <p:cNvSpPr txBox="1">
            <a:spLocks noGrp="1"/>
          </p:cNvSpPr>
          <p:nvPr>
            <p:ph type="subTitle" idx="1"/>
          </p:nvPr>
        </p:nvSpPr>
        <p:spPr>
          <a:xfrm>
            <a:off x="2125800" y="2371800"/>
            <a:ext cx="4892400" cy="39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Any questions?</a:t>
            </a:r>
            <a:endParaRPr dirty="0"/>
          </a:p>
        </p:txBody>
      </p:sp>
      <p:grpSp>
        <p:nvGrpSpPr>
          <p:cNvPr id="562" name="Google Shape;562;p45"/>
          <p:cNvGrpSpPr/>
          <p:nvPr/>
        </p:nvGrpSpPr>
        <p:grpSpPr>
          <a:xfrm rot="5400000">
            <a:off x="-414884" y="3121220"/>
            <a:ext cx="2437179" cy="1607435"/>
            <a:chOff x="5539150" y="3176875"/>
            <a:chExt cx="2164842" cy="1427308"/>
          </a:xfrm>
        </p:grpSpPr>
        <p:sp>
          <p:nvSpPr>
            <p:cNvPr id="563" name="Google Shape;563;p45"/>
            <p:cNvSpPr/>
            <p:nvPr/>
          </p:nvSpPr>
          <p:spPr>
            <a:xfrm rot="-5400000" flipH="1">
              <a:off x="6912574" y="3812749"/>
              <a:ext cx="849332" cy="733504"/>
            </a:xfrm>
            <a:custGeom>
              <a:avLst/>
              <a:gdLst/>
              <a:ahLst/>
              <a:cxnLst/>
              <a:rect l="l" t="t" r="r" b="b"/>
              <a:pathLst>
                <a:path w="47635" h="23817" extrusionOk="0">
                  <a:moveTo>
                    <a:pt x="1" y="0"/>
                  </a:moveTo>
                  <a:lnTo>
                    <a:pt x="1" y="23817"/>
                  </a:lnTo>
                  <a:lnTo>
                    <a:pt x="47634" y="23817"/>
                  </a:lnTo>
                  <a:lnTo>
                    <a:pt x="47634" y="0"/>
                  </a:lnTo>
                  <a:close/>
                </a:path>
              </a:pathLst>
            </a:custGeom>
            <a:gradFill>
              <a:gsLst>
                <a:gs pos="0">
                  <a:srgbClr val="174B67">
                    <a:alpha val="34901"/>
                  </a:srgbClr>
                </a:gs>
                <a:gs pos="100000">
                  <a:srgbClr val="174B67">
                    <a:alpha val="5882"/>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5"/>
            <p:cNvSpPr/>
            <p:nvPr/>
          </p:nvSpPr>
          <p:spPr>
            <a:xfrm rot="-5400000" flipH="1">
              <a:off x="5541174" y="3174850"/>
              <a:ext cx="1427293" cy="1431342"/>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34901"/>
                  </a:srgbClr>
                </a:gs>
                <a:gs pos="100000">
                  <a:srgbClr val="174B67">
                    <a:alpha val="5882"/>
                  </a:srgbClr>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5"/>
            <p:cNvSpPr/>
            <p:nvPr/>
          </p:nvSpPr>
          <p:spPr>
            <a:xfrm rot="-5400000" flipH="1">
              <a:off x="6122188" y="3755881"/>
              <a:ext cx="847111" cy="849493"/>
            </a:xfrm>
            <a:custGeom>
              <a:avLst/>
              <a:gdLst/>
              <a:ahLst/>
              <a:cxnLst/>
              <a:rect l="l" t="t" r="r" b="b"/>
              <a:pathLst>
                <a:path w="23817" h="23817" extrusionOk="0">
                  <a:moveTo>
                    <a:pt x="23817" y="0"/>
                  </a:moveTo>
                  <a:cubicBezTo>
                    <a:pt x="10662" y="0"/>
                    <a:pt x="0" y="10662"/>
                    <a:pt x="0" y="23817"/>
                  </a:cubicBezTo>
                  <a:lnTo>
                    <a:pt x="23817" y="23817"/>
                  </a:lnTo>
                  <a:lnTo>
                    <a:pt x="23817" y="0"/>
                  </a:lnTo>
                  <a:close/>
                </a:path>
              </a:pathLst>
            </a:custGeom>
            <a:gradFill>
              <a:gsLst>
                <a:gs pos="0">
                  <a:srgbClr val="174B67">
                    <a:alpha val="14901"/>
                  </a:srgbClr>
                </a:gs>
                <a:gs pos="100000">
                  <a:srgbClr val="174B67">
                    <a:alpha val="25882"/>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תמונה 2">
            <a:hlinkClick r:id="rId3"/>
            <a:extLst>
              <a:ext uri="{FF2B5EF4-FFF2-40B4-BE49-F238E27FC236}">
                <a16:creationId xmlns:a16="http://schemas.microsoft.com/office/drawing/2014/main" id="{87FB2FCD-810D-F74E-4673-7E5A8C576DE0}"/>
              </a:ext>
            </a:extLst>
          </p:cNvPr>
          <p:cNvPicPr>
            <a:picLocks noChangeAspect="1"/>
          </p:cNvPicPr>
          <p:nvPr/>
        </p:nvPicPr>
        <p:blipFill>
          <a:blip r:embed="rId4"/>
          <a:stretch>
            <a:fillRect/>
          </a:stretch>
        </p:blipFill>
        <p:spPr>
          <a:xfrm>
            <a:off x="4304665" y="2977379"/>
            <a:ext cx="534670" cy="5346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F146A622-D062-49DB-F921-28CEACDED3BA}"/>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93553AA1-79F2-5F31-4EFA-B664BFE3DA3E}"/>
              </a:ext>
            </a:extLst>
          </p:cNvPr>
          <p:cNvSpPr txBox="1">
            <a:spLocks noGrp="1"/>
          </p:cNvSpPr>
          <p:nvPr>
            <p:ph type="title"/>
          </p:nvPr>
        </p:nvSpPr>
        <p:spPr>
          <a:xfrm>
            <a:off x="720000" y="-76200"/>
            <a:ext cx="7704000" cy="572700"/>
          </a:xfrm>
          <a:prstGeom prst="rect">
            <a:avLst/>
          </a:prstGeom>
        </p:spPr>
        <p:txBody>
          <a:bodyPr spcFirstLastPara="1" wrap="square" lIns="91425" tIns="91425" rIns="91425" bIns="91425" anchor="t" anchorCtr="0">
            <a:noAutofit/>
          </a:bodyPr>
          <a:lstStyle/>
          <a:p>
            <a:pPr lvl="0"/>
            <a:r>
              <a:rPr lang="en-US" altLang="zh-CN" sz="2800" b="0" dirty="0"/>
              <a:t>Background</a:t>
            </a:r>
            <a:endParaRPr dirty="0"/>
          </a:p>
        </p:txBody>
      </p:sp>
      <p:sp>
        <p:nvSpPr>
          <p:cNvPr id="8" name="תיבת טקסט 7">
            <a:extLst>
              <a:ext uri="{FF2B5EF4-FFF2-40B4-BE49-F238E27FC236}">
                <a16:creationId xmlns:a16="http://schemas.microsoft.com/office/drawing/2014/main" id="{CB443F4B-E76E-4A0D-F951-DF6332AF8ABC}"/>
              </a:ext>
            </a:extLst>
          </p:cNvPr>
          <p:cNvSpPr txBox="1"/>
          <p:nvPr/>
        </p:nvSpPr>
        <p:spPr>
          <a:xfrm>
            <a:off x="256233" y="603532"/>
            <a:ext cx="8320035" cy="377604"/>
          </a:xfrm>
          <a:prstGeom prst="rect">
            <a:avLst/>
          </a:prstGeom>
          <a:noFill/>
        </p:spPr>
        <p:txBody>
          <a:bodyPr wrap="square">
            <a:spAutoFit/>
          </a:bodyPr>
          <a:lstStyle/>
          <a:p>
            <a:pPr marL="457200" lvl="1">
              <a:lnSpc>
                <a:spcPct val="150000"/>
              </a:lnSpc>
            </a:pPr>
            <a:r>
              <a:rPr lang="en-US" dirty="0">
                <a:solidFill>
                  <a:schemeClr val="dk1"/>
                </a:solidFill>
                <a:latin typeface="Livvic"/>
              </a:rPr>
              <a:t>How python runs code?</a:t>
            </a:r>
          </a:p>
        </p:txBody>
      </p:sp>
      <p:pic>
        <p:nvPicPr>
          <p:cNvPr id="9" name="תמונה 8">
            <a:extLst>
              <a:ext uri="{FF2B5EF4-FFF2-40B4-BE49-F238E27FC236}">
                <a16:creationId xmlns:a16="http://schemas.microsoft.com/office/drawing/2014/main" id="{EDBD64FD-6B47-7DAE-C14C-3ED3841B0B29}"/>
              </a:ext>
            </a:extLst>
          </p:cNvPr>
          <p:cNvPicPr>
            <a:picLocks noChangeAspect="1"/>
          </p:cNvPicPr>
          <p:nvPr/>
        </p:nvPicPr>
        <p:blipFill>
          <a:blip r:embed="rId3"/>
          <a:stretch>
            <a:fillRect/>
          </a:stretch>
        </p:blipFill>
        <p:spPr>
          <a:xfrm>
            <a:off x="8424000" y="3969099"/>
            <a:ext cx="594103" cy="594103"/>
          </a:xfrm>
          <a:prstGeom prst="rect">
            <a:avLst/>
          </a:prstGeom>
        </p:spPr>
      </p:pic>
      <p:sp>
        <p:nvSpPr>
          <p:cNvPr id="10" name="תיבת טקסט 9">
            <a:extLst>
              <a:ext uri="{FF2B5EF4-FFF2-40B4-BE49-F238E27FC236}">
                <a16:creationId xmlns:a16="http://schemas.microsoft.com/office/drawing/2014/main" id="{FB181AE0-E3D8-FCF4-3850-547D3C78D5A8}"/>
              </a:ext>
            </a:extLst>
          </p:cNvPr>
          <p:cNvSpPr txBox="1"/>
          <p:nvPr/>
        </p:nvSpPr>
        <p:spPr>
          <a:xfrm>
            <a:off x="256232" y="1395241"/>
            <a:ext cx="8320035" cy="700769"/>
          </a:xfrm>
          <a:prstGeom prst="rect">
            <a:avLst/>
          </a:prstGeom>
          <a:noFill/>
        </p:spPr>
        <p:txBody>
          <a:bodyPr wrap="square">
            <a:spAutoFit/>
          </a:bodyPr>
          <a:lstStyle/>
          <a:p>
            <a:pPr marL="457200" lvl="1">
              <a:lnSpc>
                <a:spcPct val="150000"/>
              </a:lnSpc>
            </a:pPr>
            <a:r>
              <a:rPr lang="en-US" dirty="0">
                <a:solidFill>
                  <a:schemeClr val="dk1"/>
                </a:solidFill>
                <a:latin typeface="Livvic"/>
              </a:rPr>
              <a:t>Python takes the native code we write, and feed him into three steps</a:t>
            </a:r>
          </a:p>
          <a:p>
            <a:pPr marL="457200" lvl="1">
              <a:lnSpc>
                <a:spcPct val="150000"/>
              </a:lnSpc>
            </a:pPr>
            <a:endParaRPr lang="en-US" dirty="0">
              <a:solidFill>
                <a:schemeClr val="dk1"/>
              </a:solidFill>
              <a:latin typeface="Livvic"/>
              <a:sym typeface="Livvic"/>
            </a:endParaRPr>
          </a:p>
        </p:txBody>
      </p:sp>
    </p:spTree>
    <p:extLst>
      <p:ext uri="{BB962C8B-B14F-4D97-AF65-F5344CB8AC3E}">
        <p14:creationId xmlns:p14="http://schemas.microsoft.com/office/powerpoint/2010/main" val="1195674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3DE7F42C-3B5F-FA70-B50B-B05D8E1B963C}"/>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731FE015-A7E3-3A95-800F-AC41C5EC37BF}"/>
              </a:ext>
            </a:extLst>
          </p:cNvPr>
          <p:cNvSpPr txBox="1">
            <a:spLocks noGrp="1"/>
          </p:cNvSpPr>
          <p:nvPr>
            <p:ph type="title"/>
          </p:nvPr>
        </p:nvSpPr>
        <p:spPr>
          <a:xfrm>
            <a:off x="720000" y="-76200"/>
            <a:ext cx="7704000" cy="572700"/>
          </a:xfrm>
          <a:prstGeom prst="rect">
            <a:avLst/>
          </a:prstGeom>
        </p:spPr>
        <p:txBody>
          <a:bodyPr spcFirstLastPara="1" wrap="square" lIns="91425" tIns="91425" rIns="91425" bIns="91425" anchor="t" anchorCtr="0">
            <a:noAutofit/>
          </a:bodyPr>
          <a:lstStyle/>
          <a:p>
            <a:pPr lvl="0"/>
            <a:r>
              <a:rPr lang="en-US" altLang="zh-CN" sz="2800" b="0" dirty="0"/>
              <a:t>Background</a:t>
            </a:r>
            <a:endParaRPr dirty="0"/>
          </a:p>
        </p:txBody>
      </p:sp>
      <p:pic>
        <p:nvPicPr>
          <p:cNvPr id="9" name="תמונה 8">
            <a:extLst>
              <a:ext uri="{FF2B5EF4-FFF2-40B4-BE49-F238E27FC236}">
                <a16:creationId xmlns:a16="http://schemas.microsoft.com/office/drawing/2014/main" id="{7849FEBD-A93D-7726-9C5B-4D56B87549FF}"/>
              </a:ext>
            </a:extLst>
          </p:cNvPr>
          <p:cNvPicPr>
            <a:picLocks noChangeAspect="1"/>
          </p:cNvPicPr>
          <p:nvPr/>
        </p:nvPicPr>
        <p:blipFill>
          <a:blip r:embed="rId3"/>
          <a:stretch>
            <a:fillRect/>
          </a:stretch>
        </p:blipFill>
        <p:spPr>
          <a:xfrm>
            <a:off x="8424000" y="3969099"/>
            <a:ext cx="594103" cy="594103"/>
          </a:xfrm>
          <a:prstGeom prst="rect">
            <a:avLst/>
          </a:prstGeom>
        </p:spPr>
      </p:pic>
      <p:pic>
        <p:nvPicPr>
          <p:cNvPr id="12" name="תמונה 11">
            <a:extLst>
              <a:ext uri="{FF2B5EF4-FFF2-40B4-BE49-F238E27FC236}">
                <a16:creationId xmlns:a16="http://schemas.microsoft.com/office/drawing/2014/main" id="{10572FD7-3119-B363-7459-BA6A420BF43E}"/>
              </a:ext>
            </a:extLst>
          </p:cNvPr>
          <p:cNvPicPr>
            <a:picLocks noChangeAspect="1"/>
          </p:cNvPicPr>
          <p:nvPr/>
        </p:nvPicPr>
        <p:blipFill>
          <a:blip r:embed="rId4"/>
          <a:stretch>
            <a:fillRect/>
          </a:stretch>
        </p:blipFill>
        <p:spPr>
          <a:xfrm rot="5400000">
            <a:off x="2169211" y="1338868"/>
            <a:ext cx="559642" cy="559642"/>
          </a:xfrm>
          <a:prstGeom prst="rect">
            <a:avLst/>
          </a:prstGeom>
        </p:spPr>
      </p:pic>
      <p:sp>
        <p:nvSpPr>
          <p:cNvPr id="13" name="תיבת טקסט 12">
            <a:extLst>
              <a:ext uri="{FF2B5EF4-FFF2-40B4-BE49-F238E27FC236}">
                <a16:creationId xmlns:a16="http://schemas.microsoft.com/office/drawing/2014/main" id="{58377F0D-DC5E-A917-AA89-6AC05C87D37A}"/>
              </a:ext>
            </a:extLst>
          </p:cNvPr>
          <p:cNvSpPr txBox="1"/>
          <p:nvPr/>
        </p:nvSpPr>
        <p:spPr>
          <a:xfrm>
            <a:off x="135651" y="553128"/>
            <a:ext cx="4399504" cy="700769"/>
          </a:xfrm>
          <a:prstGeom prst="rect">
            <a:avLst/>
          </a:prstGeom>
          <a:noFill/>
        </p:spPr>
        <p:txBody>
          <a:bodyPr wrap="square">
            <a:spAutoFit/>
          </a:bodyPr>
          <a:lstStyle/>
          <a:p>
            <a:pPr marL="457200" lvl="1" algn="ctr">
              <a:lnSpc>
                <a:spcPct val="150000"/>
              </a:lnSpc>
            </a:pPr>
            <a:r>
              <a:rPr lang="en-US" dirty="0">
                <a:solidFill>
                  <a:schemeClr val="dk1"/>
                </a:solidFill>
                <a:latin typeface="Livvic"/>
              </a:rPr>
              <a:t>Parsing -  The interpreter parses your Python source into an Abstract Syntax Tree (AST) </a:t>
            </a:r>
            <a:endParaRPr lang="en-US" dirty="0">
              <a:solidFill>
                <a:schemeClr val="dk1"/>
              </a:solidFill>
              <a:latin typeface="Livvic"/>
              <a:sym typeface="Livvic"/>
            </a:endParaRPr>
          </a:p>
        </p:txBody>
      </p:sp>
      <p:sp>
        <p:nvSpPr>
          <p:cNvPr id="14" name="תיבת טקסט 13">
            <a:extLst>
              <a:ext uri="{FF2B5EF4-FFF2-40B4-BE49-F238E27FC236}">
                <a16:creationId xmlns:a16="http://schemas.microsoft.com/office/drawing/2014/main" id="{E2D7ABBB-F956-19D1-1E57-6A55ED3B1432}"/>
              </a:ext>
            </a:extLst>
          </p:cNvPr>
          <p:cNvSpPr txBox="1"/>
          <p:nvPr/>
        </p:nvSpPr>
        <p:spPr>
          <a:xfrm>
            <a:off x="172496" y="1898510"/>
            <a:ext cx="4399504" cy="1023550"/>
          </a:xfrm>
          <a:prstGeom prst="rect">
            <a:avLst/>
          </a:prstGeom>
          <a:noFill/>
        </p:spPr>
        <p:txBody>
          <a:bodyPr wrap="square">
            <a:spAutoFit/>
          </a:bodyPr>
          <a:lstStyle/>
          <a:p>
            <a:pPr marL="457200" lvl="1" algn="ctr">
              <a:lnSpc>
                <a:spcPct val="150000"/>
              </a:lnSpc>
            </a:pPr>
            <a:r>
              <a:rPr lang="en-US" dirty="0">
                <a:solidFill>
                  <a:schemeClr val="dk1"/>
                </a:solidFill>
                <a:latin typeface="Livvic"/>
              </a:rPr>
              <a:t>Compiling - The AST is compiled into bytecode, which is platform-independent instruction set (not assembly!)</a:t>
            </a:r>
            <a:endParaRPr lang="en-US" dirty="0">
              <a:solidFill>
                <a:schemeClr val="dk1"/>
              </a:solidFill>
              <a:latin typeface="Livvic"/>
              <a:sym typeface="Livvic"/>
            </a:endParaRPr>
          </a:p>
        </p:txBody>
      </p:sp>
      <p:sp>
        <p:nvSpPr>
          <p:cNvPr id="3" name="תיבת טקסט 2">
            <a:extLst>
              <a:ext uri="{FF2B5EF4-FFF2-40B4-BE49-F238E27FC236}">
                <a16:creationId xmlns:a16="http://schemas.microsoft.com/office/drawing/2014/main" id="{9320B496-962A-308F-7F15-AAD4D5F62755}"/>
              </a:ext>
            </a:extLst>
          </p:cNvPr>
          <p:cNvSpPr txBox="1"/>
          <p:nvPr/>
        </p:nvSpPr>
        <p:spPr>
          <a:xfrm>
            <a:off x="527978" y="4590372"/>
            <a:ext cx="7038430" cy="700769"/>
          </a:xfrm>
          <a:prstGeom prst="rect">
            <a:avLst/>
          </a:prstGeom>
          <a:noFill/>
        </p:spPr>
        <p:txBody>
          <a:bodyPr wrap="square">
            <a:spAutoFit/>
          </a:bodyPr>
          <a:lstStyle/>
          <a:p>
            <a:pPr marL="457200" lvl="1" algn="ctr">
              <a:lnSpc>
                <a:spcPct val="150000"/>
              </a:lnSpc>
            </a:pPr>
            <a:r>
              <a:rPr lang="en-US" dirty="0">
                <a:solidFill>
                  <a:schemeClr val="dk1"/>
                </a:solidFill>
                <a:latin typeface="Livvic"/>
              </a:rPr>
              <a:t>Python takes the native code we write, and feed him into three steps</a:t>
            </a:r>
          </a:p>
          <a:p>
            <a:pPr marL="457200" lvl="1" algn="ctr">
              <a:lnSpc>
                <a:spcPct val="150000"/>
              </a:lnSpc>
            </a:pPr>
            <a:endParaRPr lang="en-US" dirty="0">
              <a:solidFill>
                <a:schemeClr val="dk1"/>
              </a:solidFill>
              <a:latin typeface="Livvic"/>
              <a:sym typeface="Livvic"/>
            </a:endParaRPr>
          </a:p>
        </p:txBody>
      </p:sp>
      <p:pic>
        <p:nvPicPr>
          <p:cNvPr id="4" name="תמונה 3">
            <a:extLst>
              <a:ext uri="{FF2B5EF4-FFF2-40B4-BE49-F238E27FC236}">
                <a16:creationId xmlns:a16="http://schemas.microsoft.com/office/drawing/2014/main" id="{4E6C8362-850B-20A2-60AD-BB5934E25F44}"/>
              </a:ext>
            </a:extLst>
          </p:cNvPr>
          <p:cNvPicPr>
            <a:picLocks noChangeAspect="1"/>
          </p:cNvPicPr>
          <p:nvPr/>
        </p:nvPicPr>
        <p:blipFill>
          <a:blip r:embed="rId4"/>
          <a:stretch>
            <a:fillRect/>
          </a:stretch>
        </p:blipFill>
        <p:spPr>
          <a:xfrm rot="5400000">
            <a:off x="2206055" y="2922060"/>
            <a:ext cx="559642" cy="559642"/>
          </a:xfrm>
          <a:prstGeom prst="rect">
            <a:avLst/>
          </a:prstGeom>
        </p:spPr>
      </p:pic>
      <p:sp>
        <p:nvSpPr>
          <p:cNvPr id="5" name="תיבת טקסט 4">
            <a:extLst>
              <a:ext uri="{FF2B5EF4-FFF2-40B4-BE49-F238E27FC236}">
                <a16:creationId xmlns:a16="http://schemas.microsoft.com/office/drawing/2014/main" id="{8553F71A-A17F-FE56-CDAF-93952BAB3E81}"/>
              </a:ext>
            </a:extLst>
          </p:cNvPr>
          <p:cNvSpPr txBox="1"/>
          <p:nvPr/>
        </p:nvSpPr>
        <p:spPr>
          <a:xfrm>
            <a:off x="209340" y="3481702"/>
            <a:ext cx="4399504" cy="1023550"/>
          </a:xfrm>
          <a:prstGeom prst="rect">
            <a:avLst/>
          </a:prstGeom>
          <a:noFill/>
        </p:spPr>
        <p:txBody>
          <a:bodyPr wrap="square">
            <a:spAutoFit/>
          </a:bodyPr>
          <a:lstStyle/>
          <a:p>
            <a:pPr marL="457200" lvl="1" algn="ctr">
              <a:lnSpc>
                <a:spcPct val="150000"/>
              </a:lnSpc>
            </a:pPr>
            <a:r>
              <a:rPr lang="en-US" dirty="0">
                <a:solidFill>
                  <a:schemeClr val="dk1"/>
                </a:solidFill>
                <a:latin typeface="Livvic"/>
              </a:rPr>
              <a:t>The Python Virtual Machine (PVM) interprets each bytecode instruction (</a:t>
            </a:r>
            <a:r>
              <a:rPr lang="en-US" b="1" dirty="0">
                <a:solidFill>
                  <a:schemeClr val="dk1"/>
                </a:solidFill>
                <a:latin typeface="Livvic"/>
              </a:rPr>
              <a:t>one at a time!)</a:t>
            </a:r>
            <a:r>
              <a:rPr lang="en-US" dirty="0">
                <a:solidFill>
                  <a:schemeClr val="dk1"/>
                </a:solidFill>
                <a:latin typeface="Livvic"/>
              </a:rPr>
              <a:t> and performs the actual work.</a:t>
            </a:r>
            <a:endParaRPr lang="en-US" dirty="0">
              <a:solidFill>
                <a:schemeClr val="dk1"/>
              </a:solidFill>
              <a:latin typeface="Livvic"/>
              <a:sym typeface="Livvic"/>
            </a:endParaRPr>
          </a:p>
        </p:txBody>
      </p:sp>
      <p:graphicFrame>
        <p:nvGraphicFramePr>
          <p:cNvPr id="6" name="טבלה 5">
            <a:extLst>
              <a:ext uri="{FF2B5EF4-FFF2-40B4-BE49-F238E27FC236}">
                <a16:creationId xmlns:a16="http://schemas.microsoft.com/office/drawing/2014/main" id="{D9255B4B-B2F3-971E-4378-525515623E1D}"/>
              </a:ext>
            </a:extLst>
          </p:cNvPr>
          <p:cNvGraphicFramePr>
            <a:graphicFrameLocks noGrp="1"/>
          </p:cNvGraphicFramePr>
          <p:nvPr>
            <p:extLst>
              <p:ext uri="{D42A27DB-BD31-4B8C-83A1-F6EECF244321}">
                <p14:modId xmlns:p14="http://schemas.microsoft.com/office/powerpoint/2010/main" val="965682295"/>
              </p:ext>
            </p:extLst>
          </p:nvPr>
        </p:nvGraphicFramePr>
        <p:xfrm>
          <a:off x="5408281" y="735737"/>
          <a:ext cx="2316643" cy="518160"/>
        </p:xfrm>
        <a:graphic>
          <a:graphicData uri="http://schemas.openxmlformats.org/drawingml/2006/table">
            <a:tbl>
              <a:tblPr/>
              <a:tblGrid>
                <a:gridCol w="2316643">
                  <a:extLst>
                    <a:ext uri="{9D8B030D-6E8A-4147-A177-3AD203B41FA5}">
                      <a16:colId xmlns:a16="http://schemas.microsoft.com/office/drawing/2014/main" val="875042318"/>
                    </a:ext>
                  </a:extLst>
                </a:gridCol>
              </a:tblGrid>
              <a:tr h="0">
                <a:tc>
                  <a:txBody>
                    <a:bodyPr/>
                    <a:lstStyle/>
                    <a:p>
                      <a:pPr algn="ctr">
                        <a:buNone/>
                      </a:pPr>
                      <a:r>
                        <a:rPr lang="en-US" dirty="0">
                          <a:latin typeface="Courier New" panose="02070309020205020404" pitchFamily="49" charset="0"/>
                        </a:rPr>
                        <a:t>for </a:t>
                      </a:r>
                      <a:r>
                        <a:rPr lang="en-US" dirty="0" err="1">
                          <a:latin typeface="Courier New" panose="02070309020205020404" pitchFamily="49" charset="0"/>
                        </a:rPr>
                        <a:t>i</a:t>
                      </a:r>
                      <a:r>
                        <a:rPr lang="en-US" dirty="0">
                          <a:latin typeface="Courier New" panose="02070309020205020404" pitchFamily="49" charset="0"/>
                        </a:rPr>
                        <a:t> in range(5): ...</a:t>
                      </a:r>
                      <a:endParaRPr lang="en-US" dirty="0"/>
                    </a:p>
                  </a:txBody>
                  <a:tcPr anchor="ctr">
                    <a:lnL>
                      <a:noFill/>
                    </a:lnL>
                    <a:lnR>
                      <a:noFill/>
                    </a:lnR>
                    <a:lnT>
                      <a:noFill/>
                    </a:lnT>
                    <a:lnB>
                      <a:noFill/>
                    </a:lnB>
                    <a:noFill/>
                  </a:tcPr>
                </a:tc>
                <a:extLst>
                  <a:ext uri="{0D108BD9-81ED-4DB2-BD59-A6C34878D82A}">
                    <a16:rowId xmlns:a16="http://schemas.microsoft.com/office/drawing/2014/main" val="3221934491"/>
                  </a:ext>
                </a:extLst>
              </a:tr>
            </a:tbl>
          </a:graphicData>
        </a:graphic>
      </p:graphicFrame>
      <p:graphicFrame>
        <p:nvGraphicFramePr>
          <p:cNvPr id="11" name="טבלה 10">
            <a:extLst>
              <a:ext uri="{FF2B5EF4-FFF2-40B4-BE49-F238E27FC236}">
                <a16:creationId xmlns:a16="http://schemas.microsoft.com/office/drawing/2014/main" id="{AB7EFB9F-A55B-A165-64EF-811B9DBC9D55}"/>
              </a:ext>
            </a:extLst>
          </p:cNvPr>
          <p:cNvGraphicFramePr>
            <a:graphicFrameLocks noGrp="1"/>
          </p:cNvGraphicFramePr>
          <p:nvPr>
            <p:extLst>
              <p:ext uri="{D42A27DB-BD31-4B8C-83A1-F6EECF244321}">
                <p14:modId xmlns:p14="http://schemas.microsoft.com/office/powerpoint/2010/main" val="2725913032"/>
              </p:ext>
            </p:extLst>
          </p:nvPr>
        </p:nvGraphicFramePr>
        <p:xfrm>
          <a:off x="5590826" y="2053590"/>
          <a:ext cx="2316643" cy="731520"/>
        </p:xfrm>
        <a:graphic>
          <a:graphicData uri="http://schemas.openxmlformats.org/drawingml/2006/table">
            <a:tbl>
              <a:tblPr/>
              <a:tblGrid>
                <a:gridCol w="2316643">
                  <a:extLst>
                    <a:ext uri="{9D8B030D-6E8A-4147-A177-3AD203B41FA5}">
                      <a16:colId xmlns:a16="http://schemas.microsoft.com/office/drawing/2014/main" val="875042318"/>
                    </a:ext>
                  </a:extLst>
                </a:gridCol>
              </a:tblGrid>
              <a:tr h="0">
                <a:tc>
                  <a:txBody>
                    <a:bodyPr/>
                    <a:lstStyle/>
                    <a:p>
                      <a:pPr algn="ctr">
                        <a:buNone/>
                      </a:pPr>
                      <a:r>
                        <a:rPr lang="en-US" dirty="0">
                          <a:latin typeface="Courier New" panose="02070309020205020404" pitchFamily="49" charset="0"/>
                        </a:rPr>
                        <a:t>LOAD CONST</a:t>
                      </a:r>
                    </a:p>
                    <a:p>
                      <a:pPr algn="ctr">
                        <a:buNone/>
                      </a:pPr>
                      <a:r>
                        <a:rPr lang="en-US" dirty="0">
                          <a:latin typeface="Courier New" panose="02070309020205020404" pitchFamily="49" charset="0"/>
                        </a:rPr>
                        <a:t>CALL FUNCTION</a:t>
                      </a:r>
                    </a:p>
                    <a:p>
                      <a:pPr algn="ctr">
                        <a:buNone/>
                      </a:pPr>
                      <a:r>
                        <a:rPr lang="en-US" dirty="0">
                          <a:latin typeface="Courier New" panose="02070309020205020404" pitchFamily="49" charset="0"/>
                        </a:rPr>
                        <a:t>...</a:t>
                      </a:r>
                      <a:endParaRPr lang="en-US" dirty="0"/>
                    </a:p>
                  </a:txBody>
                  <a:tcPr anchor="ctr">
                    <a:lnL>
                      <a:noFill/>
                    </a:lnL>
                    <a:lnR>
                      <a:noFill/>
                    </a:lnR>
                    <a:lnT>
                      <a:noFill/>
                    </a:lnT>
                    <a:lnB>
                      <a:noFill/>
                    </a:lnB>
                    <a:noFill/>
                  </a:tcPr>
                </a:tc>
                <a:extLst>
                  <a:ext uri="{0D108BD9-81ED-4DB2-BD59-A6C34878D82A}">
                    <a16:rowId xmlns:a16="http://schemas.microsoft.com/office/drawing/2014/main" val="3221934491"/>
                  </a:ext>
                </a:extLst>
              </a:tr>
            </a:tbl>
          </a:graphicData>
        </a:graphic>
      </p:graphicFrame>
      <p:graphicFrame>
        <p:nvGraphicFramePr>
          <p:cNvPr id="15" name="טבלה 14">
            <a:extLst>
              <a:ext uri="{FF2B5EF4-FFF2-40B4-BE49-F238E27FC236}">
                <a16:creationId xmlns:a16="http://schemas.microsoft.com/office/drawing/2014/main" id="{862B96B3-89A0-4B66-E33F-3A43E507A141}"/>
              </a:ext>
            </a:extLst>
          </p:cNvPr>
          <p:cNvGraphicFramePr>
            <a:graphicFrameLocks noGrp="1"/>
          </p:cNvGraphicFramePr>
          <p:nvPr>
            <p:extLst>
              <p:ext uri="{D42A27DB-BD31-4B8C-83A1-F6EECF244321}">
                <p14:modId xmlns:p14="http://schemas.microsoft.com/office/powerpoint/2010/main" val="885033963"/>
              </p:ext>
            </p:extLst>
          </p:nvPr>
        </p:nvGraphicFramePr>
        <p:xfrm>
          <a:off x="5590825" y="3627717"/>
          <a:ext cx="2316643" cy="731520"/>
        </p:xfrm>
        <a:graphic>
          <a:graphicData uri="http://schemas.openxmlformats.org/drawingml/2006/table">
            <a:tbl>
              <a:tblPr/>
              <a:tblGrid>
                <a:gridCol w="2316643">
                  <a:extLst>
                    <a:ext uri="{9D8B030D-6E8A-4147-A177-3AD203B41FA5}">
                      <a16:colId xmlns:a16="http://schemas.microsoft.com/office/drawing/2014/main" val="875042318"/>
                    </a:ext>
                  </a:extLst>
                </a:gridCol>
              </a:tblGrid>
              <a:tr h="0">
                <a:tc>
                  <a:txBody>
                    <a:bodyPr/>
                    <a:lstStyle/>
                    <a:p>
                      <a:pPr algn="ctr">
                        <a:buNone/>
                      </a:pPr>
                      <a:r>
                        <a:rPr lang="en-US" dirty="0">
                          <a:latin typeface="Courier New" panose="02070309020205020404" pitchFamily="49" charset="0"/>
                        </a:rPr>
                        <a:t>LOAD CONST</a:t>
                      </a:r>
                    </a:p>
                    <a:p>
                      <a:pPr algn="ctr">
                        <a:buNone/>
                      </a:pPr>
                      <a:r>
                        <a:rPr lang="en-US" dirty="0">
                          <a:latin typeface="Courier New" panose="02070309020205020404" pitchFamily="49" charset="0"/>
                        </a:rPr>
                        <a:t>CALL FUNCTION</a:t>
                      </a:r>
                    </a:p>
                    <a:p>
                      <a:pPr algn="ctr">
                        <a:buNone/>
                      </a:pPr>
                      <a:r>
                        <a:rPr lang="en-US" dirty="0">
                          <a:latin typeface="Courier New" panose="02070309020205020404" pitchFamily="49" charset="0"/>
                        </a:rPr>
                        <a:t>...</a:t>
                      </a:r>
                      <a:endParaRPr lang="en-US" dirty="0"/>
                    </a:p>
                  </a:txBody>
                  <a:tcPr anchor="ctr">
                    <a:lnL>
                      <a:noFill/>
                    </a:lnL>
                    <a:lnR>
                      <a:noFill/>
                    </a:lnR>
                    <a:lnT>
                      <a:noFill/>
                    </a:lnT>
                    <a:lnB>
                      <a:noFill/>
                    </a:lnB>
                    <a:noFill/>
                  </a:tcPr>
                </a:tc>
                <a:extLst>
                  <a:ext uri="{0D108BD9-81ED-4DB2-BD59-A6C34878D82A}">
                    <a16:rowId xmlns:a16="http://schemas.microsoft.com/office/drawing/2014/main" val="3221934491"/>
                  </a:ext>
                </a:extLst>
              </a:tr>
            </a:tbl>
          </a:graphicData>
        </a:graphic>
      </p:graphicFrame>
      <p:pic>
        <p:nvPicPr>
          <p:cNvPr id="17" name="תמונה 16">
            <a:extLst>
              <a:ext uri="{FF2B5EF4-FFF2-40B4-BE49-F238E27FC236}">
                <a16:creationId xmlns:a16="http://schemas.microsoft.com/office/drawing/2014/main" id="{441524A7-0935-A0F0-B6EB-13272DCDD570}"/>
              </a:ext>
            </a:extLst>
          </p:cNvPr>
          <p:cNvPicPr>
            <a:picLocks noChangeAspect="1"/>
          </p:cNvPicPr>
          <p:nvPr/>
        </p:nvPicPr>
        <p:blipFill>
          <a:blip r:embed="rId4"/>
          <a:stretch>
            <a:fillRect/>
          </a:stretch>
        </p:blipFill>
        <p:spPr>
          <a:xfrm>
            <a:off x="5732894" y="3662886"/>
            <a:ext cx="234389" cy="234389"/>
          </a:xfrm>
          <a:prstGeom prst="rect">
            <a:avLst/>
          </a:prstGeom>
        </p:spPr>
      </p:pic>
    </p:spTree>
    <p:extLst>
      <p:ext uri="{BB962C8B-B14F-4D97-AF65-F5344CB8AC3E}">
        <p14:creationId xmlns:p14="http://schemas.microsoft.com/office/powerpoint/2010/main" val="1850729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nodeType="clickEffect">
                                  <p:stCondLst>
                                    <p:cond delay="0"/>
                                  </p:stCondLst>
                                  <p:childTnLst>
                                    <p:animMotion origin="layout" path="M 3.05556E-6 3.45679E-6 L 3.05556E-6 0.04166 " pathEditMode="relative" rAng="0" ptsTypes="AA">
                                      <p:cBhvr>
                                        <p:cTn id="41" dur="2000" fill="hold"/>
                                        <p:tgtEl>
                                          <p:spTgt spid="17"/>
                                        </p:tgtEl>
                                        <p:attrNameLst>
                                          <p:attrName>ppt_x</p:attrName>
                                          <p:attrName>ppt_y</p:attrName>
                                        </p:attrNameLst>
                                      </p:cBhvr>
                                      <p:rCtr x="0" y="2068"/>
                                    </p:animMotion>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nodeType="clickEffect">
                                  <p:stCondLst>
                                    <p:cond delay="0"/>
                                  </p:stCondLst>
                                  <p:childTnLst>
                                    <p:animMotion origin="layout" path="M 3.05556E-6 0.04166 L 3.05556E-6 0.08672 " pathEditMode="relative" rAng="0" ptsTypes="AA">
                                      <p:cBhvr>
                                        <p:cTn id="45" dur="2000" fill="hold"/>
                                        <p:tgtEl>
                                          <p:spTgt spid="17"/>
                                        </p:tgtEl>
                                        <p:attrNameLst>
                                          <p:attrName>ppt_x</p:attrName>
                                          <p:attrName>ppt_y</p:attrName>
                                        </p:attrNameLst>
                                      </p:cBhvr>
                                      <p:rCtr x="0" y="225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0447013A-F8E6-6AD7-5BC8-8C055216E4EF}"/>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1B401187-8712-0723-4BC0-5FE2900B925B}"/>
              </a:ext>
            </a:extLst>
          </p:cNvPr>
          <p:cNvSpPr txBox="1">
            <a:spLocks noGrp="1"/>
          </p:cNvSpPr>
          <p:nvPr>
            <p:ph type="title"/>
          </p:nvPr>
        </p:nvSpPr>
        <p:spPr>
          <a:xfrm>
            <a:off x="720000" y="-76200"/>
            <a:ext cx="7704000" cy="572700"/>
          </a:xfrm>
          <a:prstGeom prst="rect">
            <a:avLst/>
          </a:prstGeom>
        </p:spPr>
        <p:txBody>
          <a:bodyPr spcFirstLastPara="1" wrap="square" lIns="91425" tIns="91425" rIns="91425" bIns="91425" anchor="t" anchorCtr="0">
            <a:noAutofit/>
          </a:bodyPr>
          <a:lstStyle/>
          <a:p>
            <a:pPr lvl="0"/>
            <a:r>
              <a:rPr lang="en-US" altLang="zh-CN" sz="2800" b="0" dirty="0"/>
              <a:t>Background</a:t>
            </a:r>
            <a:endParaRPr dirty="0"/>
          </a:p>
        </p:txBody>
      </p:sp>
      <p:pic>
        <p:nvPicPr>
          <p:cNvPr id="2" name="תמונה 1">
            <a:extLst>
              <a:ext uri="{FF2B5EF4-FFF2-40B4-BE49-F238E27FC236}">
                <a16:creationId xmlns:a16="http://schemas.microsoft.com/office/drawing/2014/main" id="{A769B633-DC60-A671-899C-8CBBA3560E31}"/>
              </a:ext>
            </a:extLst>
          </p:cNvPr>
          <p:cNvPicPr>
            <a:picLocks noChangeAspect="1"/>
          </p:cNvPicPr>
          <p:nvPr/>
        </p:nvPicPr>
        <p:blipFill>
          <a:blip r:embed="rId3"/>
          <a:stretch>
            <a:fillRect/>
          </a:stretch>
        </p:blipFill>
        <p:spPr>
          <a:xfrm>
            <a:off x="8424000" y="3969099"/>
            <a:ext cx="594103" cy="594103"/>
          </a:xfrm>
          <a:prstGeom prst="rect">
            <a:avLst/>
          </a:prstGeom>
        </p:spPr>
      </p:pic>
      <p:sp>
        <p:nvSpPr>
          <p:cNvPr id="7" name="תיבת טקסט 6">
            <a:extLst>
              <a:ext uri="{FF2B5EF4-FFF2-40B4-BE49-F238E27FC236}">
                <a16:creationId xmlns:a16="http://schemas.microsoft.com/office/drawing/2014/main" id="{C733D36C-CC22-D42A-2EA9-8D123B3CB2FA}"/>
              </a:ext>
            </a:extLst>
          </p:cNvPr>
          <p:cNvSpPr txBox="1"/>
          <p:nvPr/>
        </p:nvSpPr>
        <p:spPr>
          <a:xfrm>
            <a:off x="159424" y="536243"/>
            <a:ext cx="8320035" cy="3286092"/>
          </a:xfrm>
          <a:prstGeom prst="rect">
            <a:avLst/>
          </a:prstGeom>
          <a:noFill/>
        </p:spPr>
        <p:txBody>
          <a:bodyPr wrap="square">
            <a:spAutoFit/>
          </a:bodyPr>
          <a:lstStyle/>
          <a:p>
            <a:pPr marL="457200" lvl="1">
              <a:lnSpc>
                <a:spcPct val="150000"/>
              </a:lnSpc>
            </a:pPr>
            <a:r>
              <a:rPr lang="en-US" dirty="0">
                <a:solidFill>
                  <a:schemeClr val="dk1"/>
                </a:solidFill>
                <a:latin typeface="Livvic"/>
              </a:rPr>
              <a:t>The Python interpreter is the heart of how python works</a:t>
            </a:r>
          </a:p>
          <a:p>
            <a:pPr marL="742950" lvl="1" indent="-285750">
              <a:lnSpc>
                <a:spcPct val="150000"/>
              </a:lnSpc>
              <a:buFont typeface="Arial" panose="020B0604020202020204" pitchFamily="34" charset="0"/>
              <a:buChar char="•"/>
            </a:pPr>
            <a:r>
              <a:rPr lang="en-US" dirty="0">
                <a:solidFill>
                  <a:schemeClr val="dk1"/>
                </a:solidFill>
                <a:latin typeface="Livvic"/>
                <a:sym typeface="Livvic"/>
              </a:rPr>
              <a:t>Acts as the runtime environment that executes the bytecode.</a:t>
            </a:r>
          </a:p>
          <a:p>
            <a:pPr marL="742950" lvl="1" indent="-285750">
              <a:lnSpc>
                <a:spcPct val="150000"/>
              </a:lnSpc>
              <a:buFont typeface="Arial" panose="020B0604020202020204" pitchFamily="34" charset="0"/>
              <a:buChar char="•"/>
            </a:pPr>
            <a:r>
              <a:rPr lang="en-US" dirty="0">
                <a:solidFill>
                  <a:schemeClr val="dk1"/>
                </a:solidFill>
                <a:latin typeface="Livvic"/>
                <a:sym typeface="Livvic"/>
              </a:rPr>
              <a:t>Handles complex stuff behind the scene:</a:t>
            </a:r>
          </a:p>
          <a:p>
            <a:pPr marL="742950" lvl="6" indent="-285750">
              <a:lnSpc>
                <a:spcPct val="150000"/>
              </a:lnSpc>
              <a:buFont typeface="Arial" panose="020B0604020202020204" pitchFamily="34" charset="0"/>
              <a:buChar char="•"/>
            </a:pPr>
            <a:r>
              <a:rPr lang="en-US" dirty="0">
                <a:solidFill>
                  <a:schemeClr val="dk1"/>
                </a:solidFill>
                <a:latin typeface="Livvic"/>
                <a:sym typeface="Livvic"/>
              </a:rPr>
              <a:t>Memory management (via garbage collector)</a:t>
            </a:r>
          </a:p>
          <a:p>
            <a:pPr marL="742950" lvl="6" indent="-285750">
              <a:lnSpc>
                <a:spcPct val="150000"/>
              </a:lnSpc>
              <a:buFont typeface="Arial" panose="020B0604020202020204" pitchFamily="34" charset="0"/>
              <a:buChar char="•"/>
            </a:pPr>
            <a:r>
              <a:rPr lang="en-US" dirty="0">
                <a:solidFill>
                  <a:schemeClr val="dk1"/>
                </a:solidFill>
                <a:latin typeface="Livvic"/>
                <a:sym typeface="Livvic"/>
              </a:rPr>
              <a:t>Interface with C / Fortran extensions (NumPy, </a:t>
            </a:r>
            <a:r>
              <a:rPr lang="en-US" dirty="0" err="1">
                <a:solidFill>
                  <a:schemeClr val="dk1"/>
                </a:solidFill>
                <a:latin typeface="Livvic"/>
                <a:sym typeface="Livvic"/>
              </a:rPr>
              <a:t>Scipy</a:t>
            </a:r>
            <a:r>
              <a:rPr lang="en-US" dirty="0">
                <a:solidFill>
                  <a:schemeClr val="dk1"/>
                </a:solidFill>
                <a:latin typeface="Livvic"/>
                <a:sym typeface="Livvic"/>
              </a:rPr>
              <a:t>, etc.’)</a:t>
            </a:r>
          </a:p>
          <a:p>
            <a:pPr marL="457200" lvl="6">
              <a:lnSpc>
                <a:spcPct val="150000"/>
              </a:lnSpc>
            </a:pPr>
            <a:r>
              <a:rPr lang="en-US" dirty="0">
                <a:solidFill>
                  <a:schemeClr val="dk1"/>
                </a:solidFill>
                <a:latin typeface="Livvic"/>
                <a:sym typeface="Livvic"/>
              </a:rPr>
              <a:t>Byte code itself is a portable ISA, which is being executed by the PVM.</a:t>
            </a:r>
          </a:p>
          <a:p>
            <a:pPr marL="457200" lvl="6">
              <a:lnSpc>
                <a:spcPct val="150000"/>
              </a:lnSpc>
            </a:pPr>
            <a:r>
              <a:rPr lang="en-US" dirty="0">
                <a:solidFill>
                  <a:schemeClr val="dk1"/>
                </a:solidFill>
                <a:latin typeface="Livvic"/>
                <a:sym typeface="Livvic"/>
              </a:rPr>
              <a:t>The PVM works on a classic “</a:t>
            </a:r>
            <a:r>
              <a:rPr lang="en-US" dirty="0">
                <a:solidFill>
                  <a:schemeClr val="dk1"/>
                </a:solidFill>
                <a:latin typeface="Livvic"/>
              </a:rPr>
              <a:t>fetch–decode–execute” scheme.</a:t>
            </a:r>
            <a:endParaRPr lang="en-US" dirty="0">
              <a:solidFill>
                <a:schemeClr val="dk1"/>
              </a:solidFill>
              <a:latin typeface="Livvic"/>
              <a:sym typeface="Livvic"/>
            </a:endParaRPr>
          </a:p>
          <a:p>
            <a:pPr marL="457200" lvl="6">
              <a:lnSpc>
                <a:spcPct val="150000"/>
              </a:lnSpc>
            </a:pPr>
            <a:r>
              <a:rPr lang="en-US" dirty="0">
                <a:solidFill>
                  <a:schemeClr val="dk1"/>
                </a:solidFill>
                <a:latin typeface="Livvic"/>
                <a:sym typeface="Livvic"/>
              </a:rPr>
              <a:t>Each byte code (and we will see examples later) can be translated into </a:t>
            </a:r>
            <a:r>
              <a:rPr lang="en-US" b="1" dirty="0">
                <a:solidFill>
                  <a:schemeClr val="dk1"/>
                </a:solidFill>
                <a:latin typeface="Livvic"/>
                <a:sym typeface="Livvic"/>
              </a:rPr>
              <a:t>many </a:t>
            </a:r>
            <a:r>
              <a:rPr lang="en-US" dirty="0">
                <a:solidFill>
                  <a:schemeClr val="dk1"/>
                </a:solidFill>
                <a:latin typeface="Livvic"/>
                <a:sym typeface="Livvic"/>
              </a:rPr>
              <a:t>assembly instructions.</a:t>
            </a:r>
            <a:endParaRPr lang="en-US" b="1" dirty="0">
              <a:solidFill>
                <a:schemeClr val="dk1"/>
              </a:solidFill>
              <a:latin typeface="Livvic"/>
              <a:sym typeface="Livvic"/>
            </a:endParaRPr>
          </a:p>
          <a:p>
            <a:pPr marL="742950" lvl="6" indent="-285750">
              <a:lnSpc>
                <a:spcPct val="150000"/>
              </a:lnSpc>
              <a:buFont typeface="Arial" panose="020B0604020202020204" pitchFamily="34" charset="0"/>
              <a:buChar char="•"/>
            </a:pPr>
            <a:endParaRPr lang="en-US" dirty="0">
              <a:solidFill>
                <a:schemeClr val="dk1"/>
              </a:solidFill>
              <a:latin typeface="Livvic"/>
              <a:sym typeface="Livvic"/>
            </a:endParaRPr>
          </a:p>
        </p:txBody>
      </p:sp>
      <p:pic>
        <p:nvPicPr>
          <p:cNvPr id="10" name="תמונה 9">
            <a:extLst>
              <a:ext uri="{FF2B5EF4-FFF2-40B4-BE49-F238E27FC236}">
                <a16:creationId xmlns:a16="http://schemas.microsoft.com/office/drawing/2014/main" id="{5211A13E-D44E-3D19-BED6-92CA51EB48C8}"/>
              </a:ext>
            </a:extLst>
          </p:cNvPr>
          <p:cNvPicPr>
            <a:picLocks noChangeAspect="1"/>
          </p:cNvPicPr>
          <p:nvPr/>
        </p:nvPicPr>
        <p:blipFill>
          <a:blip r:embed="rId4"/>
          <a:stretch>
            <a:fillRect/>
          </a:stretch>
        </p:blipFill>
        <p:spPr>
          <a:xfrm>
            <a:off x="720000" y="3757293"/>
            <a:ext cx="774191" cy="774191"/>
          </a:xfrm>
          <a:prstGeom prst="rect">
            <a:avLst/>
          </a:prstGeom>
        </p:spPr>
      </p:pic>
      <p:grpSp>
        <p:nvGrpSpPr>
          <p:cNvPr id="27" name="קבוצה 26">
            <a:extLst>
              <a:ext uri="{FF2B5EF4-FFF2-40B4-BE49-F238E27FC236}">
                <a16:creationId xmlns:a16="http://schemas.microsoft.com/office/drawing/2014/main" id="{5EEA1280-1525-4175-708E-9CC4A9128E02}"/>
              </a:ext>
            </a:extLst>
          </p:cNvPr>
          <p:cNvGrpSpPr/>
          <p:nvPr/>
        </p:nvGrpSpPr>
        <p:grpSpPr>
          <a:xfrm>
            <a:off x="2781262" y="3288138"/>
            <a:ext cx="4173087" cy="1038672"/>
            <a:chOff x="1544094" y="2876550"/>
            <a:chExt cx="6100808" cy="1518478"/>
          </a:xfrm>
        </p:grpSpPr>
        <p:sp>
          <p:nvSpPr>
            <p:cNvPr id="16" name="TextBox 2">
              <a:extLst>
                <a:ext uri="{FF2B5EF4-FFF2-40B4-BE49-F238E27FC236}">
                  <a16:creationId xmlns:a16="http://schemas.microsoft.com/office/drawing/2014/main" id="{978A60E6-AC33-B584-F074-F81FEAD8B6B9}"/>
                </a:ext>
              </a:extLst>
            </p:cNvPr>
            <p:cNvSpPr txBox="1"/>
            <p:nvPr/>
          </p:nvSpPr>
          <p:spPr>
            <a:xfrm>
              <a:off x="2087302" y="3657515"/>
              <a:ext cx="852462" cy="337463"/>
            </a:xfrm>
            <a:prstGeom prst="rect">
              <a:avLst/>
            </a:prstGeom>
            <a:noFill/>
            <a:ln>
              <a:noFill/>
            </a:ln>
          </p:spPr>
          <p:txBody>
            <a:bodyPr wrap="square" lIns="0" tIns="0" rIns="0" bIns="0" anchor="t">
              <a:spAutoFit/>
            </a:bodyPr>
            <a:lstStyle/>
            <a:p>
              <a:pPr algn="ctr"/>
              <a:r>
                <a:rPr sz="1500" b="0" dirty="0">
                  <a:solidFill>
                    <a:srgbClr val="4E88E7"/>
                  </a:solidFill>
                  <a:latin typeface="Roboto"/>
                </a:rPr>
                <a:t>Fetch</a:t>
              </a:r>
            </a:p>
          </p:txBody>
        </p:sp>
        <p:sp>
          <p:nvSpPr>
            <p:cNvPr id="18" name="TextBox 3">
              <a:extLst>
                <a:ext uri="{FF2B5EF4-FFF2-40B4-BE49-F238E27FC236}">
                  <a16:creationId xmlns:a16="http://schemas.microsoft.com/office/drawing/2014/main" id="{60A8B037-BFC4-7238-CA39-68DF071E238B}"/>
                </a:ext>
              </a:extLst>
            </p:cNvPr>
            <p:cNvSpPr txBox="1"/>
            <p:nvPr/>
          </p:nvSpPr>
          <p:spPr>
            <a:xfrm>
              <a:off x="4274475" y="3657515"/>
              <a:ext cx="642937" cy="280035"/>
            </a:xfrm>
            <a:prstGeom prst="rect">
              <a:avLst/>
            </a:prstGeom>
            <a:noFill/>
            <a:ln>
              <a:noFill/>
            </a:ln>
          </p:spPr>
          <p:txBody>
            <a:bodyPr wrap="none" lIns="0" tIns="0" rIns="0" bIns="0" anchor="t">
              <a:spAutoFit/>
            </a:bodyPr>
            <a:lstStyle/>
            <a:p>
              <a:pPr algn="ctr"/>
              <a:r>
                <a:rPr sz="1500" b="0" dirty="0">
                  <a:solidFill>
                    <a:srgbClr val="3CC583"/>
                  </a:solidFill>
                  <a:latin typeface="Roboto"/>
                </a:rPr>
                <a:t>Decode</a:t>
              </a:r>
            </a:p>
          </p:txBody>
        </p:sp>
        <p:sp>
          <p:nvSpPr>
            <p:cNvPr id="19" name="TextBox 4">
              <a:extLst>
                <a:ext uri="{FF2B5EF4-FFF2-40B4-BE49-F238E27FC236}">
                  <a16:creationId xmlns:a16="http://schemas.microsoft.com/office/drawing/2014/main" id="{2887CB38-B1AB-950F-7BB5-52C56134334D}"/>
                </a:ext>
              </a:extLst>
            </p:cNvPr>
            <p:cNvSpPr txBox="1"/>
            <p:nvPr/>
          </p:nvSpPr>
          <p:spPr>
            <a:xfrm>
              <a:off x="6405629" y="3656531"/>
              <a:ext cx="670027" cy="280035"/>
            </a:xfrm>
            <a:prstGeom prst="rect">
              <a:avLst/>
            </a:prstGeom>
            <a:noFill/>
            <a:ln>
              <a:noFill/>
            </a:ln>
          </p:spPr>
          <p:txBody>
            <a:bodyPr wrap="none" lIns="0" tIns="0" rIns="0" bIns="0" anchor="t">
              <a:spAutoFit/>
            </a:bodyPr>
            <a:lstStyle/>
            <a:p>
              <a:pPr algn="ctr"/>
              <a:r>
                <a:rPr sz="1500" b="0" dirty="0">
                  <a:solidFill>
                    <a:srgbClr val="92BD39"/>
                  </a:solidFill>
                  <a:latin typeface="Roboto"/>
                </a:rPr>
                <a:t>Execute</a:t>
              </a:r>
            </a:p>
          </p:txBody>
        </p:sp>
        <p:sp>
          <p:nvSpPr>
            <p:cNvPr id="20" name="TextBox 5">
              <a:extLst>
                <a:ext uri="{FF2B5EF4-FFF2-40B4-BE49-F238E27FC236}">
                  <a16:creationId xmlns:a16="http://schemas.microsoft.com/office/drawing/2014/main" id="{11572643-A64C-32B3-F0D1-8FD1F57C7ECF}"/>
                </a:ext>
              </a:extLst>
            </p:cNvPr>
            <p:cNvSpPr txBox="1"/>
            <p:nvPr/>
          </p:nvSpPr>
          <p:spPr>
            <a:xfrm>
              <a:off x="1544094" y="3994978"/>
              <a:ext cx="1519685" cy="400050"/>
            </a:xfrm>
            <a:prstGeom prst="rect">
              <a:avLst/>
            </a:prstGeom>
            <a:noFill/>
            <a:ln>
              <a:noFill/>
            </a:ln>
          </p:spPr>
          <p:txBody>
            <a:bodyPr wrap="none" lIns="0" tIns="0" rIns="0" bIns="0" anchor="t">
              <a:spAutoFit/>
            </a:bodyPr>
            <a:lstStyle/>
            <a:p>
              <a:pPr algn="ctr"/>
              <a:r>
                <a:rPr sz="1100" b="0" dirty="0">
                  <a:solidFill>
                    <a:srgbClr val="484848"/>
                  </a:solidFill>
                  <a:latin typeface="Roboto"/>
                </a:rPr>
                <a:t>Read the next bytecode
instruction</a:t>
              </a:r>
            </a:p>
          </p:txBody>
        </p:sp>
        <p:sp>
          <p:nvSpPr>
            <p:cNvPr id="21" name="TextBox 6">
              <a:extLst>
                <a:ext uri="{FF2B5EF4-FFF2-40B4-BE49-F238E27FC236}">
                  <a16:creationId xmlns:a16="http://schemas.microsoft.com/office/drawing/2014/main" id="{82514CFB-CB89-7D9A-FB43-5987270768F7}"/>
                </a:ext>
              </a:extLst>
            </p:cNvPr>
            <p:cNvSpPr txBox="1"/>
            <p:nvPr/>
          </p:nvSpPr>
          <p:spPr>
            <a:xfrm>
              <a:off x="3864687" y="3959543"/>
              <a:ext cx="1347635" cy="200024"/>
            </a:xfrm>
            <a:prstGeom prst="rect">
              <a:avLst/>
            </a:prstGeom>
            <a:noFill/>
            <a:ln>
              <a:noFill/>
            </a:ln>
          </p:spPr>
          <p:txBody>
            <a:bodyPr wrap="none" lIns="0" tIns="0" rIns="0" bIns="0" anchor="t">
              <a:spAutoFit/>
            </a:bodyPr>
            <a:lstStyle/>
            <a:p>
              <a:pPr algn="ctr"/>
              <a:r>
                <a:rPr sz="1100" b="0" dirty="0">
                  <a:solidFill>
                    <a:srgbClr val="484848"/>
                  </a:solidFill>
                  <a:latin typeface="Roboto"/>
                </a:rPr>
                <a:t>Identify the operation</a:t>
              </a:r>
            </a:p>
          </p:txBody>
        </p:sp>
        <p:sp>
          <p:nvSpPr>
            <p:cNvPr id="22" name="TextBox 7">
              <a:extLst>
                <a:ext uri="{FF2B5EF4-FFF2-40B4-BE49-F238E27FC236}">
                  <a16:creationId xmlns:a16="http://schemas.microsoft.com/office/drawing/2014/main" id="{F40D442E-CA37-300E-7074-EEADFB7B2297}"/>
                </a:ext>
              </a:extLst>
            </p:cNvPr>
            <p:cNvSpPr txBox="1"/>
            <p:nvPr/>
          </p:nvSpPr>
          <p:spPr>
            <a:xfrm>
              <a:off x="6046636" y="3994978"/>
              <a:ext cx="1598266" cy="400050"/>
            </a:xfrm>
            <a:prstGeom prst="rect">
              <a:avLst/>
            </a:prstGeom>
            <a:noFill/>
            <a:ln>
              <a:noFill/>
            </a:ln>
          </p:spPr>
          <p:txBody>
            <a:bodyPr wrap="none" lIns="0" tIns="0" rIns="0" bIns="0" anchor="t">
              <a:spAutoFit/>
            </a:bodyPr>
            <a:lstStyle/>
            <a:p>
              <a:pPr algn="ctr"/>
              <a:r>
                <a:rPr sz="1100" b="0" dirty="0">
                  <a:solidFill>
                    <a:srgbClr val="484848"/>
                  </a:solidFill>
                  <a:latin typeface="Roboto"/>
                </a:rPr>
                <a:t>Run the corresponding C
function</a:t>
              </a:r>
            </a:p>
          </p:txBody>
        </p:sp>
        <p:sp>
          <p:nvSpPr>
            <p:cNvPr id="23" name="Rounded Rectangle 8">
              <a:extLst>
                <a:ext uri="{FF2B5EF4-FFF2-40B4-BE49-F238E27FC236}">
                  <a16:creationId xmlns:a16="http://schemas.microsoft.com/office/drawing/2014/main" id="{C3089824-DA21-BB30-5E21-5331D2C01DA9}"/>
                </a:ext>
              </a:extLst>
            </p:cNvPr>
            <p:cNvSpPr/>
            <p:nvPr/>
          </p:nvSpPr>
          <p:spPr>
            <a:xfrm>
              <a:off x="2391494" y="3086100"/>
              <a:ext cx="378361" cy="457200"/>
            </a:xfrm>
            <a:custGeom>
              <a:avLst/>
              <a:gdLst/>
              <a:ahLst/>
              <a:cxnLst/>
              <a:rect l="0" t="0" r="0" b="0"/>
              <a:pathLst>
                <a:path w="378361" h="457200">
                  <a:moveTo>
                    <a:pt x="299538" y="189186"/>
                  </a:moveTo>
                  <a:cubicBezTo>
                    <a:pt x="299538" y="250135"/>
                    <a:pt x="250129" y="299544"/>
                    <a:pt x="189180" y="299544"/>
                  </a:cubicBezTo>
                  <a:cubicBezTo>
                    <a:pt x="128230" y="299544"/>
                    <a:pt x="78821" y="250135"/>
                    <a:pt x="78821" y="189186"/>
                  </a:cubicBezTo>
                  <a:cubicBezTo>
                    <a:pt x="78821" y="128237"/>
                    <a:pt x="128230" y="78827"/>
                    <a:pt x="189180" y="78827"/>
                  </a:cubicBezTo>
                  <a:cubicBezTo>
                    <a:pt x="250129" y="78827"/>
                    <a:pt x="299538" y="128237"/>
                    <a:pt x="299538" y="189186"/>
                  </a:cubicBezTo>
                  <a:close/>
                  <a:moveTo>
                    <a:pt x="188897" y="0"/>
                  </a:moveTo>
                  <a:cubicBezTo>
                    <a:pt x="84571" y="0"/>
                    <a:pt x="0" y="84373"/>
                    <a:pt x="0" y="188454"/>
                  </a:cubicBezTo>
                  <a:cubicBezTo>
                    <a:pt x="0" y="326340"/>
                    <a:pt x="189180" y="457200"/>
                    <a:pt x="189180" y="457200"/>
                  </a:cubicBezTo>
                  <a:cubicBezTo>
                    <a:pt x="189180" y="457200"/>
                    <a:pt x="378361" y="326340"/>
                    <a:pt x="378361" y="188454"/>
                  </a:cubicBezTo>
                  <a:cubicBezTo>
                    <a:pt x="378361" y="84373"/>
                    <a:pt x="293789" y="0"/>
                    <a:pt x="189462" y="0"/>
                  </a:cubicBezTo>
                  <a:lnTo>
                    <a:pt x="188897" y="0"/>
                  </a:lnTo>
                  <a:close/>
                </a:path>
              </a:pathLst>
            </a:custGeom>
            <a:noFill/>
            <a:ln w="14287">
              <a:solidFill>
                <a:srgbClr val="484848"/>
              </a:solidFill>
            </a:ln>
          </p:spPr>
          <p:txBody>
            <a:bodyPr rtlCol="0" anchor="ctr"/>
            <a:lstStyle/>
            <a:p>
              <a:pPr algn="ctr"/>
              <a:endParaRPr/>
            </a:p>
          </p:txBody>
        </p:sp>
        <p:sp>
          <p:nvSpPr>
            <p:cNvPr id="24" name="Rounded Rectangle 9">
              <a:extLst>
                <a:ext uri="{FF2B5EF4-FFF2-40B4-BE49-F238E27FC236}">
                  <a16:creationId xmlns:a16="http://schemas.microsoft.com/office/drawing/2014/main" id="{F6F6D6F9-EAF5-005D-D52C-1A3656F89565}"/>
                </a:ext>
              </a:extLst>
            </p:cNvPr>
            <p:cNvSpPr/>
            <p:nvPr/>
          </p:nvSpPr>
          <p:spPr>
            <a:xfrm>
              <a:off x="3171221" y="2876550"/>
              <a:ext cx="878401" cy="876300"/>
            </a:xfrm>
            <a:custGeom>
              <a:avLst/>
              <a:gdLst/>
              <a:ahLst/>
              <a:cxnLst/>
              <a:rect l="0" t="0" r="0" b="0"/>
              <a:pathLst>
                <a:path w="878401" h="876300">
                  <a:moveTo>
                    <a:pt x="374785" y="567381"/>
                  </a:moveTo>
                  <a:lnTo>
                    <a:pt x="347889" y="504990"/>
                  </a:lnTo>
                  <a:lnTo>
                    <a:pt x="273220" y="504990"/>
                  </a:lnTo>
                  <a:cubicBezTo>
                    <a:pt x="273220" y="504990"/>
                    <a:pt x="215724" y="501308"/>
                    <a:pt x="150225" y="493863"/>
                  </a:cubicBezTo>
                  <a:lnTo>
                    <a:pt x="69885" y="625205"/>
                  </a:lnTo>
                  <a:lnTo>
                    <a:pt x="20858" y="624782"/>
                  </a:lnTo>
                  <a:lnTo>
                    <a:pt x="47120" y="468500"/>
                  </a:lnTo>
                  <a:lnTo>
                    <a:pt x="47262" y="453807"/>
                  </a:lnTo>
                  <a:cubicBezTo>
                    <a:pt x="19129" y="450812"/>
                    <a:pt x="0" y="444924"/>
                    <a:pt x="0" y="438150"/>
                  </a:cubicBezTo>
                  <a:cubicBezTo>
                    <a:pt x="0" y="431351"/>
                    <a:pt x="19267" y="425445"/>
                    <a:pt x="47566" y="422460"/>
                  </a:cubicBezTo>
                  <a:lnTo>
                    <a:pt x="47702" y="408374"/>
                  </a:lnTo>
                  <a:lnTo>
                    <a:pt x="24199" y="249751"/>
                  </a:lnTo>
                  <a:lnTo>
                    <a:pt x="73226" y="250174"/>
                  </a:lnTo>
                  <a:lnTo>
                    <a:pt x="151274" y="382859"/>
                  </a:lnTo>
                  <a:cubicBezTo>
                    <a:pt x="216928" y="376527"/>
                    <a:pt x="274424" y="376106"/>
                    <a:pt x="274424" y="376106"/>
                  </a:cubicBezTo>
                  <a:lnTo>
                    <a:pt x="349015" y="376106"/>
                  </a:lnTo>
                  <a:lnTo>
                    <a:pt x="377039" y="309341"/>
                  </a:lnTo>
                  <a:lnTo>
                    <a:pt x="331742" y="0"/>
                  </a:lnTo>
                  <a:lnTo>
                    <a:pt x="398135" y="729"/>
                  </a:lnTo>
                  <a:lnTo>
                    <a:pt x="452212" y="106093"/>
                  </a:lnTo>
                  <a:lnTo>
                    <a:pt x="489002" y="106400"/>
                  </a:lnTo>
                  <a:cubicBezTo>
                    <a:pt x="497509" y="106477"/>
                    <a:pt x="504308" y="113307"/>
                    <a:pt x="504230" y="121672"/>
                  </a:cubicBezTo>
                  <a:lnTo>
                    <a:pt x="503960" y="151907"/>
                  </a:lnTo>
                  <a:cubicBezTo>
                    <a:pt x="503920" y="160272"/>
                    <a:pt x="496966" y="166987"/>
                    <a:pt x="488497" y="166872"/>
                  </a:cubicBezTo>
                  <a:lnTo>
                    <a:pt x="483525" y="166872"/>
                  </a:lnTo>
                  <a:lnTo>
                    <a:pt x="531464" y="260112"/>
                  </a:lnTo>
                  <a:lnTo>
                    <a:pt x="563281" y="260381"/>
                  </a:lnTo>
                  <a:cubicBezTo>
                    <a:pt x="571789" y="260457"/>
                    <a:pt x="578588" y="267286"/>
                    <a:pt x="578510" y="275651"/>
                  </a:cubicBezTo>
                  <a:lnTo>
                    <a:pt x="578237" y="305887"/>
                  </a:lnTo>
                  <a:cubicBezTo>
                    <a:pt x="578161" y="314290"/>
                    <a:pt x="571246" y="321005"/>
                    <a:pt x="562776" y="320929"/>
                  </a:cubicBezTo>
                  <a:lnTo>
                    <a:pt x="590942" y="376106"/>
                  </a:lnTo>
                  <a:lnTo>
                    <a:pt x="733884" y="376106"/>
                  </a:lnTo>
                  <a:cubicBezTo>
                    <a:pt x="781629" y="376527"/>
                    <a:pt x="853655" y="407069"/>
                    <a:pt x="870282" y="426255"/>
                  </a:cubicBezTo>
                  <a:cubicBezTo>
                    <a:pt x="878401" y="435580"/>
                    <a:pt x="878284" y="449353"/>
                    <a:pt x="870049" y="458563"/>
                  </a:cubicBezTo>
                  <a:cubicBezTo>
                    <a:pt x="853110" y="477556"/>
                    <a:pt x="780541" y="505413"/>
                    <a:pt x="732796" y="504990"/>
                  </a:cubicBezTo>
                  <a:lnTo>
                    <a:pt x="589854" y="504990"/>
                  </a:lnTo>
                  <a:lnTo>
                    <a:pt x="560755" y="558824"/>
                  </a:lnTo>
                  <a:cubicBezTo>
                    <a:pt x="569265" y="558902"/>
                    <a:pt x="576062" y="565731"/>
                    <a:pt x="575986" y="574096"/>
                  </a:cubicBezTo>
                  <a:lnTo>
                    <a:pt x="575713" y="604330"/>
                  </a:lnTo>
                  <a:cubicBezTo>
                    <a:pt x="575635" y="612735"/>
                    <a:pt x="568720" y="619448"/>
                    <a:pt x="560250" y="619372"/>
                  </a:cubicBezTo>
                  <a:lnTo>
                    <a:pt x="528433" y="619104"/>
                  </a:lnTo>
                  <a:lnTo>
                    <a:pt x="478863" y="711576"/>
                  </a:lnTo>
                  <a:lnTo>
                    <a:pt x="483835" y="711576"/>
                  </a:lnTo>
                  <a:cubicBezTo>
                    <a:pt x="492343" y="711652"/>
                    <a:pt x="499142" y="718484"/>
                    <a:pt x="499064" y="726847"/>
                  </a:cubicBezTo>
                  <a:lnTo>
                    <a:pt x="498791" y="757083"/>
                  </a:lnTo>
                  <a:cubicBezTo>
                    <a:pt x="498715" y="765486"/>
                    <a:pt x="491800" y="772201"/>
                    <a:pt x="483330" y="772125"/>
                  </a:cubicBezTo>
                  <a:lnTo>
                    <a:pt x="446541" y="771818"/>
                  </a:lnTo>
                  <a:lnTo>
                    <a:pt x="390481" y="876300"/>
                  </a:lnTo>
                  <a:lnTo>
                    <a:pt x="324088" y="875570"/>
                  </a:lnTo>
                  <a:close/>
                  <a:moveTo>
                    <a:pt x="562891" y="321005"/>
                  </a:moveTo>
                  <a:cubicBezTo>
                    <a:pt x="571359" y="321082"/>
                    <a:pt x="578274" y="314366"/>
                    <a:pt x="578352" y="305963"/>
                  </a:cubicBezTo>
                  <a:lnTo>
                    <a:pt x="578624" y="275727"/>
                  </a:lnTo>
                  <a:cubicBezTo>
                    <a:pt x="578702" y="267364"/>
                    <a:pt x="571903" y="260533"/>
                    <a:pt x="563396" y="260457"/>
                  </a:cubicBezTo>
                  <a:lnTo>
                    <a:pt x="531578" y="260188"/>
                  </a:lnTo>
                  <a:lnTo>
                    <a:pt x="562851" y="321005"/>
                  </a:lnTo>
                  <a:close/>
                  <a:moveTo>
                    <a:pt x="504078" y="151946"/>
                  </a:moveTo>
                  <a:lnTo>
                    <a:pt x="504350" y="121710"/>
                  </a:lnTo>
                  <a:cubicBezTo>
                    <a:pt x="504426" y="113345"/>
                    <a:pt x="497629" y="106515"/>
                    <a:pt x="489122" y="106438"/>
                  </a:cubicBezTo>
                  <a:lnTo>
                    <a:pt x="452330" y="106131"/>
                  </a:lnTo>
                  <a:lnTo>
                    <a:pt x="483605" y="166948"/>
                  </a:lnTo>
                  <a:lnTo>
                    <a:pt x="488577" y="166948"/>
                  </a:lnTo>
                  <a:cubicBezTo>
                    <a:pt x="497046" y="167063"/>
                    <a:pt x="503962" y="160348"/>
                    <a:pt x="504038" y="151984"/>
                  </a:cubicBezTo>
                  <a:close/>
                  <a:moveTo>
                    <a:pt x="528467" y="619142"/>
                  </a:moveTo>
                  <a:lnTo>
                    <a:pt x="560285" y="619410"/>
                  </a:lnTo>
                  <a:cubicBezTo>
                    <a:pt x="568754" y="619486"/>
                    <a:pt x="575670" y="612771"/>
                    <a:pt x="575748" y="604406"/>
                  </a:cubicBezTo>
                  <a:lnTo>
                    <a:pt x="576020" y="574172"/>
                  </a:lnTo>
                  <a:cubicBezTo>
                    <a:pt x="576096" y="565807"/>
                    <a:pt x="569299" y="558978"/>
                    <a:pt x="560792" y="558900"/>
                  </a:cubicBezTo>
                  <a:lnTo>
                    <a:pt x="528467" y="619180"/>
                  </a:lnTo>
                  <a:close/>
                  <a:moveTo>
                    <a:pt x="498831" y="757083"/>
                  </a:moveTo>
                  <a:lnTo>
                    <a:pt x="499104" y="726847"/>
                  </a:lnTo>
                  <a:cubicBezTo>
                    <a:pt x="499182" y="718482"/>
                    <a:pt x="492383" y="711652"/>
                    <a:pt x="483875" y="711576"/>
                  </a:cubicBezTo>
                  <a:lnTo>
                    <a:pt x="478901" y="711576"/>
                  </a:lnTo>
                  <a:lnTo>
                    <a:pt x="478901" y="711538"/>
                  </a:lnTo>
                  <a:lnTo>
                    <a:pt x="446579" y="771818"/>
                  </a:lnTo>
                  <a:lnTo>
                    <a:pt x="483368" y="772125"/>
                  </a:lnTo>
                  <a:cubicBezTo>
                    <a:pt x="491838" y="772201"/>
                    <a:pt x="498753" y="765486"/>
                    <a:pt x="498831" y="757083"/>
                  </a:cubicBezTo>
                  <a:close/>
                  <a:moveTo>
                    <a:pt x="357101" y="875879"/>
                  </a:moveTo>
                  <a:lnTo>
                    <a:pt x="435654" y="530584"/>
                  </a:lnTo>
                  <a:lnTo>
                    <a:pt x="441740" y="505106"/>
                  </a:lnTo>
                  <a:moveTo>
                    <a:pt x="364721" y="306"/>
                  </a:moveTo>
                  <a:lnTo>
                    <a:pt x="443080" y="374109"/>
                  </a:lnTo>
                  <a:moveTo>
                    <a:pt x="744643" y="480721"/>
                  </a:moveTo>
                  <a:cubicBezTo>
                    <a:pt x="749434" y="480517"/>
                    <a:pt x="754004" y="480052"/>
                    <a:pt x="758428" y="479324"/>
                  </a:cubicBezTo>
                  <a:cubicBezTo>
                    <a:pt x="769155" y="477610"/>
                    <a:pt x="777670" y="470925"/>
                    <a:pt x="780028" y="462495"/>
                  </a:cubicBezTo>
                  <a:cubicBezTo>
                    <a:pt x="783604" y="449736"/>
                    <a:pt x="783753" y="436542"/>
                    <a:pt x="780472" y="423723"/>
                  </a:cubicBezTo>
                  <a:cubicBezTo>
                    <a:pt x="778297" y="415265"/>
                    <a:pt x="769930" y="408492"/>
                    <a:pt x="759275" y="406605"/>
                  </a:cubicBezTo>
                  <a:cubicBezTo>
                    <a:pt x="754852" y="405820"/>
                    <a:pt x="750246" y="405296"/>
                    <a:pt x="745491" y="405006"/>
                  </a:cubicBezTo>
                  <a:cubicBezTo>
                    <a:pt x="754189" y="416690"/>
                    <a:pt x="754780" y="429769"/>
                    <a:pt x="754669" y="442847"/>
                  </a:cubicBezTo>
                  <a:cubicBezTo>
                    <a:pt x="754559" y="455927"/>
                    <a:pt x="753673" y="469064"/>
                    <a:pt x="744679" y="480690"/>
                  </a:cubicBezTo>
                  <a:close/>
                  <a:moveTo>
                    <a:pt x="0" y="438150"/>
                  </a:moveTo>
                  <a:cubicBezTo>
                    <a:pt x="0" y="447958"/>
                    <a:pt x="40098" y="455908"/>
                    <a:pt x="89562" y="455908"/>
                  </a:cubicBezTo>
                  <a:cubicBezTo>
                    <a:pt x="139025" y="455908"/>
                    <a:pt x="179123" y="447958"/>
                    <a:pt x="179123" y="438150"/>
                  </a:cubicBezTo>
                  <a:cubicBezTo>
                    <a:pt x="179123" y="428343"/>
                    <a:pt x="139025" y="420391"/>
                    <a:pt x="89562" y="420391"/>
                  </a:cubicBezTo>
                  <a:cubicBezTo>
                    <a:pt x="40098" y="420391"/>
                    <a:pt x="0" y="428343"/>
                    <a:pt x="0" y="438150"/>
                  </a:cubicBezTo>
                  <a:close/>
                  <a:moveTo>
                    <a:pt x="348944" y="376134"/>
                  </a:moveTo>
                  <a:lnTo>
                    <a:pt x="590950" y="376134"/>
                  </a:lnTo>
                  <a:moveTo>
                    <a:pt x="347757" y="505061"/>
                  </a:moveTo>
                  <a:lnTo>
                    <a:pt x="589852" y="505061"/>
                  </a:lnTo>
                  <a:moveTo>
                    <a:pt x="49036" y="468214"/>
                  </a:moveTo>
                  <a:lnTo>
                    <a:pt x="152260" y="493690"/>
                  </a:lnTo>
                  <a:moveTo>
                    <a:pt x="49619" y="408111"/>
                  </a:moveTo>
                  <a:lnTo>
                    <a:pt x="153227" y="382609"/>
                  </a:lnTo>
                </a:path>
              </a:pathLst>
            </a:custGeom>
            <a:noFill/>
            <a:ln w="14287">
              <a:solidFill>
                <a:srgbClr val="484848"/>
              </a:solidFill>
            </a:ln>
          </p:spPr>
          <p:txBody>
            <a:bodyPr rtlCol="0" anchor="ctr"/>
            <a:lstStyle/>
            <a:p>
              <a:pPr algn="ctr"/>
              <a:endParaRPr/>
            </a:p>
          </p:txBody>
        </p:sp>
        <p:sp>
          <p:nvSpPr>
            <p:cNvPr id="25" name="Rounded Rectangle 10">
              <a:extLst>
                <a:ext uri="{FF2B5EF4-FFF2-40B4-BE49-F238E27FC236}">
                  <a16:creationId xmlns:a16="http://schemas.microsoft.com/office/drawing/2014/main" id="{B6F60961-5909-2689-15F7-362E40FA05F1}"/>
                </a:ext>
              </a:extLst>
            </p:cNvPr>
            <p:cNvSpPr/>
            <p:nvPr/>
          </p:nvSpPr>
          <p:spPr>
            <a:xfrm>
              <a:off x="4448894" y="3086100"/>
              <a:ext cx="378361" cy="457200"/>
            </a:xfrm>
            <a:custGeom>
              <a:avLst/>
              <a:gdLst/>
              <a:ahLst/>
              <a:cxnLst/>
              <a:rect l="0" t="0" r="0" b="0"/>
              <a:pathLst>
                <a:path w="378361" h="457200">
                  <a:moveTo>
                    <a:pt x="299538" y="189186"/>
                  </a:moveTo>
                  <a:cubicBezTo>
                    <a:pt x="299538" y="250135"/>
                    <a:pt x="250129" y="299544"/>
                    <a:pt x="189180" y="299544"/>
                  </a:cubicBezTo>
                  <a:cubicBezTo>
                    <a:pt x="128230" y="299544"/>
                    <a:pt x="78821" y="250135"/>
                    <a:pt x="78821" y="189186"/>
                  </a:cubicBezTo>
                  <a:cubicBezTo>
                    <a:pt x="78821" y="128237"/>
                    <a:pt x="128230" y="78827"/>
                    <a:pt x="189180" y="78827"/>
                  </a:cubicBezTo>
                  <a:cubicBezTo>
                    <a:pt x="250129" y="78827"/>
                    <a:pt x="299538" y="128237"/>
                    <a:pt x="299538" y="189186"/>
                  </a:cubicBezTo>
                  <a:close/>
                  <a:moveTo>
                    <a:pt x="188897" y="0"/>
                  </a:moveTo>
                  <a:cubicBezTo>
                    <a:pt x="84571" y="0"/>
                    <a:pt x="0" y="84373"/>
                    <a:pt x="0" y="188454"/>
                  </a:cubicBezTo>
                  <a:cubicBezTo>
                    <a:pt x="0" y="326340"/>
                    <a:pt x="189180" y="457200"/>
                    <a:pt x="189180" y="457200"/>
                  </a:cubicBezTo>
                  <a:cubicBezTo>
                    <a:pt x="189180" y="457200"/>
                    <a:pt x="378361" y="326340"/>
                    <a:pt x="378361" y="188454"/>
                  </a:cubicBezTo>
                  <a:cubicBezTo>
                    <a:pt x="378361" y="84373"/>
                    <a:pt x="293789" y="0"/>
                    <a:pt x="189462" y="0"/>
                  </a:cubicBezTo>
                  <a:lnTo>
                    <a:pt x="188897" y="0"/>
                  </a:lnTo>
                  <a:close/>
                </a:path>
              </a:pathLst>
            </a:custGeom>
            <a:noFill/>
            <a:ln w="14287">
              <a:solidFill>
                <a:srgbClr val="484848"/>
              </a:solidFill>
            </a:ln>
          </p:spPr>
          <p:txBody>
            <a:bodyPr rtlCol="0" anchor="ctr"/>
            <a:lstStyle/>
            <a:p>
              <a:pPr algn="ctr"/>
              <a:endParaRPr/>
            </a:p>
          </p:txBody>
        </p:sp>
        <p:sp>
          <p:nvSpPr>
            <p:cNvPr id="26" name="Rounded Rectangle 11">
              <a:extLst>
                <a:ext uri="{FF2B5EF4-FFF2-40B4-BE49-F238E27FC236}">
                  <a16:creationId xmlns:a16="http://schemas.microsoft.com/office/drawing/2014/main" id="{6D885F7D-25EF-C5C5-4DE5-5E7140C4B07A}"/>
                </a:ext>
              </a:extLst>
            </p:cNvPr>
            <p:cNvSpPr/>
            <p:nvPr/>
          </p:nvSpPr>
          <p:spPr>
            <a:xfrm>
              <a:off x="6506294" y="3067050"/>
              <a:ext cx="378361" cy="457200"/>
            </a:xfrm>
            <a:custGeom>
              <a:avLst/>
              <a:gdLst/>
              <a:ahLst/>
              <a:cxnLst/>
              <a:rect l="0" t="0" r="0" b="0"/>
              <a:pathLst>
                <a:path w="378361" h="457200">
                  <a:moveTo>
                    <a:pt x="299538" y="189186"/>
                  </a:moveTo>
                  <a:cubicBezTo>
                    <a:pt x="299538" y="250135"/>
                    <a:pt x="250129" y="299544"/>
                    <a:pt x="189180" y="299544"/>
                  </a:cubicBezTo>
                  <a:cubicBezTo>
                    <a:pt x="128230" y="299544"/>
                    <a:pt x="78821" y="250135"/>
                    <a:pt x="78821" y="189186"/>
                  </a:cubicBezTo>
                  <a:cubicBezTo>
                    <a:pt x="78821" y="128237"/>
                    <a:pt x="128230" y="78827"/>
                    <a:pt x="189180" y="78827"/>
                  </a:cubicBezTo>
                  <a:cubicBezTo>
                    <a:pt x="250129" y="78827"/>
                    <a:pt x="299538" y="128237"/>
                    <a:pt x="299538" y="189186"/>
                  </a:cubicBezTo>
                  <a:close/>
                  <a:moveTo>
                    <a:pt x="188897" y="0"/>
                  </a:moveTo>
                  <a:cubicBezTo>
                    <a:pt x="84571" y="0"/>
                    <a:pt x="0" y="84373"/>
                    <a:pt x="0" y="188454"/>
                  </a:cubicBezTo>
                  <a:cubicBezTo>
                    <a:pt x="0" y="326340"/>
                    <a:pt x="189180" y="457200"/>
                    <a:pt x="189180" y="457200"/>
                  </a:cubicBezTo>
                  <a:cubicBezTo>
                    <a:pt x="189180" y="457200"/>
                    <a:pt x="378361" y="326340"/>
                    <a:pt x="378361" y="188454"/>
                  </a:cubicBezTo>
                  <a:cubicBezTo>
                    <a:pt x="378361" y="84373"/>
                    <a:pt x="293789" y="0"/>
                    <a:pt x="189462" y="0"/>
                  </a:cubicBezTo>
                  <a:lnTo>
                    <a:pt x="188897" y="0"/>
                  </a:lnTo>
                  <a:close/>
                </a:path>
              </a:pathLst>
            </a:custGeom>
            <a:noFill/>
            <a:ln w="14287">
              <a:solidFill>
                <a:srgbClr val="484848"/>
              </a:solidFill>
            </a:ln>
          </p:spPr>
          <p:txBody>
            <a:bodyPr rtlCol="0" anchor="ctr"/>
            <a:lstStyle/>
            <a:p>
              <a:pPr algn="ctr"/>
              <a:endParaRPr/>
            </a:p>
          </p:txBody>
        </p:sp>
      </p:grpSp>
      <p:sp>
        <p:nvSpPr>
          <p:cNvPr id="28" name="תיבת טקסט 27">
            <a:extLst>
              <a:ext uri="{FF2B5EF4-FFF2-40B4-BE49-F238E27FC236}">
                <a16:creationId xmlns:a16="http://schemas.microsoft.com/office/drawing/2014/main" id="{D1FB00BA-3B2A-8D29-62D9-4138691EC238}"/>
              </a:ext>
            </a:extLst>
          </p:cNvPr>
          <p:cNvSpPr txBox="1"/>
          <p:nvPr/>
        </p:nvSpPr>
        <p:spPr>
          <a:xfrm>
            <a:off x="235370" y="4609609"/>
            <a:ext cx="8079574" cy="377604"/>
          </a:xfrm>
          <a:prstGeom prst="rect">
            <a:avLst/>
          </a:prstGeom>
          <a:noFill/>
        </p:spPr>
        <p:txBody>
          <a:bodyPr wrap="square">
            <a:spAutoFit/>
          </a:bodyPr>
          <a:lstStyle/>
          <a:p>
            <a:pPr marL="457200" lvl="1" algn="ctr">
              <a:lnSpc>
                <a:spcPct val="150000"/>
              </a:lnSpc>
            </a:pPr>
            <a:r>
              <a:rPr lang="en-US" dirty="0">
                <a:solidFill>
                  <a:schemeClr val="dk1"/>
                </a:solidFill>
                <a:latin typeface="Livvic"/>
              </a:rPr>
              <a:t>*assuming we use </a:t>
            </a:r>
            <a:r>
              <a:rPr lang="en-US" dirty="0" err="1">
                <a:solidFill>
                  <a:schemeClr val="dk1"/>
                </a:solidFill>
                <a:latin typeface="Livvic"/>
              </a:rPr>
              <a:t>cpython</a:t>
            </a:r>
            <a:r>
              <a:rPr lang="en-US" dirty="0">
                <a:solidFill>
                  <a:schemeClr val="dk1"/>
                </a:solidFill>
                <a:latin typeface="Livvic"/>
              </a:rPr>
              <a:t> and not </a:t>
            </a:r>
            <a:r>
              <a:rPr lang="en-US" dirty="0" err="1">
                <a:solidFill>
                  <a:schemeClr val="dk1"/>
                </a:solidFill>
                <a:latin typeface="Livvic"/>
              </a:rPr>
              <a:t>PyPy</a:t>
            </a:r>
            <a:r>
              <a:rPr lang="en-US" dirty="0">
                <a:solidFill>
                  <a:schemeClr val="dk1"/>
                </a:solidFill>
                <a:latin typeface="Livvic"/>
              </a:rPr>
              <a:t>/ </a:t>
            </a:r>
            <a:r>
              <a:rPr lang="en-US" dirty="0" err="1">
                <a:solidFill>
                  <a:schemeClr val="dk1"/>
                </a:solidFill>
                <a:latin typeface="Livvic"/>
              </a:rPr>
              <a:t>Jython</a:t>
            </a:r>
            <a:r>
              <a:rPr lang="en-US" dirty="0">
                <a:solidFill>
                  <a:schemeClr val="dk1"/>
                </a:solidFill>
                <a:latin typeface="Livvic"/>
              </a:rPr>
              <a:t>/ other Interpreter Implementation</a:t>
            </a:r>
            <a:endParaRPr lang="en-US" dirty="0">
              <a:solidFill>
                <a:schemeClr val="dk1"/>
              </a:solidFill>
              <a:latin typeface="Livvic"/>
              <a:sym typeface="Livvic"/>
            </a:endParaRPr>
          </a:p>
        </p:txBody>
      </p:sp>
    </p:spTree>
    <p:extLst>
      <p:ext uri="{BB962C8B-B14F-4D97-AF65-F5344CB8AC3E}">
        <p14:creationId xmlns:p14="http://schemas.microsoft.com/office/powerpoint/2010/main" val="304477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500" fill="hold"/>
                                        <p:tgtEl>
                                          <p:spTgt spid="28"/>
                                        </p:tgtEl>
                                        <p:attrNameLst>
                                          <p:attrName>ppt_x</p:attrName>
                                        </p:attrNameLst>
                                      </p:cBhvr>
                                      <p:tavLst>
                                        <p:tav tm="0">
                                          <p:val>
                                            <p:strVal val="#ppt_x"/>
                                          </p:val>
                                        </p:tav>
                                        <p:tav tm="100000">
                                          <p:val>
                                            <p:strVal val="#ppt_x"/>
                                          </p:val>
                                        </p:tav>
                                      </p:tavLst>
                                    </p:anim>
                                    <p:anim calcmode="lin" valueType="num">
                                      <p:cBhvr additive="base">
                                        <p:cTn id="1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D77FCEAC-323B-DB42-F234-6400B6D16EB0}"/>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BFF38185-EE84-4181-4319-1CE1A8091E56}"/>
              </a:ext>
            </a:extLst>
          </p:cNvPr>
          <p:cNvSpPr txBox="1">
            <a:spLocks noGrp="1"/>
          </p:cNvSpPr>
          <p:nvPr>
            <p:ph type="title"/>
          </p:nvPr>
        </p:nvSpPr>
        <p:spPr>
          <a:xfrm>
            <a:off x="720000" y="2285400"/>
            <a:ext cx="7704000" cy="572700"/>
          </a:xfrm>
          <a:prstGeom prst="rect">
            <a:avLst/>
          </a:prstGeom>
        </p:spPr>
        <p:txBody>
          <a:bodyPr spcFirstLastPara="1" wrap="square" lIns="91425" tIns="91425" rIns="91425" bIns="91425" anchor="t" anchorCtr="0">
            <a:noAutofit/>
          </a:bodyPr>
          <a:lstStyle/>
          <a:p>
            <a:pPr lvl="0" algn="ctr"/>
            <a:r>
              <a:rPr lang="en-US" altLang="zh-CN" sz="4400" b="0" dirty="0"/>
              <a:t>AES benchmark</a:t>
            </a:r>
            <a:endParaRPr sz="4400" dirty="0"/>
          </a:p>
        </p:txBody>
      </p:sp>
      <p:pic>
        <p:nvPicPr>
          <p:cNvPr id="3" name="תמונה 2">
            <a:extLst>
              <a:ext uri="{FF2B5EF4-FFF2-40B4-BE49-F238E27FC236}">
                <a16:creationId xmlns:a16="http://schemas.microsoft.com/office/drawing/2014/main" id="{8AC5DF74-BE2D-B3B6-9E05-E67F6491D552}"/>
              </a:ext>
            </a:extLst>
          </p:cNvPr>
          <p:cNvPicPr>
            <a:picLocks noChangeAspect="1"/>
          </p:cNvPicPr>
          <p:nvPr/>
        </p:nvPicPr>
        <p:blipFill>
          <a:blip r:embed="rId3"/>
          <a:stretch>
            <a:fillRect/>
          </a:stretch>
        </p:blipFill>
        <p:spPr>
          <a:xfrm>
            <a:off x="7273290" y="3318186"/>
            <a:ext cx="1225296" cy="1225296"/>
          </a:xfrm>
          <a:prstGeom prst="rect">
            <a:avLst/>
          </a:prstGeom>
        </p:spPr>
      </p:pic>
      <p:pic>
        <p:nvPicPr>
          <p:cNvPr id="5" name="תמונה 4">
            <a:extLst>
              <a:ext uri="{FF2B5EF4-FFF2-40B4-BE49-F238E27FC236}">
                <a16:creationId xmlns:a16="http://schemas.microsoft.com/office/drawing/2014/main" id="{79E6DD14-B144-CFCE-1CE0-EC01A9915031}"/>
              </a:ext>
            </a:extLst>
          </p:cNvPr>
          <p:cNvPicPr>
            <a:picLocks noChangeAspect="1"/>
          </p:cNvPicPr>
          <p:nvPr/>
        </p:nvPicPr>
        <p:blipFill>
          <a:blip r:embed="rId4"/>
          <a:stretch>
            <a:fillRect/>
          </a:stretch>
        </p:blipFill>
        <p:spPr>
          <a:xfrm>
            <a:off x="54864" y="3358134"/>
            <a:ext cx="1225296" cy="1225296"/>
          </a:xfrm>
          <a:prstGeom prst="rect">
            <a:avLst/>
          </a:prstGeom>
        </p:spPr>
      </p:pic>
      <p:pic>
        <p:nvPicPr>
          <p:cNvPr id="7" name="תמונה 6">
            <a:extLst>
              <a:ext uri="{FF2B5EF4-FFF2-40B4-BE49-F238E27FC236}">
                <a16:creationId xmlns:a16="http://schemas.microsoft.com/office/drawing/2014/main" id="{030C83DE-6099-0EEA-BE29-818FEC70A9D8}"/>
              </a:ext>
            </a:extLst>
          </p:cNvPr>
          <p:cNvPicPr>
            <a:picLocks noChangeAspect="1"/>
          </p:cNvPicPr>
          <p:nvPr/>
        </p:nvPicPr>
        <p:blipFill>
          <a:blip r:embed="rId5"/>
          <a:stretch>
            <a:fillRect/>
          </a:stretch>
        </p:blipFill>
        <p:spPr>
          <a:xfrm>
            <a:off x="110490" y="615696"/>
            <a:ext cx="1169670" cy="1169670"/>
          </a:xfrm>
          <a:prstGeom prst="rect">
            <a:avLst/>
          </a:prstGeom>
        </p:spPr>
      </p:pic>
      <p:pic>
        <p:nvPicPr>
          <p:cNvPr id="12" name="תמונה 11">
            <a:extLst>
              <a:ext uri="{FF2B5EF4-FFF2-40B4-BE49-F238E27FC236}">
                <a16:creationId xmlns:a16="http://schemas.microsoft.com/office/drawing/2014/main" id="{3D8E8069-C228-12F9-60F7-678F87F1D887}"/>
              </a:ext>
            </a:extLst>
          </p:cNvPr>
          <p:cNvPicPr>
            <a:picLocks noChangeAspect="1"/>
          </p:cNvPicPr>
          <p:nvPr/>
        </p:nvPicPr>
        <p:blipFill>
          <a:blip r:embed="rId6"/>
          <a:stretch>
            <a:fillRect/>
          </a:stretch>
        </p:blipFill>
        <p:spPr>
          <a:xfrm>
            <a:off x="7219188" y="670560"/>
            <a:ext cx="1279398" cy="1279398"/>
          </a:xfrm>
          <a:prstGeom prst="rect">
            <a:avLst/>
          </a:prstGeom>
        </p:spPr>
      </p:pic>
    </p:spTree>
    <p:extLst>
      <p:ext uri="{BB962C8B-B14F-4D97-AF65-F5344CB8AC3E}">
        <p14:creationId xmlns:p14="http://schemas.microsoft.com/office/powerpoint/2010/main" val="2167516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50E34FE7-1937-BC0E-26E6-8BB93CBD7130}"/>
            </a:ext>
          </a:extLst>
        </p:cNvPr>
        <p:cNvGrpSpPr/>
        <p:nvPr/>
      </p:nvGrpSpPr>
      <p:grpSpPr>
        <a:xfrm>
          <a:off x="0" y="0"/>
          <a:ext cx="0" cy="0"/>
          <a:chOff x="0" y="0"/>
          <a:chExt cx="0" cy="0"/>
        </a:xfrm>
      </p:grpSpPr>
      <p:sp>
        <p:nvSpPr>
          <p:cNvPr id="202" name="Google Shape;202;p27">
            <a:extLst>
              <a:ext uri="{FF2B5EF4-FFF2-40B4-BE49-F238E27FC236}">
                <a16:creationId xmlns:a16="http://schemas.microsoft.com/office/drawing/2014/main" id="{344AFAB0-0926-A6EC-6DCE-C45DC23A6117}"/>
              </a:ext>
            </a:extLst>
          </p:cNvPr>
          <p:cNvSpPr txBox="1">
            <a:spLocks noGrp="1"/>
          </p:cNvSpPr>
          <p:nvPr>
            <p:ph type="title"/>
          </p:nvPr>
        </p:nvSpPr>
        <p:spPr>
          <a:xfrm>
            <a:off x="720000" y="-76200"/>
            <a:ext cx="7704000" cy="572700"/>
          </a:xfrm>
          <a:prstGeom prst="rect">
            <a:avLst/>
          </a:prstGeom>
        </p:spPr>
        <p:txBody>
          <a:bodyPr spcFirstLastPara="1" wrap="square" lIns="91425" tIns="91425" rIns="91425" bIns="91425" anchor="t" anchorCtr="0">
            <a:noAutofit/>
          </a:bodyPr>
          <a:lstStyle/>
          <a:p>
            <a:pPr lvl="0"/>
            <a:r>
              <a:rPr lang="en-US" sz="2800" b="0" dirty="0">
                <a:latin typeface="Livvic"/>
              </a:rPr>
              <a:t>background</a:t>
            </a:r>
            <a:endParaRPr b="0" dirty="0"/>
          </a:p>
        </p:txBody>
      </p:sp>
      <p:sp>
        <p:nvSpPr>
          <p:cNvPr id="3" name="תיבת טקסט 2">
            <a:extLst>
              <a:ext uri="{FF2B5EF4-FFF2-40B4-BE49-F238E27FC236}">
                <a16:creationId xmlns:a16="http://schemas.microsoft.com/office/drawing/2014/main" id="{ECB11751-8641-8B01-8AC1-22B1096D5883}"/>
              </a:ext>
            </a:extLst>
          </p:cNvPr>
          <p:cNvSpPr txBox="1"/>
          <p:nvPr/>
        </p:nvSpPr>
        <p:spPr>
          <a:xfrm>
            <a:off x="698715" y="689134"/>
            <a:ext cx="8022336" cy="3284041"/>
          </a:xfrm>
          <a:prstGeom prst="rect">
            <a:avLst/>
          </a:prstGeom>
          <a:noFill/>
        </p:spPr>
        <p:txBody>
          <a:bodyPr wrap="square">
            <a:spAutoFit/>
          </a:bodyPr>
          <a:lstStyle/>
          <a:p>
            <a:pPr>
              <a:lnSpc>
                <a:spcPct val="150000"/>
              </a:lnSpc>
            </a:pPr>
            <a:r>
              <a:rPr lang="en-US" dirty="0">
                <a:solidFill>
                  <a:schemeClr val="dk1"/>
                </a:solidFill>
                <a:latin typeface="Livvic"/>
              </a:rPr>
              <a:t>AES – </a:t>
            </a:r>
            <a:r>
              <a:rPr lang="en-US" b="1" dirty="0">
                <a:solidFill>
                  <a:schemeClr val="dk1"/>
                </a:solidFill>
                <a:latin typeface="Livvic"/>
              </a:rPr>
              <a:t>A</a:t>
            </a:r>
            <a:r>
              <a:rPr lang="en-US" dirty="0">
                <a:solidFill>
                  <a:schemeClr val="dk1"/>
                </a:solidFill>
                <a:latin typeface="Livvic"/>
              </a:rPr>
              <a:t>dvanced </a:t>
            </a:r>
            <a:r>
              <a:rPr lang="en-US" b="1" dirty="0">
                <a:solidFill>
                  <a:schemeClr val="dk1"/>
                </a:solidFill>
                <a:latin typeface="Livvic"/>
              </a:rPr>
              <a:t>E</a:t>
            </a:r>
            <a:r>
              <a:rPr lang="en-US" dirty="0">
                <a:solidFill>
                  <a:schemeClr val="dk1"/>
                </a:solidFill>
                <a:latin typeface="Livvic"/>
              </a:rPr>
              <a:t>ncryption </a:t>
            </a:r>
            <a:r>
              <a:rPr lang="en-US" b="1" dirty="0">
                <a:solidFill>
                  <a:schemeClr val="dk1"/>
                </a:solidFill>
                <a:latin typeface="Livvic"/>
              </a:rPr>
              <a:t>S</a:t>
            </a:r>
            <a:r>
              <a:rPr lang="en-US" dirty="0">
                <a:solidFill>
                  <a:schemeClr val="dk1"/>
                </a:solidFill>
                <a:latin typeface="Livvic"/>
              </a:rPr>
              <a:t>tandard is a symmetric block-cipher that is widely used to secure digital data. </a:t>
            </a:r>
          </a:p>
          <a:p>
            <a:pPr marL="285750" indent="-285750">
              <a:lnSpc>
                <a:spcPct val="150000"/>
              </a:lnSpc>
              <a:buFont typeface="Arial" panose="020B0604020202020204" pitchFamily="34" charset="0"/>
              <a:buChar char="•"/>
            </a:pPr>
            <a:r>
              <a:rPr lang="en-US" dirty="0">
                <a:solidFill>
                  <a:schemeClr val="dk1"/>
                </a:solidFill>
                <a:latin typeface="Livvic"/>
              </a:rPr>
              <a:t>It was established in 2001.</a:t>
            </a:r>
          </a:p>
          <a:p>
            <a:pPr marL="285750" indent="-285750">
              <a:lnSpc>
                <a:spcPct val="150000"/>
              </a:lnSpc>
              <a:buFont typeface="Arial" panose="020B0604020202020204" pitchFamily="34" charset="0"/>
              <a:buChar char="•"/>
            </a:pPr>
            <a:r>
              <a:rPr lang="en-US" dirty="0">
                <a:solidFill>
                  <a:schemeClr val="dk1"/>
                </a:solidFill>
                <a:latin typeface="Livvic"/>
              </a:rPr>
              <a:t>AES operates on fixed data blocks of 128 bits and supports key lengths of 128/192/256 bits. AES basically repeats 4 major functions for encryption: sub bytes, shift rows, mix columns, and XOR with some subset of the key. </a:t>
            </a:r>
          </a:p>
          <a:p>
            <a:pPr marL="285750" indent="-285750">
              <a:lnSpc>
                <a:spcPct val="150000"/>
              </a:lnSpc>
              <a:buFont typeface="Arial" panose="020B0604020202020204" pitchFamily="34" charset="0"/>
              <a:buChar char="•"/>
            </a:pPr>
            <a:r>
              <a:rPr lang="en-US" dirty="0">
                <a:solidFill>
                  <a:schemeClr val="dk1"/>
                </a:solidFill>
                <a:latin typeface="Livvic"/>
              </a:rPr>
              <a:t>I picked AES due to its enormous usage and popularity worldwide.</a:t>
            </a:r>
          </a:p>
          <a:p>
            <a:pPr lvl="1">
              <a:lnSpc>
                <a:spcPct val="150000"/>
              </a:lnSpc>
            </a:pPr>
            <a:r>
              <a:rPr lang="en-US" dirty="0">
                <a:solidFill>
                  <a:schemeClr val="dk1"/>
                </a:solidFill>
                <a:latin typeface="Livvic"/>
              </a:rPr>
              <a:t>using ChatGPT I asked: "roughly, how much data is being encrypted and decrypted per day using AES?“ &gt; </a:t>
            </a:r>
            <a:r>
              <a:rPr lang="en-US" b="1" u="sng" dirty="0">
                <a:solidFill>
                  <a:schemeClr val="dk1"/>
                </a:solidFill>
                <a:latin typeface="Livvic"/>
              </a:rPr>
              <a:t>33 EB/day!</a:t>
            </a:r>
          </a:p>
          <a:p>
            <a:pPr lvl="1">
              <a:lnSpc>
                <a:spcPct val="150000"/>
              </a:lnSpc>
            </a:pPr>
            <a:r>
              <a:rPr lang="en-US" dirty="0">
                <a:solidFill>
                  <a:schemeClr val="dk1"/>
                </a:solidFill>
                <a:latin typeface="Livvic"/>
              </a:rPr>
              <a:t>AES offers different types of modes, such as ECB, CBC, CFB ,OFB, </a:t>
            </a:r>
            <a:r>
              <a:rPr lang="en-US" b="1" dirty="0">
                <a:solidFill>
                  <a:schemeClr val="dk1"/>
                </a:solidFill>
                <a:highlight>
                  <a:srgbClr val="FFFF00"/>
                </a:highlight>
                <a:latin typeface="Livvic"/>
              </a:rPr>
              <a:t>CTR</a:t>
            </a:r>
            <a:endParaRPr lang="he-IL" b="1" dirty="0">
              <a:solidFill>
                <a:schemeClr val="dk1"/>
              </a:solidFill>
              <a:highlight>
                <a:srgbClr val="FFFF00"/>
              </a:highlight>
              <a:latin typeface="Livvic"/>
            </a:endParaRPr>
          </a:p>
        </p:txBody>
      </p:sp>
      <p:pic>
        <p:nvPicPr>
          <p:cNvPr id="4" name="תמונה 3">
            <a:extLst>
              <a:ext uri="{FF2B5EF4-FFF2-40B4-BE49-F238E27FC236}">
                <a16:creationId xmlns:a16="http://schemas.microsoft.com/office/drawing/2014/main" id="{DB57DCE4-2350-8396-82D3-AD7CE571EA04}"/>
              </a:ext>
            </a:extLst>
          </p:cNvPr>
          <p:cNvPicPr>
            <a:picLocks noChangeAspect="1"/>
          </p:cNvPicPr>
          <p:nvPr/>
        </p:nvPicPr>
        <p:blipFill>
          <a:blip r:embed="rId3"/>
          <a:stretch>
            <a:fillRect/>
          </a:stretch>
        </p:blipFill>
        <p:spPr>
          <a:xfrm>
            <a:off x="54864" y="3989326"/>
            <a:ext cx="594103" cy="594103"/>
          </a:xfrm>
          <a:prstGeom prst="rect">
            <a:avLst/>
          </a:prstGeom>
        </p:spPr>
      </p:pic>
      <p:pic>
        <p:nvPicPr>
          <p:cNvPr id="5" name="תמונה 4">
            <a:extLst>
              <a:ext uri="{FF2B5EF4-FFF2-40B4-BE49-F238E27FC236}">
                <a16:creationId xmlns:a16="http://schemas.microsoft.com/office/drawing/2014/main" id="{B14C7080-16D8-DB03-E44D-8482683621C1}"/>
              </a:ext>
            </a:extLst>
          </p:cNvPr>
          <p:cNvPicPr>
            <a:picLocks noChangeAspect="1"/>
          </p:cNvPicPr>
          <p:nvPr/>
        </p:nvPicPr>
        <p:blipFill>
          <a:blip r:embed="rId4"/>
          <a:stretch>
            <a:fillRect/>
          </a:stretch>
        </p:blipFill>
        <p:spPr>
          <a:xfrm>
            <a:off x="8242554" y="3895343"/>
            <a:ext cx="688086" cy="688086"/>
          </a:xfrm>
          <a:prstGeom prst="rect">
            <a:avLst/>
          </a:prstGeom>
        </p:spPr>
      </p:pic>
    </p:spTree>
    <p:extLst>
      <p:ext uri="{BB962C8B-B14F-4D97-AF65-F5344CB8AC3E}">
        <p14:creationId xmlns:p14="http://schemas.microsoft.com/office/powerpoint/2010/main" val="3527496901"/>
      </p:ext>
    </p:extLst>
  </p:cSld>
  <p:clrMapOvr>
    <a:masterClrMapping/>
  </p:clrMapOvr>
</p:sld>
</file>

<file path=ppt/theme/theme1.xml><?xml version="1.0" encoding="utf-8"?>
<a:theme xmlns:a="http://schemas.openxmlformats.org/drawingml/2006/main" name="Bank Loan Granting Consulting by Slidesgo">
  <a:themeElements>
    <a:clrScheme name="Simple Light">
      <a:dk1>
        <a:srgbClr val="174B67"/>
      </a:dk1>
      <a:lt1>
        <a:srgbClr val="F8F8F8"/>
      </a:lt1>
      <a:dk2>
        <a:srgbClr val="A7BBC7"/>
      </a:dk2>
      <a:lt2>
        <a:srgbClr val="DAE6EC"/>
      </a:lt2>
      <a:accent1>
        <a:srgbClr val="FFFFFF"/>
      </a:accent1>
      <a:accent2>
        <a:srgbClr val="FFFFFF"/>
      </a:accent2>
      <a:accent3>
        <a:srgbClr val="FFFFFF"/>
      </a:accent3>
      <a:accent4>
        <a:srgbClr val="FFFFFF"/>
      </a:accent4>
      <a:accent5>
        <a:srgbClr val="FFFFFF"/>
      </a:accent5>
      <a:accent6>
        <a:srgbClr val="FFFFFF"/>
      </a:accent6>
      <a:hlink>
        <a:srgbClr val="174B6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emplate/>
  <TotalTime>7708</TotalTime>
  <Words>2545</Words>
  <Application>Microsoft Office PowerPoint</Application>
  <PresentationFormat>‫הצגה על המסך (16:9)</PresentationFormat>
  <Paragraphs>371</Paragraphs>
  <Slides>40</Slides>
  <Notes>40</Notes>
  <HiddenSlides>0</HiddenSlides>
  <MMClips>0</MMClips>
  <ScaleCrop>false</ScaleCrop>
  <HeadingPairs>
    <vt:vector size="6" baseType="variant">
      <vt:variant>
        <vt:lpstr>גופנים בשימוש</vt:lpstr>
      </vt:variant>
      <vt:variant>
        <vt:i4>9</vt:i4>
      </vt:variant>
      <vt:variant>
        <vt:lpstr>ערכת נושא</vt:lpstr>
      </vt:variant>
      <vt:variant>
        <vt:i4>1</vt:i4>
      </vt:variant>
      <vt:variant>
        <vt:lpstr>כותרות שקופיות</vt:lpstr>
      </vt:variant>
      <vt:variant>
        <vt:i4>40</vt:i4>
      </vt:variant>
    </vt:vector>
  </HeadingPairs>
  <TitlesOfParts>
    <vt:vector size="50" baseType="lpstr">
      <vt:lpstr>Poppins Medium</vt:lpstr>
      <vt:lpstr>Poppins SemiBold</vt:lpstr>
      <vt:lpstr>Roboto</vt:lpstr>
      <vt:lpstr>Aptos</vt:lpstr>
      <vt:lpstr>Livvic</vt:lpstr>
      <vt:lpstr>Courier New</vt:lpstr>
      <vt:lpstr>Poppins</vt:lpstr>
      <vt:lpstr>Arial</vt:lpstr>
      <vt:lpstr>Roboto Condensed Light</vt:lpstr>
      <vt:lpstr>Bank Loan Granting Consulting by Slidesgo</vt:lpstr>
      <vt:lpstr>Hardware Software project </vt:lpstr>
      <vt:lpstr>Agenda</vt:lpstr>
      <vt:lpstr>Background</vt:lpstr>
      <vt:lpstr>Background</vt:lpstr>
      <vt:lpstr>Background</vt:lpstr>
      <vt:lpstr>Background</vt:lpstr>
      <vt:lpstr>Background</vt:lpstr>
      <vt:lpstr>AES benchmark</vt:lpstr>
      <vt:lpstr>background</vt:lpstr>
      <vt:lpstr>background</vt:lpstr>
      <vt:lpstr>Observations and initial results</vt:lpstr>
      <vt:lpstr>Observations and initial results</vt:lpstr>
      <vt:lpstr>Observations and initial results</vt:lpstr>
      <vt:lpstr>My optimizations</vt:lpstr>
      <vt:lpstr>My optimizations</vt:lpstr>
      <vt:lpstr>My optimizations</vt:lpstr>
      <vt:lpstr>My optimizations</vt:lpstr>
      <vt:lpstr>My optimizations</vt:lpstr>
      <vt:lpstr>Results</vt:lpstr>
      <vt:lpstr>Results</vt:lpstr>
      <vt:lpstr>Results</vt:lpstr>
      <vt:lpstr>Hardware solution</vt:lpstr>
      <vt:lpstr>Hardware solution</vt:lpstr>
      <vt:lpstr>MDP benchmark</vt:lpstr>
      <vt:lpstr>background</vt:lpstr>
      <vt:lpstr>background</vt:lpstr>
      <vt:lpstr>Observations and initial results</vt:lpstr>
      <vt:lpstr>Observations and initial results</vt:lpstr>
      <vt:lpstr>Observations and initial results</vt:lpstr>
      <vt:lpstr>My optimizations</vt:lpstr>
      <vt:lpstr>My optimizations</vt:lpstr>
      <vt:lpstr>My optimizations</vt:lpstr>
      <vt:lpstr>My optimizations</vt:lpstr>
      <vt:lpstr>My optimizations</vt:lpstr>
      <vt:lpstr>Results</vt:lpstr>
      <vt:lpstr>Results</vt:lpstr>
      <vt:lpstr>Results</vt:lpstr>
      <vt:lpstr>Results</vt:lpstr>
      <vt:lpstr>Hardware solution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Tuval Gelvan</dc:creator>
  <cp:lastModifiedBy>Yoav Gold</cp:lastModifiedBy>
  <cp:revision>3</cp:revision>
  <dcterms:modified xsi:type="dcterms:W3CDTF">2025-10-26T19:54:12Z</dcterms:modified>
</cp:coreProperties>
</file>