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256" r:id="rId2"/>
    <p:sldId id="359" r:id="rId3"/>
  </p:sldIdLst>
  <p:sldSz cx="9144000" cy="5143500" type="screen16x9"/>
  <p:notesSz cx="6858000" cy="9144000"/>
  <p:embeddedFontLst>
    <p:embeddedFont>
      <p:font typeface="Livvic" pitchFamily="2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Poppins Medium" panose="00000600000000000000" pitchFamily="2" charset="0"/>
      <p:regular r:id="rId14"/>
      <p:bold r:id="rId15"/>
      <p:italic r:id="rId16"/>
      <p:boldItalic r:id="rId17"/>
    </p:embeddedFont>
    <p:embeddedFont>
      <p:font typeface="Poppins SemiBold" panose="000007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38015-E4C5-46FD-BA6A-B3F6DDD44D24}" v="2" dt="2025-10-25T20:30:29.146"/>
  </p1510:revLst>
</p1510:revInfo>
</file>

<file path=ppt/tableStyles.xml><?xml version="1.0" encoding="utf-8"?>
<a:tblStyleLst xmlns:a="http://schemas.openxmlformats.org/drawingml/2006/main" def="{0AD39214-1D0B-4A0D-B81E-98281D454EED}">
  <a:tblStyle styleId="{0AD39214-1D0B-4A0D-B81E-98281D454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792" y="101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heme" Target="theme/theme1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48AB88-2BE4-BDDD-04F4-0116427CE3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B411C-07FD-B6E6-1778-5AD226E4EC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69EE0-60BB-47D6-A602-30E55516B166}" type="datetimeFigureOut">
              <a:rPr lang="en-IL" smtClean="0"/>
              <a:t>10/25/2025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06AAC-D5F6-9F2A-661C-490C897E7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D73C-C14C-19B1-163A-3FF86CE4B9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87B97-0D9A-481B-A717-6B562DBFA0D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706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0f9523d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0f9523d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54469" y="4438606"/>
            <a:ext cx="331056" cy="330997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20175" y="951399"/>
            <a:ext cx="5874300" cy="25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37375" y="3620702"/>
            <a:ext cx="3969300" cy="32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 rot="10800000">
            <a:off x="8243792" y="4413356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38" name="Google Shape;38;p5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150150" y="3999000"/>
            <a:ext cx="6843600" cy="60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Poppins SemiBold"/>
              <a:buNone/>
              <a:defRPr sz="25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7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57" name="Google Shape;157;p20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20"/>
          <p:cNvSpPr txBox="1">
            <a:spLocks noGrp="1"/>
          </p:cNvSpPr>
          <p:nvPr>
            <p:ph type="ctrTitle"/>
          </p:nvPr>
        </p:nvSpPr>
        <p:spPr>
          <a:xfrm>
            <a:off x="2998200" y="601750"/>
            <a:ext cx="48924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1"/>
          </p:nvPr>
        </p:nvSpPr>
        <p:spPr>
          <a:xfrm>
            <a:off x="2998200" y="1794116"/>
            <a:ext cx="4892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ubTitle" idx="2"/>
          </p:nvPr>
        </p:nvSpPr>
        <p:spPr>
          <a:xfrm>
            <a:off x="2998200" y="2198653"/>
            <a:ext cx="48924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 rot="5400000">
            <a:off x="8309239" y="3486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67" name="Google Shape;167;p21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9" name="Google Shape;169;p21"/>
          <p:cNvGrpSpPr/>
          <p:nvPr/>
        </p:nvGrpSpPr>
        <p:grpSpPr>
          <a:xfrm rot="5400000">
            <a:off x="-430099" y="3200731"/>
            <a:ext cx="2284753" cy="1607435"/>
            <a:chOff x="5539150" y="3176875"/>
            <a:chExt cx="2029449" cy="1427308"/>
          </a:xfrm>
        </p:grpSpPr>
        <p:sp>
          <p:nvSpPr>
            <p:cNvPr id="170" name="Google Shape;170;p21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 rot="-5400000">
            <a:off x="529251" y="4413362"/>
            <a:ext cx="381489" cy="381489"/>
          </a:xfrm>
          <a:custGeom>
            <a:avLst/>
            <a:gdLst/>
            <a:ahLst/>
            <a:cxnLst/>
            <a:rect l="l" t="t" r="r" b="b"/>
            <a:pathLst>
              <a:path w="23817" h="23817" extrusionOk="0">
                <a:moveTo>
                  <a:pt x="23817" y="0"/>
                </a:moveTo>
                <a:cubicBezTo>
                  <a:pt x="10662" y="0"/>
                  <a:pt x="0" y="10662"/>
                  <a:pt x="0" y="23817"/>
                </a:cubicBezTo>
                <a:lnTo>
                  <a:pt x="23817" y="23817"/>
                </a:lnTo>
                <a:lnTo>
                  <a:pt x="2381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22"/>
          <p:cNvGrpSpPr/>
          <p:nvPr/>
        </p:nvGrpSpPr>
        <p:grpSpPr>
          <a:xfrm>
            <a:off x="719100" y="539400"/>
            <a:ext cx="7705800" cy="4064700"/>
            <a:chOff x="719100" y="539400"/>
            <a:chExt cx="7705800" cy="4064700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719100" y="5394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2"/>
            <p:cNvCxnSpPr/>
            <p:nvPr/>
          </p:nvCxnSpPr>
          <p:spPr>
            <a:xfrm>
              <a:off x="719100" y="4604100"/>
              <a:ext cx="7705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8" name="Google Shape;178;p22"/>
          <p:cNvGrpSpPr/>
          <p:nvPr/>
        </p:nvGrpSpPr>
        <p:grpSpPr>
          <a:xfrm rot="10800000" flipH="1">
            <a:off x="6949440" y="209181"/>
            <a:ext cx="2284753" cy="1607435"/>
            <a:chOff x="5539150" y="3176875"/>
            <a:chExt cx="2029449" cy="1427308"/>
          </a:xfrm>
        </p:grpSpPr>
        <p:sp>
          <p:nvSpPr>
            <p:cNvPr id="179" name="Google Shape;179;p22"/>
            <p:cNvSpPr/>
            <p:nvPr/>
          </p:nvSpPr>
          <p:spPr>
            <a:xfrm rot="-5400000" flipH="1">
              <a:off x="6844880" y="3880443"/>
              <a:ext cx="849332" cy="5981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●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○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Char char="■"/>
              <a:defRPr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6" r:id="rId4"/>
    <p:sldLayoutId id="2147483667" r:id="rId5"/>
    <p:sldLayoutId id="214748366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134030" y="817418"/>
            <a:ext cx="7275680" cy="2381008"/>
          </a:xfrm>
          <a:prstGeom prst="rect">
            <a:avLst/>
          </a:prstGeom>
        </p:spPr>
        <p:txBody>
          <a:bodyPr spcFirstLastPara="1" wrap="square" lIns="91425" tIns="91425" rIns="91425" bIns="91425" numCol="1" anchor="ctr" anchorCtr="0">
            <a:noAutofit/>
          </a:bodyPr>
          <a:lstStyle/>
          <a:p>
            <a:pPr lvl="0"/>
            <a:r>
              <a:rPr lang="en-US" sz="4000" dirty="0"/>
              <a:t>Hardware Software project </a:t>
            </a:r>
            <a:endParaRPr sz="2800" b="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960378" y="3198426"/>
            <a:ext cx="7505358" cy="7778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dirty="0"/>
              <a:t>Selected Benchmarks: </a:t>
            </a:r>
          </a:p>
          <a:p>
            <a:pPr marL="0" indent="0" algn="ctr"/>
            <a:r>
              <a:rPr lang="en-US" dirty="0"/>
              <a:t>AES(Advanced Encryption Standard) </a:t>
            </a:r>
          </a:p>
          <a:p>
            <a:pPr marL="0" indent="0" algn="ctr"/>
            <a:r>
              <a:rPr lang="en-US" dirty="0"/>
              <a:t>MDP (Markov decision process)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77CFB-60D7-77D2-5380-EB13E9A719A1}"/>
              </a:ext>
            </a:extLst>
          </p:cNvPr>
          <p:cNvSpPr txBox="1"/>
          <p:nvPr/>
        </p:nvSpPr>
        <p:spPr>
          <a:xfrm>
            <a:off x="1195812" y="4137558"/>
            <a:ext cx="457200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ivvic"/>
                <a:sym typeface="Livvic"/>
              </a:rPr>
              <a:t>Presented By: Yoav Gold</a:t>
            </a:r>
            <a:endParaRPr lang="en-US" dirty="0">
              <a:solidFill>
                <a:schemeClr val="dk1"/>
              </a:solidFill>
              <a:latin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>
            <a:spLocks noGrp="1"/>
          </p:cNvSpPr>
          <p:nvPr>
            <p:ph type="ctrTitle"/>
          </p:nvPr>
        </p:nvSpPr>
        <p:spPr>
          <a:xfrm>
            <a:off x="2125800" y="1269485"/>
            <a:ext cx="48924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46" name="Google Shape;546;p45"/>
          <p:cNvSpPr txBox="1">
            <a:spLocks noGrp="1"/>
          </p:cNvSpPr>
          <p:nvPr>
            <p:ph type="subTitle" idx="1"/>
          </p:nvPr>
        </p:nvSpPr>
        <p:spPr>
          <a:xfrm>
            <a:off x="3005127" y="2549585"/>
            <a:ext cx="4892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grpSp>
        <p:nvGrpSpPr>
          <p:cNvPr id="562" name="Google Shape;562;p45"/>
          <p:cNvGrpSpPr/>
          <p:nvPr/>
        </p:nvGrpSpPr>
        <p:grpSpPr>
          <a:xfrm rot="5400000">
            <a:off x="-414884" y="3121220"/>
            <a:ext cx="2437179" cy="1607435"/>
            <a:chOff x="5539150" y="3176875"/>
            <a:chExt cx="2164842" cy="1427308"/>
          </a:xfrm>
        </p:grpSpPr>
        <p:sp>
          <p:nvSpPr>
            <p:cNvPr id="563" name="Google Shape;563;p45"/>
            <p:cNvSpPr/>
            <p:nvPr/>
          </p:nvSpPr>
          <p:spPr>
            <a:xfrm rot="-5400000" flipH="1">
              <a:off x="6912574" y="3812749"/>
              <a:ext cx="849332" cy="733504"/>
            </a:xfrm>
            <a:custGeom>
              <a:avLst/>
              <a:gdLst/>
              <a:ahLst/>
              <a:cxnLst/>
              <a:rect l="l" t="t" r="r" b="b"/>
              <a:pathLst>
                <a:path w="47635" h="23817" extrusionOk="0">
                  <a:moveTo>
                    <a:pt x="1" y="0"/>
                  </a:moveTo>
                  <a:lnTo>
                    <a:pt x="1" y="23817"/>
                  </a:lnTo>
                  <a:lnTo>
                    <a:pt x="47634" y="23817"/>
                  </a:lnTo>
                  <a:lnTo>
                    <a:pt x="47634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rot="-5400000" flipH="1">
              <a:off x="5541174" y="3174850"/>
              <a:ext cx="1427293" cy="1431342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34901"/>
                  </a:srgbClr>
                </a:gs>
                <a:gs pos="100000">
                  <a:srgbClr val="174B67">
                    <a:alpha val="5882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rot="-5400000" flipH="1">
              <a:off x="6122188" y="3755881"/>
              <a:ext cx="847111" cy="849493"/>
            </a:xfrm>
            <a:custGeom>
              <a:avLst/>
              <a:gdLst/>
              <a:ahLst/>
              <a:cxnLst/>
              <a:rect l="l" t="t" r="r" b="b"/>
              <a:pathLst>
                <a:path w="23817" h="23817" extrusionOk="0">
                  <a:moveTo>
                    <a:pt x="23817" y="0"/>
                  </a:moveTo>
                  <a:cubicBezTo>
                    <a:pt x="10662" y="0"/>
                    <a:pt x="0" y="10662"/>
                    <a:pt x="0" y="23817"/>
                  </a:cubicBezTo>
                  <a:lnTo>
                    <a:pt x="23817" y="23817"/>
                  </a:lnTo>
                  <a:lnTo>
                    <a:pt x="23817" y="0"/>
                  </a:lnTo>
                  <a:close/>
                </a:path>
              </a:pathLst>
            </a:custGeom>
            <a:gradFill>
              <a:gsLst>
                <a:gs pos="0">
                  <a:srgbClr val="174B67">
                    <a:alpha val="14901"/>
                  </a:srgbClr>
                </a:gs>
                <a:gs pos="100000">
                  <a:srgbClr val="174B67">
                    <a:alpha val="25882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ank Loan Granting Consulting by Slidesgo">
  <a:themeElements>
    <a:clrScheme name="Simple Light">
      <a:dk1>
        <a:srgbClr val="174B67"/>
      </a:dk1>
      <a:lt1>
        <a:srgbClr val="F8F8F8"/>
      </a:lt1>
      <a:dk2>
        <a:srgbClr val="A7BBC7"/>
      </a:dk2>
      <a:lt2>
        <a:srgbClr val="DAE6E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</TotalTime>
  <Words>28</Words>
  <Application>Microsoft Office PowerPoint</Application>
  <PresentationFormat>‫הצגה על המסך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Poppins Medium</vt:lpstr>
      <vt:lpstr>Livvic</vt:lpstr>
      <vt:lpstr>Arial</vt:lpstr>
      <vt:lpstr>Poppins</vt:lpstr>
      <vt:lpstr>Poppins SemiBold</vt:lpstr>
      <vt:lpstr>Bank Loan Granting Consulting by Slidesgo</vt:lpstr>
      <vt:lpstr>Hardware Software project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Tuval Gelvan</dc:creator>
  <cp:lastModifiedBy>Yoav Gold</cp:lastModifiedBy>
  <cp:revision>3</cp:revision>
  <dcterms:modified xsi:type="dcterms:W3CDTF">2025-10-25T20:31:48Z</dcterms:modified>
</cp:coreProperties>
</file>