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97" r:id="rId4"/>
    <p:sldId id="262" r:id="rId5"/>
    <p:sldId id="257" r:id="rId6"/>
    <p:sldId id="305" r:id="rId7"/>
    <p:sldId id="265" r:id="rId8"/>
    <p:sldId id="298" r:id="rId9"/>
    <p:sldId id="299" r:id="rId10"/>
    <p:sldId id="264" r:id="rId11"/>
    <p:sldId id="300" r:id="rId12"/>
    <p:sldId id="283" r:id="rId13"/>
    <p:sldId id="301" r:id="rId14"/>
    <p:sldId id="263" r:id="rId15"/>
    <p:sldId id="302" r:id="rId16"/>
    <p:sldId id="273" r:id="rId17"/>
    <p:sldId id="303" r:id="rId18"/>
    <p:sldId id="27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0066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665" autoAdjust="0"/>
  </p:normalViewPr>
  <p:slideViewPr>
    <p:cSldViewPr snapToGrid="0">
      <p:cViewPr varScale="1">
        <p:scale>
          <a:sx n="91" d="100"/>
          <a:sy n="91" d="100"/>
        </p:scale>
        <p:origin x="11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Local (for one CV)</a:t>
            </a:r>
            <a:br>
              <a:rPr lang="en-US" sz="1100" dirty="0"/>
            </a:br>
            <a:r>
              <a:rPr lang="en-US" sz="1100" dirty="0"/>
              <a:t>Feature Attribution (markering the relevant text on cv)</a:t>
            </a:r>
            <a:br>
              <a:rPr lang="en-US" sz="1100" dirty="0"/>
            </a:br>
            <a:r>
              <a:rPr lang="en-US" sz="1100" dirty="0"/>
              <a:t>python and data analysis is a positive impact while student is a negative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size is impact value</a:t>
            </a:r>
            <a:br>
              <a:rPr lang="en-US" dirty="0"/>
            </a:br>
            <a:r>
              <a:rPr lang="en-US" dirty="0"/>
              <a:t>replace color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>
          <a:extLst>
            <a:ext uri="{FF2B5EF4-FFF2-40B4-BE49-F238E27FC236}">
              <a16:creationId xmlns:a16="http://schemas.microsoft.com/office/drawing/2014/main" id="{5D99A938-AF54-A97C-3556-686845B45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>
            <a:extLst>
              <a:ext uri="{FF2B5EF4-FFF2-40B4-BE49-F238E27FC236}">
                <a16:creationId xmlns:a16="http://schemas.microsoft.com/office/drawing/2014/main" id="{1CCFDDED-2BC5-65DA-44C4-3932257F3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>
            <a:extLst>
              <a:ext uri="{FF2B5EF4-FFF2-40B4-BE49-F238E27FC236}">
                <a16:creationId xmlns:a16="http://schemas.microsoft.com/office/drawing/2014/main" id="{09CA9E67-03A1-904A-C461-1227A36DC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(properties on match score. you vs. dataset average)</a:t>
            </a:r>
            <a:br>
              <a:rPr lang="en-US" sz="1100" dirty="0"/>
            </a:br>
            <a:r>
              <a:rPr lang="en-US" sz="1100" dirty="0"/>
              <a:t>Global (compared to dataset)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62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>
          <a:extLst>
            <a:ext uri="{FF2B5EF4-FFF2-40B4-BE49-F238E27FC236}">
              <a16:creationId xmlns:a16="http://schemas.microsoft.com/office/drawing/2014/main" id="{E5B98EEE-626E-4ACC-286F-826FB5E3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>
            <a:extLst>
              <a:ext uri="{FF2B5EF4-FFF2-40B4-BE49-F238E27FC236}">
                <a16:creationId xmlns:a16="http://schemas.microsoft.com/office/drawing/2014/main" id="{A3BDFDB6-3AC3-8817-9A4F-D769ECBB5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>
            <a:extLst>
              <a:ext uri="{FF2B5EF4-FFF2-40B4-BE49-F238E27FC236}">
                <a16:creationId xmlns:a16="http://schemas.microsoft.com/office/drawing/2014/main" id="{A9D9254D-1C8A-E563-2D1C-34E48F254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e-IL" dirty="0"/>
              <a:t>שימו לב שההסבר שרשמתם לא הגיוני</a:t>
            </a:r>
            <a:br>
              <a:rPr lang="en-US" dirty="0"/>
            </a:br>
            <a:r>
              <a:rPr lang="he-IL" dirty="0"/>
              <a:t>להסביר את הגרפים והצבעים</a:t>
            </a:r>
            <a:br>
              <a:rPr lang="en-US" dirty="0"/>
            </a:br>
            <a:r>
              <a:rPr lang="en-US" dirty="0"/>
              <a:t>feature importance</a:t>
            </a:r>
            <a:br>
              <a:rPr lang="en-US" dirty="0"/>
            </a:br>
            <a:r>
              <a:rPr lang="he-IL" dirty="0"/>
              <a:t>נגדיל פונטים</a:t>
            </a:r>
          </a:p>
        </p:txBody>
      </p:sp>
    </p:spTree>
    <p:extLst>
      <p:ext uri="{BB962C8B-B14F-4D97-AF65-F5344CB8AC3E}">
        <p14:creationId xmlns:p14="http://schemas.microsoft.com/office/powerpoint/2010/main" val="232413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לדבר בזמן עתיד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89C7B5C8-D40D-D825-94BD-45E5CAD5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EBBDF6A0-623E-BFFA-6E2C-9AD826D8E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EBF024-6CE6-EB6C-1B16-4E0088F00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15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7F30ECFA-26EE-2BA5-3659-AF7683E9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>
            <a:extLst>
              <a:ext uri="{FF2B5EF4-FFF2-40B4-BE49-F238E27FC236}">
                <a16:creationId xmlns:a16="http://schemas.microsoft.com/office/drawing/2014/main" id="{C9B69647-4775-2CF7-FED4-9F9C692B0D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>
            <a:extLst>
              <a:ext uri="{FF2B5EF4-FFF2-40B4-BE49-F238E27FC236}">
                <a16:creationId xmlns:a16="http://schemas.microsoft.com/office/drawing/2014/main" id="{C955CA6C-151F-81B2-EDDA-4895A05C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86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BA41B804-1F8B-A21F-776D-EDE6D247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445C2DC-17EB-A004-97D5-4658B730A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3E6B6C9E-4806-638F-9D25-D8F8D2025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73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EA36B92A-A9FF-84DE-B736-EE50D745B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>
            <a:extLst>
              <a:ext uri="{FF2B5EF4-FFF2-40B4-BE49-F238E27FC236}">
                <a16:creationId xmlns:a16="http://schemas.microsoft.com/office/drawing/2014/main" id="{A8142421-A5F3-264C-A71D-1AF8DCCB4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>
            <a:extLst>
              <a:ext uri="{FF2B5EF4-FFF2-40B4-BE49-F238E27FC236}">
                <a16:creationId xmlns:a16="http://schemas.microsoft.com/office/drawing/2014/main" id="{E193492A-5311-068A-B379-4FB41B6C7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7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LIME: treating the model as a black box, we perturb the instance we want to explain and learn a sparse linear model around it.</a:t>
            </a:r>
            <a:br>
              <a:rPr lang="en-US" dirty="0"/>
            </a:br>
            <a:r>
              <a:rPr lang="en-US" dirty="0"/>
              <a:t>CARLA is a python library to generate and benchmark counterfactual explanation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DCB2E7B-7825-559D-5FDC-E5C44376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5C3210C-4317-4A1E-88E9-D09294DD8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B1EAFE64-FE1C-426C-0C82-79E133181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66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3B3E061-369B-63C5-105F-97E4C1D2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6AA1C921-C970-83A0-050E-FA966D100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9CA1A2-695F-06AA-D663-FFF0FC18B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09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vsolanki/hire-a-perfect-machine-learning-engineer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042663" y="874257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200079" y="167481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Understanding</a:t>
            </a:r>
            <a:br>
              <a:rPr lang="en-US" sz="4000" b="1" dirty="0"/>
            </a:br>
            <a:r>
              <a:rPr lang="en-US" sz="4000" b="1" dirty="0"/>
              <a:t>of AI-Based Recruitment Outcomes</a:t>
            </a:r>
          </a:p>
        </p:txBody>
      </p:sp>
      <p:sp>
        <p:nvSpPr>
          <p:cNvPr id="2" name="Google Shape;338;p12">
            <a:extLst>
              <a:ext uri="{FF2B5EF4-FFF2-40B4-BE49-F238E27FC236}">
                <a16:creationId xmlns:a16="http://schemas.microsoft.com/office/drawing/2014/main" id="{F9CE26DA-3731-E3F0-06DE-E999CF824F5E}"/>
              </a:ext>
            </a:extLst>
          </p:cNvPr>
          <p:cNvSpPr txBox="1">
            <a:spLocks/>
          </p:cNvSpPr>
          <p:nvPr/>
        </p:nvSpPr>
        <p:spPr>
          <a:xfrm>
            <a:off x="106681" y="299153"/>
            <a:ext cx="5146972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Capstone project - Phase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25-1-R-6</a:t>
            </a:r>
          </a:p>
        </p:txBody>
      </p:sp>
      <p:sp>
        <p:nvSpPr>
          <p:cNvPr id="5" name="Google Shape;338;p12">
            <a:extLst>
              <a:ext uri="{FF2B5EF4-FFF2-40B4-BE49-F238E27FC236}">
                <a16:creationId xmlns:a16="http://schemas.microsoft.com/office/drawing/2014/main" id="{002F9916-DA2D-C3A4-153E-4F39AC9C7CB2}"/>
              </a:ext>
            </a:extLst>
          </p:cNvPr>
          <p:cNvSpPr txBox="1">
            <a:spLocks/>
          </p:cNvSpPr>
          <p:nvPr/>
        </p:nvSpPr>
        <p:spPr>
          <a:xfrm>
            <a:off x="193899" y="4092217"/>
            <a:ext cx="4435833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Presented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Alin Migdalovich &amp; Yoav Katz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Google Shape;338;p12">
            <a:extLst>
              <a:ext uri="{FF2B5EF4-FFF2-40B4-BE49-F238E27FC236}">
                <a16:creationId xmlns:a16="http://schemas.microsoft.com/office/drawing/2014/main" id="{FD40DAC1-2D18-E4EE-AED9-7FCAD1629B9F}"/>
              </a:ext>
            </a:extLst>
          </p:cNvPr>
          <p:cNvSpPr txBox="1">
            <a:spLocks/>
          </p:cNvSpPr>
          <p:nvPr/>
        </p:nvSpPr>
        <p:spPr>
          <a:xfrm>
            <a:off x="196422" y="4466778"/>
            <a:ext cx="5673415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Supervisors: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Dr. Julia Sheidin &amp; Dr. Avital Shulner Tal</a:t>
            </a:r>
          </a:p>
        </p:txBody>
      </p:sp>
      <p:pic>
        <p:nvPicPr>
          <p:cNvPr id="7" name="Picture 163" descr="C:\Users\Debbie\AppData\Local\Temp\Rar$DRa0.349\92349-5_braude_logo update_2022_ENG_color variations-01.png">
            <a:extLst>
              <a:ext uri="{FF2B5EF4-FFF2-40B4-BE49-F238E27FC236}">
                <a16:creationId xmlns:a16="http://schemas.microsoft.com/office/drawing/2014/main" id="{45060C98-7AFB-A64D-38AD-CF014F3384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91" y="-12222"/>
            <a:ext cx="2716534" cy="64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5632AB3F-3D31-0293-CCE9-8F970383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56" t="43908" r="29459" b="49682"/>
          <a:stretch/>
        </p:blipFill>
        <p:spPr>
          <a:xfrm>
            <a:off x="3277650" y="2480564"/>
            <a:ext cx="5159419" cy="311155"/>
          </a:xfrm>
          <a:prstGeom prst="rect">
            <a:avLst/>
          </a:prstGeom>
        </p:spPr>
      </p:pic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visualization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56350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Horizontal Bar Chart</a:t>
            </a:r>
            <a:endParaRPr sz="2000" b="1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5231AB10-AEAA-9BDB-D48A-B464B50975AB}"/>
              </a:ext>
            </a:extLst>
          </p:cNvPr>
          <p:cNvSpPr txBox="1">
            <a:spLocks/>
          </p:cNvSpPr>
          <p:nvPr/>
        </p:nvSpPr>
        <p:spPr>
          <a:xfrm>
            <a:off x="3290250" y="1425628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n-US" sz="2000" b="1" dirty="0"/>
              <a:t>Feature Attribution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FDDE2C6-8C1E-D1E5-90B9-8B4CCB925CF1}"/>
              </a:ext>
            </a:extLst>
          </p:cNvPr>
          <p:cNvSpPr/>
          <p:nvPr/>
        </p:nvSpPr>
        <p:spPr>
          <a:xfrm>
            <a:off x="7157540" y="2527236"/>
            <a:ext cx="1491485" cy="19074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he-IL" sz="10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B5C25CD-1EBB-3799-A3A1-5951CB03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85" t="51094" r="50672" b="2148"/>
          <a:stretch/>
        </p:blipFill>
        <p:spPr>
          <a:xfrm>
            <a:off x="201518" y="1986595"/>
            <a:ext cx="2956619" cy="20936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>
          <a:extLst>
            <a:ext uri="{FF2B5EF4-FFF2-40B4-BE49-F238E27FC236}">
              <a16:creationId xmlns:a16="http://schemas.microsoft.com/office/drawing/2014/main" id="{30253A26-DA18-7CE8-3EB7-174777E6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>
            <a:extLst>
              <a:ext uri="{FF2B5EF4-FFF2-40B4-BE49-F238E27FC236}">
                <a16:creationId xmlns:a16="http://schemas.microsoft.com/office/drawing/2014/main" id="{54D92447-902E-46A0-2B24-9CB575E6B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visualization</a:t>
            </a:r>
            <a:endParaRPr dirty="0"/>
          </a:p>
        </p:txBody>
      </p:sp>
      <p:sp>
        <p:nvSpPr>
          <p:cNvPr id="998" name="Google Shape;998;p20">
            <a:extLst>
              <a:ext uri="{FF2B5EF4-FFF2-40B4-BE49-F238E27FC236}">
                <a16:creationId xmlns:a16="http://schemas.microsoft.com/office/drawing/2014/main" id="{5D296B72-FCC5-AB76-BEAC-850DBB362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83305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Line comparison Chart</a:t>
            </a:r>
            <a:endParaRPr sz="2000" b="1" dirty="0"/>
          </a:p>
        </p:txBody>
      </p:sp>
      <p:sp>
        <p:nvSpPr>
          <p:cNvPr id="1001" name="Google Shape;1001;p20">
            <a:extLst>
              <a:ext uri="{FF2B5EF4-FFF2-40B4-BE49-F238E27FC236}">
                <a16:creationId xmlns:a16="http://schemas.microsoft.com/office/drawing/2014/main" id="{AAE26EC2-A7AF-50BA-4E9F-3F97C7073E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8E9F2E7B-7CF0-C56B-DE5E-52E7167D2916}"/>
              </a:ext>
            </a:extLst>
          </p:cNvPr>
          <p:cNvSpPr txBox="1">
            <a:spLocks/>
          </p:cNvSpPr>
          <p:nvPr/>
        </p:nvSpPr>
        <p:spPr>
          <a:xfrm>
            <a:off x="4816350" y="2155353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000" dirty="0"/>
              <a:t>The properties will be interactive (filtering)</a:t>
            </a:r>
          </a:p>
        </p:txBody>
      </p:sp>
      <p:pic>
        <p:nvPicPr>
          <p:cNvPr id="2" name="Google Shape;340;p23">
            <a:extLst>
              <a:ext uri="{FF2B5EF4-FFF2-40B4-BE49-F238E27FC236}">
                <a16:creationId xmlns:a16="http://schemas.microsoft.com/office/drawing/2014/main" id="{8E942071-2A5F-78EF-E4C2-5C682C225D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450" y="2031248"/>
            <a:ext cx="4954575" cy="245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3219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296" name="Google Shape;2296;p39"/>
          <p:cNvSpPr/>
          <p:nvPr/>
        </p:nvSpPr>
        <p:spPr>
          <a:xfrm>
            <a:off x="-9447" y="2075609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-11650" y="2078261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2709351" y="1271539"/>
            <a:ext cx="707693" cy="707693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5718289" y="1245800"/>
            <a:ext cx="707693" cy="707693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7249547" y="3705263"/>
            <a:ext cx="707693" cy="707693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4185879" y="3715057"/>
            <a:ext cx="707693" cy="707693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970927" y="540406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Upload resume for analysis</a:t>
            </a:r>
          </a:p>
        </p:txBody>
      </p:sp>
      <p:sp>
        <p:nvSpPr>
          <p:cNvPr id="2317" name="Google Shape;2317;p39"/>
          <p:cNvSpPr txBox="1"/>
          <p:nvPr/>
        </p:nvSpPr>
        <p:spPr>
          <a:xfrm>
            <a:off x="4370928" y="521767"/>
            <a:ext cx="3340680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Imply SHAP, LIME and CARLA</a:t>
            </a:r>
          </a:p>
        </p:txBody>
      </p:sp>
      <p:sp>
        <p:nvSpPr>
          <p:cNvPr id="2319" name="Google Shape;2319;p39"/>
          <p:cNvSpPr txBox="1"/>
          <p:nvPr/>
        </p:nvSpPr>
        <p:spPr>
          <a:xfrm>
            <a:off x="3578195" y="4346112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Match algorithm generates score</a:t>
            </a:r>
          </a:p>
        </p:txBody>
      </p:sp>
      <p:sp>
        <p:nvSpPr>
          <p:cNvPr id="2320" name="Google Shape;2320;p39"/>
          <p:cNvSpPr txBox="1"/>
          <p:nvPr/>
        </p:nvSpPr>
        <p:spPr>
          <a:xfrm>
            <a:off x="6483889" y="4386864"/>
            <a:ext cx="2239007" cy="72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Visual and textual feedback displayed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>
          <a:extLst>
            <a:ext uri="{FF2B5EF4-FFF2-40B4-BE49-F238E27FC236}">
              <a16:creationId xmlns:a16="http://schemas.microsoft.com/office/drawing/2014/main" id="{97972C26-8142-81C3-26C7-2DB98DDE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88FFF5FB-3DA0-4BCB-34C1-36C92C1C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89143" cy="5225143"/>
          </a:xfrm>
          <a:prstGeom prst="rect">
            <a:avLst/>
          </a:prstGeom>
        </p:spPr>
      </p:pic>
      <p:sp>
        <p:nvSpPr>
          <p:cNvPr id="2294" name="Google Shape;2294;p39">
            <a:extLst>
              <a:ext uri="{FF2B5EF4-FFF2-40B4-BE49-F238E27FC236}">
                <a16:creationId xmlns:a16="http://schemas.microsoft.com/office/drawing/2014/main" id="{6FC48335-F149-8195-E309-94E74F483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75" y="45640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2295" name="Google Shape;2295;p39">
            <a:extLst>
              <a:ext uri="{FF2B5EF4-FFF2-40B4-BE49-F238E27FC236}">
                <a16:creationId xmlns:a16="http://schemas.microsoft.com/office/drawing/2014/main" id="{B7FB8DFC-A386-3AB3-A20F-ED701BEF0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2060"/>
                </a:solidFill>
              </a:rPr>
              <a:t>13</a:t>
            </a:fld>
            <a:endParaRPr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70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84981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Studying and Integrating SHAP,LIME and CARLA explanations.</a:t>
            </a:r>
          </a:p>
          <a:p>
            <a:pPr marL="285750" indent="-285750"/>
            <a:r>
              <a:rPr lang="en-US" dirty="0"/>
              <a:t>Balancing textual and visual explanations.</a:t>
            </a:r>
          </a:p>
          <a:p>
            <a:pPr marL="285750" indent="-285750"/>
            <a:r>
              <a:rPr lang="en-US" dirty="0"/>
              <a:t>Explaining complex AI decisions clearly.</a:t>
            </a:r>
          </a:p>
          <a:p>
            <a:pPr marL="285750" indent="-285750"/>
            <a:r>
              <a:rPr lang="en-US" dirty="0"/>
              <a:t>Translating results for non-technical users.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" name="Google Shape;5290;p50">
            <a:extLst>
              <a:ext uri="{FF2B5EF4-FFF2-40B4-BE49-F238E27FC236}">
                <a16:creationId xmlns:a16="http://schemas.microsoft.com/office/drawing/2014/main" id="{3D654B68-DA44-4EA3-BEAC-97DA79D41D8D}"/>
              </a:ext>
            </a:extLst>
          </p:cNvPr>
          <p:cNvGrpSpPr/>
          <p:nvPr/>
        </p:nvGrpSpPr>
        <p:grpSpPr>
          <a:xfrm>
            <a:off x="6537384" y="1385153"/>
            <a:ext cx="2372155" cy="2373194"/>
            <a:chOff x="557511" y="3214925"/>
            <a:chExt cx="719836" cy="720150"/>
          </a:xfrm>
        </p:grpSpPr>
        <p:sp>
          <p:nvSpPr>
            <p:cNvPr id="3" name="Google Shape;5291;p50">
              <a:extLst>
                <a:ext uri="{FF2B5EF4-FFF2-40B4-BE49-F238E27FC236}">
                  <a16:creationId xmlns:a16="http://schemas.microsoft.com/office/drawing/2014/main" id="{68B9C40A-0D79-54AB-9847-6E9860CCFD57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92;p50">
              <a:extLst>
                <a:ext uri="{FF2B5EF4-FFF2-40B4-BE49-F238E27FC236}">
                  <a16:creationId xmlns:a16="http://schemas.microsoft.com/office/drawing/2014/main" id="{813E5F5A-5841-155B-732D-FEBD861001F2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93;p50">
              <a:extLst>
                <a:ext uri="{FF2B5EF4-FFF2-40B4-BE49-F238E27FC236}">
                  <a16:creationId xmlns:a16="http://schemas.microsoft.com/office/drawing/2014/main" id="{A5ABC5F4-F5D8-F1BF-BDF9-3A176FA7D2F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94;p50">
              <a:extLst>
                <a:ext uri="{FF2B5EF4-FFF2-40B4-BE49-F238E27FC236}">
                  <a16:creationId xmlns:a16="http://schemas.microsoft.com/office/drawing/2014/main" id="{D0907682-0B9C-9590-11D1-2D95209BB0A0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0E25CBB6-2E7E-B04F-1667-4EA8E062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1DD8549-27A7-A92F-8943-8018CEB79F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plan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BD10B991-62C5-748C-93C5-ABCF4DC30DFF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5809015A-8AEA-9D4A-501C-A242BC16EDA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14</a:t>
            </a:r>
          </a:p>
        </p:txBody>
      </p:sp>
      <p:sp>
        <p:nvSpPr>
          <p:cNvPr id="58" name="Google Shape;4058;p48">
            <a:extLst>
              <a:ext uri="{FF2B5EF4-FFF2-40B4-BE49-F238E27FC236}">
                <a16:creationId xmlns:a16="http://schemas.microsoft.com/office/drawing/2014/main" id="{5D7D2F26-A17F-70C4-B260-FB44D6EB9B2C}"/>
              </a:ext>
            </a:extLst>
          </p:cNvPr>
          <p:cNvSpPr/>
          <p:nvPr/>
        </p:nvSpPr>
        <p:spPr>
          <a:xfrm>
            <a:off x="5441516" y="3412049"/>
            <a:ext cx="302571" cy="174732"/>
          </a:xfrm>
          <a:custGeom>
            <a:avLst/>
            <a:gdLst/>
            <a:ahLst/>
            <a:cxnLst/>
            <a:rect l="l" t="t" r="r" b="b"/>
            <a:pathLst>
              <a:path w="385953" h="222884" extrusionOk="0">
                <a:moveTo>
                  <a:pt x="192977" y="222885"/>
                </a:moveTo>
                <a:lnTo>
                  <a:pt x="0" y="111442"/>
                </a:lnTo>
                <a:lnTo>
                  <a:pt x="192977" y="0"/>
                </a:lnTo>
                <a:lnTo>
                  <a:pt x="385953" y="111442"/>
                </a:lnTo>
                <a:lnTo>
                  <a:pt x="192977" y="222885"/>
                </a:lnTo>
                <a:close/>
              </a:path>
            </a:pathLst>
          </a:custGeom>
          <a:solidFill>
            <a:srgbClr val="D6D8E5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קבוצה 875">
            <a:extLst>
              <a:ext uri="{FF2B5EF4-FFF2-40B4-BE49-F238E27FC236}">
                <a16:creationId xmlns:a16="http://schemas.microsoft.com/office/drawing/2014/main" id="{307CD8BA-89A5-0C7B-DC82-2307DF028739}"/>
              </a:ext>
            </a:extLst>
          </p:cNvPr>
          <p:cNvGrpSpPr/>
          <p:nvPr/>
        </p:nvGrpSpPr>
        <p:grpSpPr>
          <a:xfrm>
            <a:off x="5496325" y="751898"/>
            <a:ext cx="3381150" cy="3733487"/>
            <a:chOff x="5496325" y="751898"/>
            <a:chExt cx="3381150" cy="3733487"/>
          </a:xfrm>
        </p:grpSpPr>
        <p:grpSp>
          <p:nvGrpSpPr>
            <p:cNvPr id="3" name="Google Shape;3918;p48">
              <a:extLst>
                <a:ext uri="{FF2B5EF4-FFF2-40B4-BE49-F238E27FC236}">
                  <a16:creationId xmlns:a16="http://schemas.microsoft.com/office/drawing/2014/main" id="{24921064-872D-3333-AF9C-E2C20141B4DD}"/>
                </a:ext>
              </a:extLst>
            </p:cNvPr>
            <p:cNvGrpSpPr/>
            <p:nvPr/>
          </p:nvGrpSpPr>
          <p:grpSpPr>
            <a:xfrm>
              <a:off x="6915617" y="896443"/>
              <a:ext cx="1961858" cy="2644438"/>
              <a:chOff x="5785580" y="1232275"/>
              <a:chExt cx="2502502" cy="3373185"/>
            </a:xfrm>
          </p:grpSpPr>
          <p:sp>
            <p:nvSpPr>
              <p:cNvPr id="434" name="Google Shape;3919;p48">
                <a:extLst>
                  <a:ext uri="{FF2B5EF4-FFF2-40B4-BE49-F238E27FC236}">
                    <a16:creationId xmlns:a16="http://schemas.microsoft.com/office/drawing/2014/main" id="{A8E86565-CFFD-EEAB-44BF-6B49CE2F5C4F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920;p48">
                <a:extLst>
                  <a:ext uri="{FF2B5EF4-FFF2-40B4-BE49-F238E27FC236}">
                    <a16:creationId xmlns:a16="http://schemas.microsoft.com/office/drawing/2014/main" id="{90EAB440-A5B7-AD3E-6790-227A2829D20D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921;p48">
                <a:extLst>
                  <a:ext uri="{FF2B5EF4-FFF2-40B4-BE49-F238E27FC236}">
                    <a16:creationId xmlns:a16="http://schemas.microsoft.com/office/drawing/2014/main" id="{C85C06CA-609A-AD1A-2F3E-ACA5484ED214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922;p48">
                <a:extLst>
                  <a:ext uri="{FF2B5EF4-FFF2-40B4-BE49-F238E27FC236}">
                    <a16:creationId xmlns:a16="http://schemas.microsoft.com/office/drawing/2014/main" id="{E8712F20-38A0-8928-24A5-6CE21964FA22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923;p48">
                <a:extLst>
                  <a:ext uri="{FF2B5EF4-FFF2-40B4-BE49-F238E27FC236}">
                    <a16:creationId xmlns:a16="http://schemas.microsoft.com/office/drawing/2014/main" id="{1D1D96C1-E926-A796-C358-5986D188C927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924;p48">
                <a:extLst>
                  <a:ext uri="{FF2B5EF4-FFF2-40B4-BE49-F238E27FC236}">
                    <a16:creationId xmlns:a16="http://schemas.microsoft.com/office/drawing/2014/main" id="{D7EC809B-D9EE-BDEC-E05E-AE1E868BA748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925;p48">
                <a:extLst>
                  <a:ext uri="{FF2B5EF4-FFF2-40B4-BE49-F238E27FC236}">
                    <a16:creationId xmlns:a16="http://schemas.microsoft.com/office/drawing/2014/main" id="{B5802DA1-16D6-2917-C35C-C1A574EC2113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926;p48">
                <a:extLst>
                  <a:ext uri="{FF2B5EF4-FFF2-40B4-BE49-F238E27FC236}">
                    <a16:creationId xmlns:a16="http://schemas.microsoft.com/office/drawing/2014/main" id="{E890C11F-0BDB-D318-A88F-216C1D6BE39C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927;p48">
                <a:extLst>
                  <a:ext uri="{FF2B5EF4-FFF2-40B4-BE49-F238E27FC236}">
                    <a16:creationId xmlns:a16="http://schemas.microsoft.com/office/drawing/2014/main" id="{76852A8D-89FD-F693-6158-E07147E6AD13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928;p48">
                <a:extLst>
                  <a:ext uri="{FF2B5EF4-FFF2-40B4-BE49-F238E27FC236}">
                    <a16:creationId xmlns:a16="http://schemas.microsoft.com/office/drawing/2014/main" id="{285C83E9-BB25-2084-4899-CD389703659B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929;p48">
                <a:extLst>
                  <a:ext uri="{FF2B5EF4-FFF2-40B4-BE49-F238E27FC236}">
                    <a16:creationId xmlns:a16="http://schemas.microsoft.com/office/drawing/2014/main" id="{2C6E3ABC-C368-F023-6E2F-C396BF6FB377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930;p48">
                <a:extLst>
                  <a:ext uri="{FF2B5EF4-FFF2-40B4-BE49-F238E27FC236}">
                    <a16:creationId xmlns:a16="http://schemas.microsoft.com/office/drawing/2014/main" id="{62AB531F-86CD-6E47-3858-1239CBCCEE06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931;p48">
                <a:extLst>
                  <a:ext uri="{FF2B5EF4-FFF2-40B4-BE49-F238E27FC236}">
                    <a16:creationId xmlns:a16="http://schemas.microsoft.com/office/drawing/2014/main" id="{0341D17E-ED9E-ACA9-0C86-BE417AF03D8F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932;p48">
                <a:extLst>
                  <a:ext uri="{FF2B5EF4-FFF2-40B4-BE49-F238E27FC236}">
                    <a16:creationId xmlns:a16="http://schemas.microsoft.com/office/drawing/2014/main" id="{CDC64B5A-DE64-E5EE-ECD8-C99FC7704A56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3933;p48">
                <a:extLst>
                  <a:ext uri="{FF2B5EF4-FFF2-40B4-BE49-F238E27FC236}">
                    <a16:creationId xmlns:a16="http://schemas.microsoft.com/office/drawing/2014/main" id="{A12B648E-BA0B-0776-3328-D15DD05187C9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3934;p48">
                <a:extLst>
                  <a:ext uri="{FF2B5EF4-FFF2-40B4-BE49-F238E27FC236}">
                    <a16:creationId xmlns:a16="http://schemas.microsoft.com/office/drawing/2014/main" id="{A389D339-17A2-9ED9-2885-D7C4443FFEFC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3935;p48">
                <a:extLst>
                  <a:ext uri="{FF2B5EF4-FFF2-40B4-BE49-F238E27FC236}">
                    <a16:creationId xmlns:a16="http://schemas.microsoft.com/office/drawing/2014/main" id="{9B0E20D2-03F6-4720-EDC3-4D0D6E94ED3B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3936;p48">
                <a:extLst>
                  <a:ext uri="{FF2B5EF4-FFF2-40B4-BE49-F238E27FC236}">
                    <a16:creationId xmlns:a16="http://schemas.microsoft.com/office/drawing/2014/main" id="{A36432D6-BCB4-5FBC-B892-A4A747BA0D9F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3937;p48">
                <a:extLst>
                  <a:ext uri="{FF2B5EF4-FFF2-40B4-BE49-F238E27FC236}">
                    <a16:creationId xmlns:a16="http://schemas.microsoft.com/office/drawing/2014/main" id="{A5478E59-2EDC-16BF-85AF-39214CDB3047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3938;p48">
                <a:extLst>
                  <a:ext uri="{FF2B5EF4-FFF2-40B4-BE49-F238E27FC236}">
                    <a16:creationId xmlns:a16="http://schemas.microsoft.com/office/drawing/2014/main" id="{FA7FA427-6FD4-3CE4-6EC4-DDC29B4A940D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3939;p48">
                <a:extLst>
                  <a:ext uri="{FF2B5EF4-FFF2-40B4-BE49-F238E27FC236}">
                    <a16:creationId xmlns:a16="http://schemas.microsoft.com/office/drawing/2014/main" id="{4A0E2291-4165-6BE0-0443-A8BFA9E27241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3940;p48">
                <a:extLst>
                  <a:ext uri="{FF2B5EF4-FFF2-40B4-BE49-F238E27FC236}">
                    <a16:creationId xmlns:a16="http://schemas.microsoft.com/office/drawing/2014/main" id="{4C545458-48C2-B4F7-F16C-6D28DF34F4DE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3941;p48">
                <a:extLst>
                  <a:ext uri="{FF2B5EF4-FFF2-40B4-BE49-F238E27FC236}">
                    <a16:creationId xmlns:a16="http://schemas.microsoft.com/office/drawing/2014/main" id="{A30BB94E-8392-C60E-00F4-742598D69B32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3942;p48">
                <a:extLst>
                  <a:ext uri="{FF2B5EF4-FFF2-40B4-BE49-F238E27FC236}">
                    <a16:creationId xmlns:a16="http://schemas.microsoft.com/office/drawing/2014/main" id="{60EC26F1-59BD-DEFA-B10C-CEFE8CABC9D2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3943;p48">
                <a:extLst>
                  <a:ext uri="{FF2B5EF4-FFF2-40B4-BE49-F238E27FC236}">
                    <a16:creationId xmlns:a16="http://schemas.microsoft.com/office/drawing/2014/main" id="{DE50110B-9815-8506-F23C-CFDA4B621F66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3944;p48">
                <a:extLst>
                  <a:ext uri="{FF2B5EF4-FFF2-40B4-BE49-F238E27FC236}">
                    <a16:creationId xmlns:a16="http://schemas.microsoft.com/office/drawing/2014/main" id="{3ED37E5F-AF28-13FE-FCF4-B8D7A5D569B9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3945;p48">
                <a:extLst>
                  <a:ext uri="{FF2B5EF4-FFF2-40B4-BE49-F238E27FC236}">
                    <a16:creationId xmlns:a16="http://schemas.microsoft.com/office/drawing/2014/main" id="{4D3FE95F-C71B-BD59-4936-4831F6BE4096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3946;p48">
                <a:extLst>
                  <a:ext uri="{FF2B5EF4-FFF2-40B4-BE49-F238E27FC236}">
                    <a16:creationId xmlns:a16="http://schemas.microsoft.com/office/drawing/2014/main" id="{815E664F-38C7-9189-B822-4E47C5BE7D80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3947;p48">
                <a:extLst>
                  <a:ext uri="{FF2B5EF4-FFF2-40B4-BE49-F238E27FC236}">
                    <a16:creationId xmlns:a16="http://schemas.microsoft.com/office/drawing/2014/main" id="{52465BF0-E471-753C-39FC-92AF950D0F52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3948;p48">
                <a:extLst>
                  <a:ext uri="{FF2B5EF4-FFF2-40B4-BE49-F238E27FC236}">
                    <a16:creationId xmlns:a16="http://schemas.microsoft.com/office/drawing/2014/main" id="{0D64B6B2-0128-1BBD-2D41-AB389A97297A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3949;p48">
                <a:extLst>
                  <a:ext uri="{FF2B5EF4-FFF2-40B4-BE49-F238E27FC236}">
                    <a16:creationId xmlns:a16="http://schemas.microsoft.com/office/drawing/2014/main" id="{117DF984-E024-26B8-93F8-03A9224C4761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3950;p48">
                <a:extLst>
                  <a:ext uri="{FF2B5EF4-FFF2-40B4-BE49-F238E27FC236}">
                    <a16:creationId xmlns:a16="http://schemas.microsoft.com/office/drawing/2014/main" id="{D58563CB-1753-26BA-5C10-839A7AD17949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3951;p48">
                <a:extLst>
                  <a:ext uri="{FF2B5EF4-FFF2-40B4-BE49-F238E27FC236}">
                    <a16:creationId xmlns:a16="http://schemas.microsoft.com/office/drawing/2014/main" id="{BE6E3762-515E-538D-BB0F-415A81F209A1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3952;p48">
                <a:extLst>
                  <a:ext uri="{FF2B5EF4-FFF2-40B4-BE49-F238E27FC236}">
                    <a16:creationId xmlns:a16="http://schemas.microsoft.com/office/drawing/2014/main" id="{1F687A3A-DEB2-90D0-D908-194D42C3A77A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3953;p48">
                <a:extLst>
                  <a:ext uri="{FF2B5EF4-FFF2-40B4-BE49-F238E27FC236}">
                    <a16:creationId xmlns:a16="http://schemas.microsoft.com/office/drawing/2014/main" id="{4D3C0995-53AB-18E3-7240-5D4AEAF9518D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3954;p48">
                <a:extLst>
                  <a:ext uri="{FF2B5EF4-FFF2-40B4-BE49-F238E27FC236}">
                    <a16:creationId xmlns:a16="http://schemas.microsoft.com/office/drawing/2014/main" id="{0261AECB-3ABB-2A49-1FC2-B88DD08A39E3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3955;p48">
                <a:extLst>
                  <a:ext uri="{FF2B5EF4-FFF2-40B4-BE49-F238E27FC236}">
                    <a16:creationId xmlns:a16="http://schemas.microsoft.com/office/drawing/2014/main" id="{E611A39B-C117-4D7A-67E2-D02D0EEDD660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3956;p48">
              <a:extLst>
                <a:ext uri="{FF2B5EF4-FFF2-40B4-BE49-F238E27FC236}">
                  <a16:creationId xmlns:a16="http://schemas.microsoft.com/office/drawing/2014/main" id="{C1EE947E-AA8D-4BF1-7E7C-2A1FA62B6A4D}"/>
                </a:ext>
              </a:extLst>
            </p:cNvPr>
            <p:cNvSpPr/>
            <p:nvPr/>
          </p:nvSpPr>
          <p:spPr>
            <a:xfrm>
              <a:off x="6915617" y="1544799"/>
              <a:ext cx="217071" cy="869001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57;p48">
              <a:extLst>
                <a:ext uri="{FF2B5EF4-FFF2-40B4-BE49-F238E27FC236}">
                  <a16:creationId xmlns:a16="http://schemas.microsoft.com/office/drawing/2014/main" id="{B9BBE767-C787-9FCD-582A-E79FAEA3F2D1}"/>
                </a:ext>
              </a:extLst>
            </p:cNvPr>
            <p:cNvSpPr/>
            <p:nvPr/>
          </p:nvSpPr>
          <p:spPr>
            <a:xfrm>
              <a:off x="6353261" y="1159565"/>
              <a:ext cx="638811" cy="1104550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58;p48">
              <a:extLst>
                <a:ext uri="{FF2B5EF4-FFF2-40B4-BE49-F238E27FC236}">
                  <a16:creationId xmlns:a16="http://schemas.microsoft.com/office/drawing/2014/main" id="{53B32F45-67C6-F512-D60C-76621A1B3318}"/>
                </a:ext>
              </a:extLst>
            </p:cNvPr>
            <p:cNvSpPr/>
            <p:nvPr/>
          </p:nvSpPr>
          <p:spPr>
            <a:xfrm>
              <a:off x="6337655" y="1172741"/>
              <a:ext cx="630605" cy="1092419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59;p48">
              <a:extLst>
                <a:ext uri="{FF2B5EF4-FFF2-40B4-BE49-F238E27FC236}">
                  <a16:creationId xmlns:a16="http://schemas.microsoft.com/office/drawing/2014/main" id="{6000E98E-1138-1322-2C62-6D93616DBF12}"/>
                </a:ext>
              </a:extLst>
            </p:cNvPr>
            <p:cNvSpPr/>
            <p:nvPr/>
          </p:nvSpPr>
          <p:spPr>
            <a:xfrm>
              <a:off x="6425843" y="1302041"/>
              <a:ext cx="13515" cy="602902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60;p48">
              <a:extLst>
                <a:ext uri="{FF2B5EF4-FFF2-40B4-BE49-F238E27FC236}">
                  <a16:creationId xmlns:a16="http://schemas.microsoft.com/office/drawing/2014/main" id="{B57BDD66-4A0D-06AA-4BF2-B5BA04C833FC}"/>
                </a:ext>
              </a:extLst>
            </p:cNvPr>
            <p:cNvSpPr/>
            <p:nvPr/>
          </p:nvSpPr>
          <p:spPr>
            <a:xfrm>
              <a:off x="6408892" y="1449292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61;p48">
              <a:extLst>
                <a:ext uri="{FF2B5EF4-FFF2-40B4-BE49-F238E27FC236}">
                  <a16:creationId xmlns:a16="http://schemas.microsoft.com/office/drawing/2014/main" id="{9F57C5B0-1B6F-7B09-C78D-FAE766CDC469}"/>
                </a:ext>
              </a:extLst>
            </p:cNvPr>
            <p:cNvSpPr/>
            <p:nvPr/>
          </p:nvSpPr>
          <p:spPr>
            <a:xfrm>
              <a:off x="6571005" y="1383806"/>
              <a:ext cx="13590" cy="602827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62;p48">
              <a:extLst>
                <a:ext uri="{FF2B5EF4-FFF2-40B4-BE49-F238E27FC236}">
                  <a16:creationId xmlns:a16="http://schemas.microsoft.com/office/drawing/2014/main" id="{4E20DE47-C8BE-8361-B12E-2B5A5D3093D6}"/>
                </a:ext>
              </a:extLst>
            </p:cNvPr>
            <p:cNvSpPr/>
            <p:nvPr/>
          </p:nvSpPr>
          <p:spPr>
            <a:xfrm>
              <a:off x="6554054" y="1726698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63;p48">
              <a:extLst>
                <a:ext uri="{FF2B5EF4-FFF2-40B4-BE49-F238E27FC236}">
                  <a16:creationId xmlns:a16="http://schemas.microsoft.com/office/drawing/2014/main" id="{F67E9004-2DFC-4240-EB72-5B11E0729529}"/>
                </a:ext>
              </a:extLst>
            </p:cNvPr>
            <p:cNvSpPr/>
            <p:nvPr/>
          </p:nvSpPr>
          <p:spPr>
            <a:xfrm>
              <a:off x="6716242" y="1467589"/>
              <a:ext cx="13590" cy="602902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4;p48">
              <a:extLst>
                <a:ext uri="{FF2B5EF4-FFF2-40B4-BE49-F238E27FC236}">
                  <a16:creationId xmlns:a16="http://schemas.microsoft.com/office/drawing/2014/main" id="{C143190D-AB76-A316-90F2-8106F86EC494}"/>
                </a:ext>
              </a:extLst>
            </p:cNvPr>
            <p:cNvSpPr/>
            <p:nvPr/>
          </p:nvSpPr>
          <p:spPr>
            <a:xfrm>
              <a:off x="6699292" y="1536521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5;p48">
              <a:extLst>
                <a:ext uri="{FF2B5EF4-FFF2-40B4-BE49-F238E27FC236}">
                  <a16:creationId xmlns:a16="http://schemas.microsoft.com/office/drawing/2014/main" id="{BE9A18F3-A2C4-6B66-1338-FA7A5BCC8AD2}"/>
                </a:ext>
              </a:extLst>
            </p:cNvPr>
            <p:cNvSpPr/>
            <p:nvPr/>
          </p:nvSpPr>
          <p:spPr>
            <a:xfrm>
              <a:off x="6861480" y="1551446"/>
              <a:ext cx="13515" cy="602827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6;p48">
              <a:extLst>
                <a:ext uri="{FF2B5EF4-FFF2-40B4-BE49-F238E27FC236}">
                  <a16:creationId xmlns:a16="http://schemas.microsoft.com/office/drawing/2014/main" id="{81A91363-60DA-C9A2-370C-86D9263A42EC}"/>
                </a:ext>
              </a:extLst>
            </p:cNvPr>
            <p:cNvSpPr/>
            <p:nvPr/>
          </p:nvSpPr>
          <p:spPr>
            <a:xfrm>
              <a:off x="6844529" y="1776953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019;p48">
              <a:extLst>
                <a:ext uri="{FF2B5EF4-FFF2-40B4-BE49-F238E27FC236}">
                  <a16:creationId xmlns:a16="http://schemas.microsoft.com/office/drawing/2014/main" id="{42D37E38-1A9F-1127-88F3-66750F2BB640}"/>
                </a:ext>
              </a:extLst>
            </p:cNvPr>
            <p:cNvSpPr/>
            <p:nvPr/>
          </p:nvSpPr>
          <p:spPr>
            <a:xfrm>
              <a:off x="8207139" y="3755970"/>
              <a:ext cx="484114" cy="300180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20;p48">
              <a:extLst>
                <a:ext uri="{FF2B5EF4-FFF2-40B4-BE49-F238E27FC236}">
                  <a16:creationId xmlns:a16="http://schemas.microsoft.com/office/drawing/2014/main" id="{BE45D4A5-250E-004F-33AC-8BE3B4604949}"/>
                </a:ext>
              </a:extLst>
            </p:cNvPr>
            <p:cNvSpPr/>
            <p:nvPr/>
          </p:nvSpPr>
          <p:spPr>
            <a:xfrm>
              <a:off x="8184220" y="3210023"/>
              <a:ext cx="565267" cy="729365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21;p48">
              <a:extLst>
                <a:ext uri="{FF2B5EF4-FFF2-40B4-BE49-F238E27FC236}">
                  <a16:creationId xmlns:a16="http://schemas.microsoft.com/office/drawing/2014/main" id="{ABBD0A69-C6F1-DFAC-339D-8EE17AC23287}"/>
                </a:ext>
              </a:extLst>
            </p:cNvPr>
            <p:cNvSpPr/>
            <p:nvPr/>
          </p:nvSpPr>
          <p:spPr>
            <a:xfrm>
              <a:off x="8228277" y="3222308"/>
              <a:ext cx="51822" cy="35469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22;p48">
              <a:extLst>
                <a:ext uri="{FF2B5EF4-FFF2-40B4-BE49-F238E27FC236}">
                  <a16:creationId xmlns:a16="http://schemas.microsoft.com/office/drawing/2014/main" id="{C63C8356-9A72-C03F-9C00-47C1F3EF19D1}"/>
                </a:ext>
              </a:extLst>
            </p:cNvPr>
            <p:cNvSpPr/>
            <p:nvPr/>
          </p:nvSpPr>
          <p:spPr>
            <a:xfrm>
              <a:off x="8618364" y="3908320"/>
              <a:ext cx="56601" cy="38381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023;p48">
              <a:extLst>
                <a:ext uri="{FF2B5EF4-FFF2-40B4-BE49-F238E27FC236}">
                  <a16:creationId xmlns:a16="http://schemas.microsoft.com/office/drawing/2014/main" id="{E550EE93-B3F7-5E87-F038-BA49297993CB}"/>
                </a:ext>
              </a:extLst>
            </p:cNvPr>
            <p:cNvSpPr/>
            <p:nvPr/>
          </p:nvSpPr>
          <p:spPr>
            <a:xfrm rot="19798236">
              <a:off x="8220620" y="3230905"/>
              <a:ext cx="419731" cy="726958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4;p48">
              <a:extLst>
                <a:ext uri="{FF2B5EF4-FFF2-40B4-BE49-F238E27FC236}">
                  <a16:creationId xmlns:a16="http://schemas.microsoft.com/office/drawing/2014/main" id="{0E7981E4-0322-7D29-54EF-D998820A0F76}"/>
                </a:ext>
              </a:extLst>
            </p:cNvPr>
            <p:cNvSpPr/>
            <p:nvPr/>
          </p:nvSpPr>
          <p:spPr>
            <a:xfrm>
              <a:off x="8148154" y="3230035"/>
              <a:ext cx="565043" cy="729365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5;p48">
              <a:extLst>
                <a:ext uri="{FF2B5EF4-FFF2-40B4-BE49-F238E27FC236}">
                  <a16:creationId xmlns:a16="http://schemas.microsoft.com/office/drawing/2014/main" id="{BDBB7327-F2E2-C6F1-B43C-7F87D5E197EB}"/>
                </a:ext>
              </a:extLst>
            </p:cNvPr>
            <p:cNvSpPr/>
            <p:nvPr/>
          </p:nvSpPr>
          <p:spPr>
            <a:xfrm>
              <a:off x="8255681" y="3368776"/>
              <a:ext cx="350063" cy="451868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6;p48">
              <a:extLst>
                <a:ext uri="{FF2B5EF4-FFF2-40B4-BE49-F238E27FC236}">
                  <a16:creationId xmlns:a16="http://schemas.microsoft.com/office/drawing/2014/main" id="{16649D69-38CB-49BC-C2F6-A5D1A027E0E6}"/>
                </a:ext>
              </a:extLst>
            </p:cNvPr>
            <p:cNvSpPr/>
            <p:nvPr/>
          </p:nvSpPr>
          <p:spPr>
            <a:xfrm>
              <a:off x="8361492" y="3505376"/>
              <a:ext cx="138442" cy="178702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7;p48">
              <a:extLst>
                <a:ext uri="{FF2B5EF4-FFF2-40B4-BE49-F238E27FC236}">
                  <a16:creationId xmlns:a16="http://schemas.microsoft.com/office/drawing/2014/main" id="{D744C2EA-B6EA-2769-E5DE-7CD1139250F7}"/>
                </a:ext>
              </a:extLst>
            </p:cNvPr>
            <p:cNvSpPr/>
            <p:nvPr/>
          </p:nvSpPr>
          <p:spPr>
            <a:xfrm>
              <a:off x="7923466" y="3833200"/>
              <a:ext cx="84080" cy="35693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8;p48">
              <a:extLst>
                <a:ext uri="{FF2B5EF4-FFF2-40B4-BE49-F238E27FC236}">
                  <a16:creationId xmlns:a16="http://schemas.microsoft.com/office/drawing/2014/main" id="{535BF234-5CFC-C1B7-9C34-C8742AC23F0C}"/>
                </a:ext>
              </a:extLst>
            </p:cNvPr>
            <p:cNvSpPr/>
            <p:nvPr/>
          </p:nvSpPr>
          <p:spPr>
            <a:xfrm rot="19798236">
              <a:off x="7950508" y="3863183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9;p48">
              <a:extLst>
                <a:ext uri="{FF2B5EF4-FFF2-40B4-BE49-F238E27FC236}">
                  <a16:creationId xmlns:a16="http://schemas.microsoft.com/office/drawing/2014/main" id="{E61E1D7C-DA86-39CA-895C-358C16CB083C}"/>
                </a:ext>
              </a:extLst>
            </p:cNvPr>
            <p:cNvSpPr/>
            <p:nvPr/>
          </p:nvSpPr>
          <p:spPr>
            <a:xfrm rot="19798236">
              <a:off x="8426508" y="3587864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30;p48">
              <a:extLst>
                <a:ext uri="{FF2B5EF4-FFF2-40B4-BE49-F238E27FC236}">
                  <a16:creationId xmlns:a16="http://schemas.microsoft.com/office/drawing/2014/main" id="{E60F37ED-CED6-0C0E-B7B1-439CA4098C34}"/>
                </a:ext>
              </a:extLst>
            </p:cNvPr>
            <p:cNvSpPr/>
            <p:nvPr/>
          </p:nvSpPr>
          <p:spPr>
            <a:xfrm>
              <a:off x="7960876" y="3837157"/>
              <a:ext cx="67652" cy="68922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31;p48">
              <a:extLst>
                <a:ext uri="{FF2B5EF4-FFF2-40B4-BE49-F238E27FC236}">
                  <a16:creationId xmlns:a16="http://schemas.microsoft.com/office/drawing/2014/main" id="{48FE64EF-16EB-1D4B-0637-CE25D8064F11}"/>
                </a:ext>
              </a:extLst>
            </p:cNvPr>
            <p:cNvSpPr/>
            <p:nvPr/>
          </p:nvSpPr>
          <p:spPr>
            <a:xfrm>
              <a:off x="7951244" y="3588947"/>
              <a:ext cx="485368" cy="291594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32;p48">
              <a:extLst>
                <a:ext uri="{FF2B5EF4-FFF2-40B4-BE49-F238E27FC236}">
                  <a16:creationId xmlns:a16="http://schemas.microsoft.com/office/drawing/2014/main" id="{304DDF6F-21C4-4B62-7419-49DB72F91C73}"/>
                </a:ext>
              </a:extLst>
            </p:cNvPr>
            <p:cNvSpPr/>
            <p:nvPr/>
          </p:nvSpPr>
          <p:spPr>
            <a:xfrm>
              <a:off x="7465819" y="754091"/>
              <a:ext cx="160189" cy="234147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33;p48">
              <a:extLst>
                <a:ext uri="{FF2B5EF4-FFF2-40B4-BE49-F238E27FC236}">
                  <a16:creationId xmlns:a16="http://schemas.microsoft.com/office/drawing/2014/main" id="{FCAA9A64-79E4-01D2-1913-BFB9676480A1}"/>
                </a:ext>
              </a:extLst>
            </p:cNvPr>
            <p:cNvSpPr/>
            <p:nvPr/>
          </p:nvSpPr>
          <p:spPr>
            <a:xfrm>
              <a:off x="7478125" y="751898"/>
              <a:ext cx="76609" cy="94500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4;p48">
              <a:extLst>
                <a:ext uri="{FF2B5EF4-FFF2-40B4-BE49-F238E27FC236}">
                  <a16:creationId xmlns:a16="http://schemas.microsoft.com/office/drawing/2014/main" id="{C1B594CE-386F-FC95-4FF1-8DB8C2536603}"/>
                </a:ext>
              </a:extLst>
            </p:cNvPr>
            <p:cNvSpPr/>
            <p:nvPr/>
          </p:nvSpPr>
          <p:spPr>
            <a:xfrm>
              <a:off x="7493028" y="854532"/>
              <a:ext cx="94583" cy="105859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5;p48">
              <a:extLst>
                <a:ext uri="{FF2B5EF4-FFF2-40B4-BE49-F238E27FC236}">
                  <a16:creationId xmlns:a16="http://schemas.microsoft.com/office/drawing/2014/main" id="{19CCD9C2-8610-DE3A-58C1-15F4EC66E09C}"/>
                </a:ext>
              </a:extLst>
            </p:cNvPr>
            <p:cNvSpPr/>
            <p:nvPr/>
          </p:nvSpPr>
          <p:spPr>
            <a:xfrm>
              <a:off x="7331329" y="895899"/>
              <a:ext cx="178876" cy="255088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6;p48">
              <a:extLst>
                <a:ext uri="{FF2B5EF4-FFF2-40B4-BE49-F238E27FC236}">
                  <a16:creationId xmlns:a16="http://schemas.microsoft.com/office/drawing/2014/main" id="{8A0EF02D-548B-24E4-1D4D-09A8BF337F8B}"/>
                </a:ext>
              </a:extLst>
            </p:cNvPr>
            <p:cNvSpPr/>
            <p:nvPr/>
          </p:nvSpPr>
          <p:spPr>
            <a:xfrm>
              <a:off x="7465522" y="889179"/>
              <a:ext cx="137778" cy="181913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7;p48">
              <a:extLst>
                <a:ext uri="{FF2B5EF4-FFF2-40B4-BE49-F238E27FC236}">
                  <a16:creationId xmlns:a16="http://schemas.microsoft.com/office/drawing/2014/main" id="{733AD86D-2A3C-0B39-D5C2-05AE75DCBCFA}"/>
                </a:ext>
              </a:extLst>
            </p:cNvPr>
            <p:cNvSpPr/>
            <p:nvPr/>
          </p:nvSpPr>
          <p:spPr>
            <a:xfrm>
              <a:off x="7489982" y="759536"/>
              <a:ext cx="100918" cy="125016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8;p48">
              <a:extLst>
                <a:ext uri="{FF2B5EF4-FFF2-40B4-BE49-F238E27FC236}">
                  <a16:creationId xmlns:a16="http://schemas.microsoft.com/office/drawing/2014/main" id="{9E33482B-2D6F-A3D0-F8CD-B38296D2AEAA}"/>
                </a:ext>
              </a:extLst>
            </p:cNvPr>
            <p:cNvSpPr/>
            <p:nvPr/>
          </p:nvSpPr>
          <p:spPr>
            <a:xfrm>
              <a:off x="7494176" y="758635"/>
              <a:ext cx="101786" cy="95896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9;p48">
              <a:extLst>
                <a:ext uri="{FF2B5EF4-FFF2-40B4-BE49-F238E27FC236}">
                  <a16:creationId xmlns:a16="http://schemas.microsoft.com/office/drawing/2014/main" id="{985DD22F-1907-6E0C-C1D3-3AEEEDB1C0E9}"/>
                </a:ext>
              </a:extLst>
            </p:cNvPr>
            <p:cNvSpPr/>
            <p:nvPr/>
          </p:nvSpPr>
          <p:spPr>
            <a:xfrm>
              <a:off x="7371821" y="1388138"/>
              <a:ext cx="80090" cy="61135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40;p48">
              <a:extLst>
                <a:ext uri="{FF2B5EF4-FFF2-40B4-BE49-F238E27FC236}">
                  <a16:creationId xmlns:a16="http://schemas.microsoft.com/office/drawing/2014/main" id="{911BC076-209D-7AA5-63DC-62BCA24CCF0F}"/>
                </a:ext>
              </a:extLst>
            </p:cNvPr>
            <p:cNvSpPr/>
            <p:nvPr/>
          </p:nvSpPr>
          <p:spPr>
            <a:xfrm>
              <a:off x="7372162" y="1407627"/>
              <a:ext cx="79758" cy="41642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41;p48">
              <a:extLst>
                <a:ext uri="{FF2B5EF4-FFF2-40B4-BE49-F238E27FC236}">
                  <a16:creationId xmlns:a16="http://schemas.microsoft.com/office/drawing/2014/main" id="{7C7ED366-7423-DE35-3162-233AFFF4258C}"/>
                </a:ext>
              </a:extLst>
            </p:cNvPr>
            <p:cNvSpPr/>
            <p:nvPr/>
          </p:nvSpPr>
          <p:spPr>
            <a:xfrm>
              <a:off x="7331725" y="1361853"/>
              <a:ext cx="73367" cy="56895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42;p48">
              <a:extLst>
                <a:ext uri="{FF2B5EF4-FFF2-40B4-BE49-F238E27FC236}">
                  <a16:creationId xmlns:a16="http://schemas.microsoft.com/office/drawing/2014/main" id="{1887B63B-6974-78FF-4FD4-62DC85CA5F9A}"/>
                </a:ext>
              </a:extLst>
            </p:cNvPr>
            <p:cNvSpPr/>
            <p:nvPr/>
          </p:nvSpPr>
          <p:spPr>
            <a:xfrm>
              <a:off x="7332063" y="1380596"/>
              <a:ext cx="73048" cy="38085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43;p48">
              <a:extLst>
                <a:ext uri="{FF2B5EF4-FFF2-40B4-BE49-F238E27FC236}">
                  <a16:creationId xmlns:a16="http://schemas.microsoft.com/office/drawing/2014/main" id="{AE43DA24-C232-06E7-C0E2-39781838A98F}"/>
                </a:ext>
              </a:extLst>
            </p:cNvPr>
            <p:cNvSpPr/>
            <p:nvPr/>
          </p:nvSpPr>
          <p:spPr>
            <a:xfrm>
              <a:off x="7358870" y="1068840"/>
              <a:ext cx="174559" cy="300682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4;p48">
              <a:extLst>
                <a:ext uri="{FF2B5EF4-FFF2-40B4-BE49-F238E27FC236}">
                  <a16:creationId xmlns:a16="http://schemas.microsoft.com/office/drawing/2014/main" id="{6B8D5BED-A9BF-9C37-65D2-F4CFCA4C7BF1}"/>
                </a:ext>
              </a:extLst>
            </p:cNvPr>
            <p:cNvSpPr/>
            <p:nvPr/>
          </p:nvSpPr>
          <p:spPr>
            <a:xfrm>
              <a:off x="7406212" y="1069363"/>
              <a:ext cx="173860" cy="326054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5;p48">
              <a:extLst>
                <a:ext uri="{FF2B5EF4-FFF2-40B4-BE49-F238E27FC236}">
                  <a16:creationId xmlns:a16="http://schemas.microsoft.com/office/drawing/2014/main" id="{9E688972-263B-5527-081C-3CD36429242A}"/>
                </a:ext>
              </a:extLst>
            </p:cNvPr>
            <p:cNvSpPr/>
            <p:nvPr/>
          </p:nvSpPr>
          <p:spPr>
            <a:xfrm>
              <a:off x="7341655" y="1048380"/>
              <a:ext cx="260070" cy="239628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6;p48">
              <a:extLst>
                <a:ext uri="{FF2B5EF4-FFF2-40B4-BE49-F238E27FC236}">
                  <a16:creationId xmlns:a16="http://schemas.microsoft.com/office/drawing/2014/main" id="{FFDE834F-698C-AA40-FB06-0B7514C66013}"/>
                </a:ext>
              </a:extLst>
            </p:cNvPr>
            <p:cNvSpPr/>
            <p:nvPr/>
          </p:nvSpPr>
          <p:spPr>
            <a:xfrm>
              <a:off x="7550802" y="907442"/>
              <a:ext cx="90354" cy="31708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7;p48">
              <a:extLst>
                <a:ext uri="{FF2B5EF4-FFF2-40B4-BE49-F238E27FC236}">
                  <a16:creationId xmlns:a16="http://schemas.microsoft.com/office/drawing/2014/main" id="{62581E34-429E-8F18-2178-212562783DD2}"/>
                </a:ext>
              </a:extLst>
            </p:cNvPr>
            <p:cNvSpPr/>
            <p:nvPr/>
          </p:nvSpPr>
          <p:spPr>
            <a:xfrm>
              <a:off x="7568635" y="903454"/>
              <a:ext cx="54499" cy="69536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8;p48">
              <a:extLst>
                <a:ext uri="{FF2B5EF4-FFF2-40B4-BE49-F238E27FC236}">
                  <a16:creationId xmlns:a16="http://schemas.microsoft.com/office/drawing/2014/main" id="{894E1C2D-E050-E8CA-8205-AD1B0FF74D28}"/>
                </a:ext>
              </a:extLst>
            </p:cNvPr>
            <p:cNvSpPr/>
            <p:nvPr/>
          </p:nvSpPr>
          <p:spPr>
            <a:xfrm>
              <a:off x="7461395" y="889085"/>
              <a:ext cx="46744" cy="49078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9;p48">
              <a:extLst>
                <a:ext uri="{FF2B5EF4-FFF2-40B4-BE49-F238E27FC236}">
                  <a16:creationId xmlns:a16="http://schemas.microsoft.com/office/drawing/2014/main" id="{0E400AD6-CCC4-1BC6-4DFF-83B4CCE18DB3}"/>
                </a:ext>
              </a:extLst>
            </p:cNvPr>
            <p:cNvSpPr/>
            <p:nvPr/>
          </p:nvSpPr>
          <p:spPr>
            <a:xfrm>
              <a:off x="5635289" y="3297577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50;p48">
              <a:extLst>
                <a:ext uri="{FF2B5EF4-FFF2-40B4-BE49-F238E27FC236}">
                  <a16:creationId xmlns:a16="http://schemas.microsoft.com/office/drawing/2014/main" id="{356D4084-A4A6-8AF9-937F-CA076B8EFB57}"/>
                </a:ext>
              </a:extLst>
            </p:cNvPr>
            <p:cNvSpPr/>
            <p:nvPr/>
          </p:nvSpPr>
          <p:spPr>
            <a:xfrm>
              <a:off x="5875062" y="3157641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51;p48">
              <a:extLst>
                <a:ext uri="{FF2B5EF4-FFF2-40B4-BE49-F238E27FC236}">
                  <a16:creationId xmlns:a16="http://schemas.microsoft.com/office/drawing/2014/main" id="{096EB3CE-932C-9CC8-6CA9-F0F3AE652C60}"/>
                </a:ext>
              </a:extLst>
            </p:cNvPr>
            <p:cNvSpPr/>
            <p:nvPr/>
          </p:nvSpPr>
          <p:spPr>
            <a:xfrm>
              <a:off x="5964892" y="2543464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52;p48">
              <a:extLst>
                <a:ext uri="{FF2B5EF4-FFF2-40B4-BE49-F238E27FC236}">
                  <a16:creationId xmlns:a16="http://schemas.microsoft.com/office/drawing/2014/main" id="{7B1E0ED5-C65D-CA31-AB1E-03F53D03AD36}"/>
                </a:ext>
              </a:extLst>
            </p:cNvPr>
            <p:cNvSpPr/>
            <p:nvPr/>
          </p:nvSpPr>
          <p:spPr>
            <a:xfrm>
              <a:off x="5964892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53;p48">
              <a:extLst>
                <a:ext uri="{FF2B5EF4-FFF2-40B4-BE49-F238E27FC236}">
                  <a16:creationId xmlns:a16="http://schemas.microsoft.com/office/drawing/2014/main" id="{42A7F724-47DF-0CF1-B1BF-58DE2D500626}"/>
                </a:ext>
              </a:extLst>
            </p:cNvPr>
            <p:cNvSpPr/>
            <p:nvPr/>
          </p:nvSpPr>
          <p:spPr>
            <a:xfrm>
              <a:off x="6116177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4;p48">
              <a:extLst>
                <a:ext uri="{FF2B5EF4-FFF2-40B4-BE49-F238E27FC236}">
                  <a16:creationId xmlns:a16="http://schemas.microsoft.com/office/drawing/2014/main" id="{D80D2919-7880-52D5-99C3-37E83472B4F3}"/>
                </a:ext>
              </a:extLst>
            </p:cNvPr>
            <p:cNvSpPr/>
            <p:nvPr/>
          </p:nvSpPr>
          <p:spPr>
            <a:xfrm>
              <a:off x="5737964" y="2830429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5;p48">
              <a:extLst>
                <a:ext uri="{FF2B5EF4-FFF2-40B4-BE49-F238E27FC236}">
                  <a16:creationId xmlns:a16="http://schemas.microsoft.com/office/drawing/2014/main" id="{50041641-6F36-B805-48B0-A13E44693BCE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6;p48">
              <a:extLst>
                <a:ext uri="{FF2B5EF4-FFF2-40B4-BE49-F238E27FC236}">
                  <a16:creationId xmlns:a16="http://schemas.microsoft.com/office/drawing/2014/main" id="{C70F62C4-CB03-3D6A-8A8A-20453312D490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7;p48">
              <a:extLst>
                <a:ext uri="{FF2B5EF4-FFF2-40B4-BE49-F238E27FC236}">
                  <a16:creationId xmlns:a16="http://schemas.microsoft.com/office/drawing/2014/main" id="{FAD99632-9894-B221-05B9-21D571B3DFBC}"/>
                </a:ext>
              </a:extLst>
            </p:cNvPr>
            <p:cNvSpPr/>
            <p:nvPr/>
          </p:nvSpPr>
          <p:spPr>
            <a:xfrm>
              <a:off x="5889249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9;p48">
              <a:extLst>
                <a:ext uri="{FF2B5EF4-FFF2-40B4-BE49-F238E27FC236}">
                  <a16:creationId xmlns:a16="http://schemas.microsoft.com/office/drawing/2014/main" id="{D8BA34F5-19AD-3537-CD37-1059F3A6D78D}"/>
                </a:ext>
              </a:extLst>
            </p:cNvPr>
            <p:cNvSpPr/>
            <p:nvPr/>
          </p:nvSpPr>
          <p:spPr>
            <a:xfrm>
              <a:off x="5496325" y="3128744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60;p48">
              <a:extLst>
                <a:ext uri="{FF2B5EF4-FFF2-40B4-BE49-F238E27FC236}">
                  <a16:creationId xmlns:a16="http://schemas.microsoft.com/office/drawing/2014/main" id="{21C7B21B-4209-2D96-C0EB-BAC9343C0666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61;p48">
              <a:extLst>
                <a:ext uri="{FF2B5EF4-FFF2-40B4-BE49-F238E27FC236}">
                  <a16:creationId xmlns:a16="http://schemas.microsoft.com/office/drawing/2014/main" id="{9CDDA2C8-D1CC-628E-A17D-FF11A6341479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62;p48">
              <a:extLst>
                <a:ext uri="{FF2B5EF4-FFF2-40B4-BE49-F238E27FC236}">
                  <a16:creationId xmlns:a16="http://schemas.microsoft.com/office/drawing/2014/main" id="{2FCBF8F3-6FDC-48D8-96E4-BAE95F39307D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63;p48">
              <a:extLst>
                <a:ext uri="{FF2B5EF4-FFF2-40B4-BE49-F238E27FC236}">
                  <a16:creationId xmlns:a16="http://schemas.microsoft.com/office/drawing/2014/main" id="{AE8B5756-5496-0F07-4C6F-D09FEAA078E1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064;p48">
              <a:extLst>
                <a:ext uri="{FF2B5EF4-FFF2-40B4-BE49-F238E27FC236}">
                  <a16:creationId xmlns:a16="http://schemas.microsoft.com/office/drawing/2014/main" id="{1AA38F49-9D86-9623-8D2B-33260464E9E5}"/>
                </a:ext>
              </a:extLst>
            </p:cNvPr>
            <p:cNvSpPr/>
            <p:nvPr/>
          </p:nvSpPr>
          <p:spPr>
            <a:xfrm>
              <a:off x="6204477" y="3605823"/>
              <a:ext cx="1001539" cy="534129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065;p48">
              <a:extLst>
                <a:ext uri="{FF2B5EF4-FFF2-40B4-BE49-F238E27FC236}">
                  <a16:creationId xmlns:a16="http://schemas.microsoft.com/office/drawing/2014/main" id="{D4D910FA-7DB4-D051-D7EC-9AA3340D4344}"/>
                </a:ext>
              </a:extLst>
            </p:cNvPr>
            <p:cNvSpPr/>
            <p:nvPr/>
          </p:nvSpPr>
          <p:spPr>
            <a:xfrm>
              <a:off x="7086168" y="4045119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066;p48">
              <a:extLst>
                <a:ext uri="{FF2B5EF4-FFF2-40B4-BE49-F238E27FC236}">
                  <a16:creationId xmlns:a16="http://schemas.microsoft.com/office/drawing/2014/main" id="{B9522CC8-B7EC-C201-4056-1A99C8E7C343}"/>
                </a:ext>
              </a:extLst>
            </p:cNvPr>
            <p:cNvSpPr/>
            <p:nvPr/>
          </p:nvSpPr>
          <p:spPr>
            <a:xfrm>
              <a:off x="6227775" y="3489932"/>
              <a:ext cx="965584" cy="55748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4067;p48">
              <a:extLst>
                <a:ext uri="{FF2B5EF4-FFF2-40B4-BE49-F238E27FC236}">
                  <a16:creationId xmlns:a16="http://schemas.microsoft.com/office/drawing/2014/main" id="{94647E46-918A-AF26-DB06-AE71E906E9F9}"/>
                </a:ext>
              </a:extLst>
            </p:cNvPr>
            <p:cNvSpPr/>
            <p:nvPr/>
          </p:nvSpPr>
          <p:spPr>
            <a:xfrm>
              <a:off x="6228037" y="3693414"/>
              <a:ext cx="84678" cy="83557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4068;p48">
              <a:extLst>
                <a:ext uri="{FF2B5EF4-FFF2-40B4-BE49-F238E27FC236}">
                  <a16:creationId xmlns:a16="http://schemas.microsoft.com/office/drawing/2014/main" id="{230B7E5D-E82A-DCD8-A711-ADB36E41EF9D}"/>
                </a:ext>
              </a:extLst>
            </p:cNvPr>
            <p:cNvSpPr/>
            <p:nvPr/>
          </p:nvSpPr>
          <p:spPr>
            <a:xfrm>
              <a:off x="6467809" y="3904138"/>
              <a:ext cx="487672" cy="96700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4069;p48">
              <a:extLst>
                <a:ext uri="{FF2B5EF4-FFF2-40B4-BE49-F238E27FC236}">
                  <a16:creationId xmlns:a16="http://schemas.microsoft.com/office/drawing/2014/main" id="{EE8413DB-650E-4531-CB03-90739D9318F2}"/>
                </a:ext>
              </a:extLst>
            </p:cNvPr>
            <p:cNvSpPr/>
            <p:nvPr/>
          </p:nvSpPr>
          <p:spPr>
            <a:xfrm>
              <a:off x="7123877" y="3693414"/>
              <a:ext cx="69445" cy="75194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4070;p48">
              <a:extLst>
                <a:ext uri="{FF2B5EF4-FFF2-40B4-BE49-F238E27FC236}">
                  <a16:creationId xmlns:a16="http://schemas.microsoft.com/office/drawing/2014/main" id="{831F27CE-1FAD-3017-5F09-DC4F1E64353B}"/>
                </a:ext>
              </a:extLst>
            </p:cNvPr>
            <p:cNvSpPr/>
            <p:nvPr/>
          </p:nvSpPr>
          <p:spPr>
            <a:xfrm>
              <a:off x="6491031" y="3469323"/>
              <a:ext cx="431679" cy="70789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4071;p48">
              <a:extLst>
                <a:ext uri="{FF2B5EF4-FFF2-40B4-BE49-F238E27FC236}">
                  <a16:creationId xmlns:a16="http://schemas.microsoft.com/office/drawing/2014/main" id="{DD5582FC-E374-FE13-9BE2-7844BBA6A72C}"/>
                </a:ext>
              </a:extLst>
            </p:cNvPr>
            <p:cNvSpPr/>
            <p:nvPr/>
          </p:nvSpPr>
          <p:spPr>
            <a:xfrm>
              <a:off x="6351096" y="3514723"/>
              <a:ext cx="719092" cy="415177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4072;p48">
              <a:extLst>
                <a:ext uri="{FF2B5EF4-FFF2-40B4-BE49-F238E27FC236}">
                  <a16:creationId xmlns:a16="http://schemas.microsoft.com/office/drawing/2014/main" id="{5840CE8C-AD6A-4627-167D-2F0DEA1120E2}"/>
                </a:ext>
              </a:extLst>
            </p:cNvPr>
            <p:cNvSpPr/>
            <p:nvPr/>
          </p:nvSpPr>
          <p:spPr>
            <a:xfrm>
              <a:off x="6227775" y="3414663"/>
              <a:ext cx="965584" cy="557501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4073;p48">
              <a:extLst>
                <a:ext uri="{FF2B5EF4-FFF2-40B4-BE49-F238E27FC236}">
                  <a16:creationId xmlns:a16="http://schemas.microsoft.com/office/drawing/2014/main" id="{FE60F604-F60F-4B03-1907-7CA30176CFFB}"/>
                </a:ext>
              </a:extLst>
            </p:cNvPr>
            <p:cNvSpPr/>
            <p:nvPr/>
          </p:nvSpPr>
          <p:spPr>
            <a:xfrm>
              <a:off x="7001489" y="3860007"/>
              <a:ext cx="258290" cy="149792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4074;p48">
              <a:extLst>
                <a:ext uri="{FF2B5EF4-FFF2-40B4-BE49-F238E27FC236}">
                  <a16:creationId xmlns:a16="http://schemas.microsoft.com/office/drawing/2014/main" id="{F98DFC90-B8AC-7980-2C8E-0EA41E7FC616}"/>
                </a:ext>
              </a:extLst>
            </p:cNvPr>
            <p:cNvSpPr/>
            <p:nvPr/>
          </p:nvSpPr>
          <p:spPr>
            <a:xfrm>
              <a:off x="7001639" y="3914816"/>
              <a:ext cx="163233" cy="170700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4075;p48">
              <a:extLst>
                <a:ext uri="{FF2B5EF4-FFF2-40B4-BE49-F238E27FC236}">
                  <a16:creationId xmlns:a16="http://schemas.microsoft.com/office/drawing/2014/main" id="{9E347D8B-49CC-AA31-4978-4911707E9635}"/>
                </a:ext>
              </a:extLst>
            </p:cNvPr>
            <p:cNvSpPr/>
            <p:nvPr/>
          </p:nvSpPr>
          <p:spPr>
            <a:xfrm>
              <a:off x="7106926" y="3968058"/>
              <a:ext cx="651812" cy="504185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4076;p48">
              <a:extLst>
                <a:ext uri="{FF2B5EF4-FFF2-40B4-BE49-F238E27FC236}">
                  <a16:creationId xmlns:a16="http://schemas.microsoft.com/office/drawing/2014/main" id="{ABA038D5-C43D-FD99-C521-F4DE5CBF9737}"/>
                </a:ext>
              </a:extLst>
            </p:cNvPr>
            <p:cNvSpPr/>
            <p:nvPr/>
          </p:nvSpPr>
          <p:spPr>
            <a:xfrm>
              <a:off x="7106926" y="3904213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4077;p48">
              <a:extLst>
                <a:ext uri="{FF2B5EF4-FFF2-40B4-BE49-F238E27FC236}">
                  <a16:creationId xmlns:a16="http://schemas.microsoft.com/office/drawing/2014/main" id="{E16731C8-8BAC-062E-DF6C-620BC251412F}"/>
                </a:ext>
              </a:extLst>
            </p:cNvPr>
            <p:cNvSpPr/>
            <p:nvPr/>
          </p:nvSpPr>
          <p:spPr>
            <a:xfrm>
              <a:off x="7758739" y="4280485"/>
              <a:ext cx="110813" cy="191757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4078;p48">
              <a:extLst>
                <a:ext uri="{FF2B5EF4-FFF2-40B4-BE49-F238E27FC236}">
                  <a16:creationId xmlns:a16="http://schemas.microsoft.com/office/drawing/2014/main" id="{C2CA7460-9434-D88D-1302-61D6A2DFBB97}"/>
                </a:ext>
              </a:extLst>
            </p:cNvPr>
            <p:cNvSpPr/>
            <p:nvPr/>
          </p:nvSpPr>
          <p:spPr>
            <a:xfrm>
              <a:off x="5849682" y="2597678"/>
              <a:ext cx="124286" cy="244222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4079;p48">
              <a:extLst>
                <a:ext uri="{FF2B5EF4-FFF2-40B4-BE49-F238E27FC236}">
                  <a16:creationId xmlns:a16="http://schemas.microsoft.com/office/drawing/2014/main" id="{95095B60-B35D-4252-E341-6BE477DD1909}"/>
                </a:ext>
              </a:extLst>
            </p:cNvPr>
            <p:cNvSpPr/>
            <p:nvPr/>
          </p:nvSpPr>
          <p:spPr>
            <a:xfrm>
              <a:off x="5877509" y="3171158"/>
              <a:ext cx="85367" cy="66223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4080;p48">
              <a:extLst>
                <a:ext uri="{FF2B5EF4-FFF2-40B4-BE49-F238E27FC236}">
                  <a16:creationId xmlns:a16="http://schemas.microsoft.com/office/drawing/2014/main" id="{642731B2-0029-2B2D-ABC4-83BBE195C593}"/>
                </a:ext>
              </a:extLst>
            </p:cNvPr>
            <p:cNvSpPr/>
            <p:nvPr/>
          </p:nvSpPr>
          <p:spPr>
            <a:xfrm>
              <a:off x="5877066" y="3193036"/>
              <a:ext cx="84913" cy="4408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4081;p48">
              <a:extLst>
                <a:ext uri="{FF2B5EF4-FFF2-40B4-BE49-F238E27FC236}">
                  <a16:creationId xmlns:a16="http://schemas.microsoft.com/office/drawing/2014/main" id="{6A02E016-EA9D-A3D5-59A9-9D6AD4CE0A64}"/>
                </a:ext>
              </a:extLst>
            </p:cNvPr>
            <p:cNvSpPr/>
            <p:nvPr/>
          </p:nvSpPr>
          <p:spPr>
            <a:xfrm>
              <a:off x="5980424" y="3111375"/>
              <a:ext cx="85262" cy="6379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4082;p48">
              <a:extLst>
                <a:ext uri="{FF2B5EF4-FFF2-40B4-BE49-F238E27FC236}">
                  <a16:creationId xmlns:a16="http://schemas.microsoft.com/office/drawing/2014/main" id="{36C29AAC-250E-F152-85DA-62FACECA77F7}"/>
                </a:ext>
              </a:extLst>
            </p:cNvPr>
            <p:cNvSpPr/>
            <p:nvPr/>
          </p:nvSpPr>
          <p:spPr>
            <a:xfrm>
              <a:off x="5980092" y="3131880"/>
              <a:ext cx="84786" cy="44352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4083;p48">
              <a:extLst>
                <a:ext uri="{FF2B5EF4-FFF2-40B4-BE49-F238E27FC236}">
                  <a16:creationId xmlns:a16="http://schemas.microsoft.com/office/drawing/2014/main" id="{3F8A9765-D3F3-B6ED-74EB-D1F6F4F6A402}"/>
                </a:ext>
              </a:extLst>
            </p:cNvPr>
            <p:cNvSpPr/>
            <p:nvPr/>
          </p:nvSpPr>
          <p:spPr>
            <a:xfrm>
              <a:off x="5744437" y="2817671"/>
              <a:ext cx="299690" cy="36258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4084;p48">
              <a:extLst>
                <a:ext uri="{FF2B5EF4-FFF2-40B4-BE49-F238E27FC236}">
                  <a16:creationId xmlns:a16="http://schemas.microsoft.com/office/drawing/2014/main" id="{DA5968DC-9186-7255-3446-F8841B8BBA2A}"/>
                </a:ext>
              </a:extLst>
            </p:cNvPr>
            <p:cNvSpPr/>
            <p:nvPr/>
          </p:nvSpPr>
          <p:spPr>
            <a:xfrm>
              <a:off x="5769483" y="2575349"/>
              <a:ext cx="94127" cy="92005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4085;p48">
              <a:extLst>
                <a:ext uri="{FF2B5EF4-FFF2-40B4-BE49-F238E27FC236}">
                  <a16:creationId xmlns:a16="http://schemas.microsoft.com/office/drawing/2014/main" id="{C2777E22-E98B-DF75-6A43-96A088361803}"/>
                </a:ext>
              </a:extLst>
            </p:cNvPr>
            <p:cNvSpPr/>
            <p:nvPr/>
          </p:nvSpPr>
          <p:spPr>
            <a:xfrm>
              <a:off x="5744267" y="2588210"/>
              <a:ext cx="152826" cy="29861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4086;p48">
              <a:extLst>
                <a:ext uri="{FF2B5EF4-FFF2-40B4-BE49-F238E27FC236}">
                  <a16:creationId xmlns:a16="http://schemas.microsoft.com/office/drawing/2014/main" id="{6DB8C006-FE1E-111E-EA5B-A980BCA85694}"/>
                </a:ext>
              </a:extLst>
            </p:cNvPr>
            <p:cNvSpPr/>
            <p:nvPr/>
          </p:nvSpPr>
          <p:spPr>
            <a:xfrm>
              <a:off x="5766338" y="2480078"/>
              <a:ext cx="101029" cy="12363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4087;p48">
              <a:extLst>
                <a:ext uri="{FF2B5EF4-FFF2-40B4-BE49-F238E27FC236}">
                  <a16:creationId xmlns:a16="http://schemas.microsoft.com/office/drawing/2014/main" id="{F361A6ED-3D9A-6182-D0C4-29981695B797}"/>
                </a:ext>
              </a:extLst>
            </p:cNvPr>
            <p:cNvSpPr/>
            <p:nvPr/>
          </p:nvSpPr>
          <p:spPr>
            <a:xfrm>
              <a:off x="5756321" y="2469356"/>
              <a:ext cx="107271" cy="105992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4088;p48">
              <a:extLst>
                <a:ext uri="{FF2B5EF4-FFF2-40B4-BE49-F238E27FC236}">
                  <a16:creationId xmlns:a16="http://schemas.microsoft.com/office/drawing/2014/main" id="{01F956AC-2217-212A-5C08-AE2CA4BC0B89}"/>
                </a:ext>
              </a:extLst>
            </p:cNvPr>
            <p:cNvSpPr/>
            <p:nvPr/>
          </p:nvSpPr>
          <p:spPr>
            <a:xfrm>
              <a:off x="5863711" y="2588491"/>
              <a:ext cx="49358" cy="71760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4089;p48">
              <a:extLst>
                <a:ext uri="{FF2B5EF4-FFF2-40B4-BE49-F238E27FC236}">
                  <a16:creationId xmlns:a16="http://schemas.microsoft.com/office/drawing/2014/main" id="{C78323CE-5FEC-6A96-11E2-85716E476664}"/>
                </a:ext>
              </a:extLst>
            </p:cNvPr>
            <p:cNvGrpSpPr/>
            <p:nvPr/>
          </p:nvGrpSpPr>
          <p:grpSpPr>
            <a:xfrm flipH="1">
              <a:off x="5807341" y="2772678"/>
              <a:ext cx="250614" cy="190235"/>
              <a:chOff x="6621095" y="1452181"/>
              <a:chExt cx="330894" cy="250785"/>
            </a:xfrm>
          </p:grpSpPr>
          <p:sp>
            <p:nvSpPr>
              <p:cNvPr id="738" name="Google Shape;4090;p48">
                <a:extLst>
                  <a:ext uri="{FF2B5EF4-FFF2-40B4-BE49-F238E27FC236}">
                    <a16:creationId xmlns:a16="http://schemas.microsoft.com/office/drawing/2014/main" id="{34D31535-E711-0C7C-7160-32B8F1B830C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091;p48">
                <a:extLst>
                  <a:ext uri="{FF2B5EF4-FFF2-40B4-BE49-F238E27FC236}">
                    <a16:creationId xmlns:a16="http://schemas.microsoft.com/office/drawing/2014/main" id="{D3371517-BEC5-2AAB-821B-F29A1A70423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092;p48">
                <a:extLst>
                  <a:ext uri="{FF2B5EF4-FFF2-40B4-BE49-F238E27FC236}">
                    <a16:creationId xmlns:a16="http://schemas.microsoft.com/office/drawing/2014/main" id="{73CA7055-B5E5-6FE4-6A51-1A3225393A0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093;p48">
                <a:extLst>
                  <a:ext uri="{FF2B5EF4-FFF2-40B4-BE49-F238E27FC236}">
                    <a16:creationId xmlns:a16="http://schemas.microsoft.com/office/drawing/2014/main" id="{18C39EBA-C7C4-327F-9538-90C042AA34F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094;p48">
                <a:extLst>
                  <a:ext uri="{FF2B5EF4-FFF2-40B4-BE49-F238E27FC236}">
                    <a16:creationId xmlns:a16="http://schemas.microsoft.com/office/drawing/2014/main" id="{FD15E38B-C8D2-F114-62E4-61972447470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4095;p48">
              <a:extLst>
                <a:ext uri="{FF2B5EF4-FFF2-40B4-BE49-F238E27FC236}">
                  <a16:creationId xmlns:a16="http://schemas.microsoft.com/office/drawing/2014/main" id="{8A97D9AF-C1E7-42EA-3F64-F9280556A75B}"/>
                </a:ext>
              </a:extLst>
            </p:cNvPr>
            <p:cNvSpPr/>
            <p:nvPr/>
          </p:nvSpPr>
          <p:spPr>
            <a:xfrm>
              <a:off x="5717780" y="2637809"/>
              <a:ext cx="115476" cy="323981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4096;p48">
              <a:extLst>
                <a:ext uri="{FF2B5EF4-FFF2-40B4-BE49-F238E27FC236}">
                  <a16:creationId xmlns:a16="http://schemas.microsoft.com/office/drawing/2014/main" id="{C4A2BBD6-0B29-AB00-E4D7-46799717EE70}"/>
                </a:ext>
              </a:extLst>
            </p:cNvPr>
            <p:cNvSpPr/>
            <p:nvPr/>
          </p:nvSpPr>
          <p:spPr>
            <a:xfrm>
              <a:off x="5713098" y="2634697"/>
              <a:ext cx="66532" cy="90412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2" name="Google Shape;4097;p48">
              <a:extLst>
                <a:ext uri="{FF2B5EF4-FFF2-40B4-BE49-F238E27FC236}">
                  <a16:creationId xmlns:a16="http://schemas.microsoft.com/office/drawing/2014/main" id="{9B52C20D-C3C1-6BDE-B710-9296DA331024}"/>
                </a:ext>
              </a:extLst>
            </p:cNvPr>
            <p:cNvGrpSpPr/>
            <p:nvPr/>
          </p:nvGrpSpPr>
          <p:grpSpPr>
            <a:xfrm>
              <a:off x="7329009" y="1004628"/>
              <a:ext cx="250614" cy="190235"/>
              <a:chOff x="6621095" y="1452181"/>
              <a:chExt cx="330894" cy="250785"/>
            </a:xfrm>
          </p:grpSpPr>
          <p:sp>
            <p:nvSpPr>
              <p:cNvPr id="733" name="Google Shape;4098;p48">
                <a:extLst>
                  <a:ext uri="{FF2B5EF4-FFF2-40B4-BE49-F238E27FC236}">
                    <a16:creationId xmlns:a16="http://schemas.microsoft.com/office/drawing/2014/main" id="{11AB81B1-D439-0F43-0516-4A6638D2898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4099;p48">
                <a:extLst>
                  <a:ext uri="{FF2B5EF4-FFF2-40B4-BE49-F238E27FC236}">
                    <a16:creationId xmlns:a16="http://schemas.microsoft.com/office/drawing/2014/main" id="{374D21D8-58DC-9A4F-C3AE-865C41D7262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4100;p48">
                <a:extLst>
                  <a:ext uri="{FF2B5EF4-FFF2-40B4-BE49-F238E27FC236}">
                    <a16:creationId xmlns:a16="http://schemas.microsoft.com/office/drawing/2014/main" id="{69C24B72-D013-3B63-6804-25D0FABD602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4101;p48">
                <a:extLst>
                  <a:ext uri="{FF2B5EF4-FFF2-40B4-BE49-F238E27FC236}">
                    <a16:creationId xmlns:a16="http://schemas.microsoft.com/office/drawing/2014/main" id="{9C084E64-BB11-3387-F9A7-2AE1B57818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02;p48">
                <a:extLst>
                  <a:ext uri="{FF2B5EF4-FFF2-40B4-BE49-F238E27FC236}">
                    <a16:creationId xmlns:a16="http://schemas.microsoft.com/office/drawing/2014/main" id="{E947E566-A14C-E87D-FF17-CB4D0F69D9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638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plan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system will generate:</a:t>
            </a:r>
          </a:p>
          <a:p>
            <a:pPr marL="285750" indent="-285750"/>
            <a:r>
              <a:rPr lang="en-US" dirty="0"/>
              <a:t>Textual explanations and visualizations</a:t>
            </a:r>
          </a:p>
          <a:p>
            <a:pPr marL="285750" indent="-285750"/>
            <a:r>
              <a:rPr lang="en-US" dirty="0"/>
              <a:t>SHAP explanations</a:t>
            </a:r>
          </a:p>
          <a:p>
            <a:pPr marL="285750" indent="-285750"/>
            <a:r>
              <a:rPr lang="en-US" dirty="0"/>
              <a:t>LIME explanations</a:t>
            </a:r>
          </a:p>
          <a:p>
            <a:pPr marL="285750" indent="-285750"/>
            <a:r>
              <a:rPr lang="en-US" dirty="0"/>
              <a:t>CARLA explanations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2071053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 preprocessing code: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Rank multiple CVs by match percentage for a single job description.</a:t>
            </a: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1030" name="Picture 6" descr="15.1">
            <a:extLst>
              <a:ext uri="{FF2B5EF4-FFF2-40B4-BE49-F238E27FC236}">
                <a16:creationId xmlns:a16="http://schemas.microsoft.com/office/drawing/2014/main" id="{F15707F3-51A2-7F61-8F79-693636AE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79" y="877608"/>
            <a:ext cx="3501445" cy="35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94618177-2D9B-C488-4028-3BCE653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>
            <a:extLst>
              <a:ext uri="{FF2B5EF4-FFF2-40B4-BE49-F238E27FC236}">
                <a16:creationId xmlns:a16="http://schemas.microsoft.com/office/drawing/2014/main" id="{E3880AD9-7A5F-7A85-92CB-28823F3EB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evaluation</a:t>
            </a:r>
            <a:endParaRPr dirty="0"/>
          </a:p>
        </p:txBody>
      </p:sp>
      <p:sp>
        <p:nvSpPr>
          <p:cNvPr id="1735" name="Google Shape;1735;p29">
            <a:extLst>
              <a:ext uri="{FF2B5EF4-FFF2-40B4-BE49-F238E27FC236}">
                <a16:creationId xmlns:a16="http://schemas.microsoft.com/office/drawing/2014/main" id="{FBF3650A-D93F-4164-D316-0F64F72D4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4878524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Test system with students and HR experts.</a:t>
            </a:r>
          </a:p>
          <a:p>
            <a:pPr marL="285750" indent="-285750"/>
            <a:r>
              <a:rPr lang="en-US" dirty="0"/>
              <a:t>Assess clarity and usability of explanations.</a:t>
            </a:r>
          </a:p>
          <a:p>
            <a:pPr marL="285750" indent="-285750"/>
            <a:r>
              <a:rPr lang="en-US" dirty="0"/>
              <a:t>Ensure alignment with HR recruitment criteria.</a:t>
            </a:r>
          </a:p>
        </p:txBody>
      </p:sp>
      <p:sp>
        <p:nvSpPr>
          <p:cNvPr id="1738" name="Google Shape;1738;p29">
            <a:extLst>
              <a:ext uri="{FF2B5EF4-FFF2-40B4-BE49-F238E27FC236}">
                <a16:creationId xmlns:a16="http://schemas.microsoft.com/office/drawing/2014/main" id="{389F1F62-EA3C-F930-78D9-851763CA2A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" name="Google Shape;520;p16">
            <a:extLst>
              <a:ext uri="{FF2B5EF4-FFF2-40B4-BE49-F238E27FC236}">
                <a16:creationId xmlns:a16="http://schemas.microsoft.com/office/drawing/2014/main" id="{8C33EA8A-3554-F0D9-88F1-57687AC2C106}"/>
              </a:ext>
            </a:extLst>
          </p:cNvPr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3" name="Google Shape;521;p16">
              <a:extLst>
                <a:ext uri="{FF2B5EF4-FFF2-40B4-BE49-F238E27FC236}">
                  <a16:creationId xmlns:a16="http://schemas.microsoft.com/office/drawing/2014/main" id="{BCDD87BC-9920-2B9B-493B-ED7313AF29FB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2;p16">
              <a:extLst>
                <a:ext uri="{FF2B5EF4-FFF2-40B4-BE49-F238E27FC236}">
                  <a16:creationId xmlns:a16="http://schemas.microsoft.com/office/drawing/2014/main" id="{B74A2BA2-1DAA-BEF7-2EC8-266152C74FBC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3;p16">
              <a:extLst>
                <a:ext uri="{FF2B5EF4-FFF2-40B4-BE49-F238E27FC236}">
                  <a16:creationId xmlns:a16="http://schemas.microsoft.com/office/drawing/2014/main" id="{E8A02128-6F3F-8A89-3EDD-FFB8DB9E6C38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4;p16">
              <a:extLst>
                <a:ext uri="{FF2B5EF4-FFF2-40B4-BE49-F238E27FC236}">
                  <a16:creationId xmlns:a16="http://schemas.microsoft.com/office/drawing/2014/main" id="{08EE699F-9699-C338-C5B4-7D133F893D18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5;p16">
              <a:extLst>
                <a:ext uri="{FF2B5EF4-FFF2-40B4-BE49-F238E27FC236}">
                  <a16:creationId xmlns:a16="http://schemas.microsoft.com/office/drawing/2014/main" id="{68016859-D7F5-A66F-358D-58034F3A9DB9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6;p16">
              <a:extLst>
                <a:ext uri="{FF2B5EF4-FFF2-40B4-BE49-F238E27FC236}">
                  <a16:creationId xmlns:a16="http://schemas.microsoft.com/office/drawing/2014/main" id="{FD095272-41ED-D21F-2FA6-A325756F907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7;p16">
              <a:extLst>
                <a:ext uri="{FF2B5EF4-FFF2-40B4-BE49-F238E27FC236}">
                  <a16:creationId xmlns:a16="http://schemas.microsoft.com/office/drawing/2014/main" id="{590DF1F3-75A9-A8F4-D265-0C455FD453B6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8;p16">
              <a:extLst>
                <a:ext uri="{FF2B5EF4-FFF2-40B4-BE49-F238E27FC236}">
                  <a16:creationId xmlns:a16="http://schemas.microsoft.com/office/drawing/2014/main" id="{C2BA209E-F86F-2DA8-0DA9-E7E9B0817C12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9;p16">
              <a:extLst>
                <a:ext uri="{FF2B5EF4-FFF2-40B4-BE49-F238E27FC236}">
                  <a16:creationId xmlns:a16="http://schemas.microsoft.com/office/drawing/2014/main" id="{B42E13C4-912D-B0A6-279C-4FF4CB1E4E1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0;p16">
              <a:extLst>
                <a:ext uri="{FF2B5EF4-FFF2-40B4-BE49-F238E27FC236}">
                  <a16:creationId xmlns:a16="http://schemas.microsoft.com/office/drawing/2014/main" id="{1CA2C165-653C-EF60-D5CE-A23AEE75752E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1;p16">
              <a:extLst>
                <a:ext uri="{FF2B5EF4-FFF2-40B4-BE49-F238E27FC236}">
                  <a16:creationId xmlns:a16="http://schemas.microsoft.com/office/drawing/2014/main" id="{C21B0F49-D700-5FAB-1816-9FE892FA992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2;p16">
              <a:extLst>
                <a:ext uri="{FF2B5EF4-FFF2-40B4-BE49-F238E27FC236}">
                  <a16:creationId xmlns:a16="http://schemas.microsoft.com/office/drawing/2014/main" id="{03516581-F8ED-AEA9-FBFF-E3CD9FFE323D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3;p16">
              <a:extLst>
                <a:ext uri="{FF2B5EF4-FFF2-40B4-BE49-F238E27FC236}">
                  <a16:creationId xmlns:a16="http://schemas.microsoft.com/office/drawing/2014/main" id="{C373183C-A5A4-CE44-5806-95A976F9BC30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4;p16">
              <a:extLst>
                <a:ext uri="{FF2B5EF4-FFF2-40B4-BE49-F238E27FC236}">
                  <a16:creationId xmlns:a16="http://schemas.microsoft.com/office/drawing/2014/main" id="{90F7E5C6-6D55-6722-283C-014C97622F2A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5;p16">
              <a:extLst>
                <a:ext uri="{FF2B5EF4-FFF2-40B4-BE49-F238E27FC236}">
                  <a16:creationId xmlns:a16="http://schemas.microsoft.com/office/drawing/2014/main" id="{0678F8E7-9834-4469-052D-7697E89F76F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6;p16">
              <a:extLst>
                <a:ext uri="{FF2B5EF4-FFF2-40B4-BE49-F238E27FC236}">
                  <a16:creationId xmlns:a16="http://schemas.microsoft.com/office/drawing/2014/main" id="{DF4C6C8B-C23D-CE37-15C1-65037E71C251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7;p16">
              <a:extLst>
                <a:ext uri="{FF2B5EF4-FFF2-40B4-BE49-F238E27FC236}">
                  <a16:creationId xmlns:a16="http://schemas.microsoft.com/office/drawing/2014/main" id="{79F90EFD-1903-238C-8091-840A43F4B4AE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8;p16">
              <a:extLst>
                <a:ext uri="{FF2B5EF4-FFF2-40B4-BE49-F238E27FC236}">
                  <a16:creationId xmlns:a16="http://schemas.microsoft.com/office/drawing/2014/main" id="{A59729F9-165A-1158-00F6-7CDB2C94EF81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9;p16">
              <a:extLst>
                <a:ext uri="{FF2B5EF4-FFF2-40B4-BE49-F238E27FC236}">
                  <a16:creationId xmlns:a16="http://schemas.microsoft.com/office/drawing/2014/main" id="{20AAC3FF-4017-FD96-EE55-AFC8BBFE327E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40;p16">
              <a:extLst>
                <a:ext uri="{FF2B5EF4-FFF2-40B4-BE49-F238E27FC236}">
                  <a16:creationId xmlns:a16="http://schemas.microsoft.com/office/drawing/2014/main" id="{30F6B41F-5D9A-9661-8BD2-F02CF96481E4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41;p16">
              <a:extLst>
                <a:ext uri="{FF2B5EF4-FFF2-40B4-BE49-F238E27FC236}">
                  <a16:creationId xmlns:a16="http://schemas.microsoft.com/office/drawing/2014/main" id="{5083D736-BAD8-8ED3-0213-A6D1CE91F3F4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2;p16">
              <a:extLst>
                <a:ext uri="{FF2B5EF4-FFF2-40B4-BE49-F238E27FC236}">
                  <a16:creationId xmlns:a16="http://schemas.microsoft.com/office/drawing/2014/main" id="{FF814C4E-C21C-A5F1-C787-5FBA9CD1003A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3;p16">
              <a:extLst>
                <a:ext uri="{FF2B5EF4-FFF2-40B4-BE49-F238E27FC236}">
                  <a16:creationId xmlns:a16="http://schemas.microsoft.com/office/drawing/2014/main" id="{77D606FD-90F7-294E-7488-6E758299BFC4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4;p16">
              <a:extLst>
                <a:ext uri="{FF2B5EF4-FFF2-40B4-BE49-F238E27FC236}">
                  <a16:creationId xmlns:a16="http://schemas.microsoft.com/office/drawing/2014/main" id="{2F79004C-21BC-C557-E564-21FEF436E6ED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5;p16">
              <a:extLst>
                <a:ext uri="{FF2B5EF4-FFF2-40B4-BE49-F238E27FC236}">
                  <a16:creationId xmlns:a16="http://schemas.microsoft.com/office/drawing/2014/main" id="{70FCD939-C11F-B859-CB07-241EBF6CD838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6;p16">
              <a:extLst>
                <a:ext uri="{FF2B5EF4-FFF2-40B4-BE49-F238E27FC236}">
                  <a16:creationId xmlns:a16="http://schemas.microsoft.com/office/drawing/2014/main" id="{FBF96894-3941-B744-9D2F-75FEFD619E4F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7;p16">
              <a:extLst>
                <a:ext uri="{FF2B5EF4-FFF2-40B4-BE49-F238E27FC236}">
                  <a16:creationId xmlns:a16="http://schemas.microsoft.com/office/drawing/2014/main" id="{AFD4CF39-0C9D-6171-1BFD-2B7A4412CA50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8;p16">
              <a:extLst>
                <a:ext uri="{FF2B5EF4-FFF2-40B4-BE49-F238E27FC236}">
                  <a16:creationId xmlns:a16="http://schemas.microsoft.com/office/drawing/2014/main" id="{C4E9D3C6-0D74-FA53-A414-7DE0D3C1FEE9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9;p16">
              <a:extLst>
                <a:ext uri="{FF2B5EF4-FFF2-40B4-BE49-F238E27FC236}">
                  <a16:creationId xmlns:a16="http://schemas.microsoft.com/office/drawing/2014/main" id="{CDE43157-F65A-C7AE-9EC9-84270306A23F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50;p16">
              <a:extLst>
                <a:ext uri="{FF2B5EF4-FFF2-40B4-BE49-F238E27FC236}">
                  <a16:creationId xmlns:a16="http://schemas.microsoft.com/office/drawing/2014/main" id="{AEA1790A-AAAF-0AD0-9B66-378CFDF53300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551;p16">
              <a:extLst>
                <a:ext uri="{FF2B5EF4-FFF2-40B4-BE49-F238E27FC236}">
                  <a16:creationId xmlns:a16="http://schemas.microsoft.com/office/drawing/2014/main" id="{9795889C-68DF-33DC-C526-A7A0E3F4959C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3" name="Google Shape;552;p16">
                <a:extLst>
                  <a:ext uri="{FF2B5EF4-FFF2-40B4-BE49-F238E27FC236}">
                    <a16:creationId xmlns:a16="http://schemas.microsoft.com/office/drawing/2014/main" id="{63AA24A2-994E-C194-1DB9-000AB09A2677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53;p16">
                <a:extLst>
                  <a:ext uri="{FF2B5EF4-FFF2-40B4-BE49-F238E27FC236}">
                    <a16:creationId xmlns:a16="http://schemas.microsoft.com/office/drawing/2014/main" id="{8E0327DC-0D16-75D9-13A0-3F6EA8AB6F7D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4;p16">
                <a:extLst>
                  <a:ext uri="{FF2B5EF4-FFF2-40B4-BE49-F238E27FC236}">
                    <a16:creationId xmlns:a16="http://schemas.microsoft.com/office/drawing/2014/main" id="{8FE94078-F218-CD6B-A34D-618D94A5A478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55;p16">
                <a:extLst>
                  <a:ext uri="{FF2B5EF4-FFF2-40B4-BE49-F238E27FC236}">
                    <a16:creationId xmlns:a16="http://schemas.microsoft.com/office/drawing/2014/main" id="{FAF0C1FB-AD03-837C-E8D3-8D543FF329C9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56;p16">
                <a:extLst>
                  <a:ext uri="{FF2B5EF4-FFF2-40B4-BE49-F238E27FC236}">
                    <a16:creationId xmlns:a16="http://schemas.microsoft.com/office/drawing/2014/main" id="{DE3186AF-DD23-AB3B-AFEE-D906523176ED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57;p16">
                <a:extLst>
                  <a:ext uri="{FF2B5EF4-FFF2-40B4-BE49-F238E27FC236}">
                    <a16:creationId xmlns:a16="http://schemas.microsoft.com/office/drawing/2014/main" id="{6885E249-EDCC-E27C-FE01-7FFA5F5465CA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58;p16">
                <a:extLst>
                  <a:ext uri="{FF2B5EF4-FFF2-40B4-BE49-F238E27FC236}">
                    <a16:creationId xmlns:a16="http://schemas.microsoft.com/office/drawing/2014/main" id="{858AC72F-D3C9-06AE-F43C-9FC6EA63E725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59;p16">
                <a:extLst>
                  <a:ext uri="{FF2B5EF4-FFF2-40B4-BE49-F238E27FC236}">
                    <a16:creationId xmlns:a16="http://schemas.microsoft.com/office/drawing/2014/main" id="{385077F7-E20A-AED7-4212-9142959273E5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0;p16">
                <a:extLst>
                  <a:ext uri="{FF2B5EF4-FFF2-40B4-BE49-F238E27FC236}">
                    <a16:creationId xmlns:a16="http://schemas.microsoft.com/office/drawing/2014/main" id="{A15FD843-AC82-6FA4-B120-FAD29288F66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1;p16">
                <a:extLst>
                  <a:ext uri="{FF2B5EF4-FFF2-40B4-BE49-F238E27FC236}">
                    <a16:creationId xmlns:a16="http://schemas.microsoft.com/office/drawing/2014/main" id="{00A678A1-90F4-E9A1-61F3-4F59226DF06D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2;p16">
                <a:extLst>
                  <a:ext uri="{FF2B5EF4-FFF2-40B4-BE49-F238E27FC236}">
                    <a16:creationId xmlns:a16="http://schemas.microsoft.com/office/drawing/2014/main" id="{5A00C13D-3A38-3B25-008D-E8242CA84ACE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563;p16">
                <a:extLst>
                  <a:ext uri="{FF2B5EF4-FFF2-40B4-BE49-F238E27FC236}">
                    <a16:creationId xmlns:a16="http://schemas.microsoft.com/office/drawing/2014/main" id="{54F271CB-8B74-1AD7-9D8A-D9775F9197C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564;p16">
                <a:extLst>
                  <a:ext uri="{FF2B5EF4-FFF2-40B4-BE49-F238E27FC236}">
                    <a16:creationId xmlns:a16="http://schemas.microsoft.com/office/drawing/2014/main" id="{4108BE8D-C139-6385-93B8-C6BEC71FFB62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565;p16">
                <a:extLst>
                  <a:ext uri="{FF2B5EF4-FFF2-40B4-BE49-F238E27FC236}">
                    <a16:creationId xmlns:a16="http://schemas.microsoft.com/office/drawing/2014/main" id="{493DD1B9-7E37-6B20-3E97-E301981BB0B7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566;p16">
                <a:extLst>
                  <a:ext uri="{FF2B5EF4-FFF2-40B4-BE49-F238E27FC236}">
                    <a16:creationId xmlns:a16="http://schemas.microsoft.com/office/drawing/2014/main" id="{B1A1E978-0B6C-485E-6D11-CC0CC11EE679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567;p16">
                <a:extLst>
                  <a:ext uri="{FF2B5EF4-FFF2-40B4-BE49-F238E27FC236}">
                    <a16:creationId xmlns:a16="http://schemas.microsoft.com/office/drawing/2014/main" id="{5F901EC1-535F-5FBE-FE44-BBD550207F00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568;p16">
                <a:extLst>
                  <a:ext uri="{FF2B5EF4-FFF2-40B4-BE49-F238E27FC236}">
                    <a16:creationId xmlns:a16="http://schemas.microsoft.com/office/drawing/2014/main" id="{76F86CC9-765A-CAD5-669D-6D8197FBD659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569;p16">
                <a:extLst>
                  <a:ext uri="{FF2B5EF4-FFF2-40B4-BE49-F238E27FC236}">
                    <a16:creationId xmlns:a16="http://schemas.microsoft.com/office/drawing/2014/main" id="{8EF5331D-CE61-DA0C-036D-74EFA1A4F263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570;p16">
                <a:extLst>
                  <a:ext uri="{FF2B5EF4-FFF2-40B4-BE49-F238E27FC236}">
                    <a16:creationId xmlns:a16="http://schemas.microsoft.com/office/drawing/2014/main" id="{29FF6FB4-498A-5E79-F76F-6C38D662FF26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571;p16">
                <a:extLst>
                  <a:ext uri="{FF2B5EF4-FFF2-40B4-BE49-F238E27FC236}">
                    <a16:creationId xmlns:a16="http://schemas.microsoft.com/office/drawing/2014/main" id="{71F3A98B-C2CB-533E-D591-E98876B78D71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572;p16">
              <a:extLst>
                <a:ext uri="{FF2B5EF4-FFF2-40B4-BE49-F238E27FC236}">
                  <a16:creationId xmlns:a16="http://schemas.microsoft.com/office/drawing/2014/main" id="{63B29A89-0119-2239-F4FC-CD32C3DE15C7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73;p16">
              <a:extLst>
                <a:ext uri="{FF2B5EF4-FFF2-40B4-BE49-F238E27FC236}">
                  <a16:creationId xmlns:a16="http://schemas.microsoft.com/office/drawing/2014/main" id="{E8391406-EAAA-1F68-6AC9-8D0AE345F44A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74;p16">
              <a:extLst>
                <a:ext uri="{FF2B5EF4-FFF2-40B4-BE49-F238E27FC236}">
                  <a16:creationId xmlns:a16="http://schemas.microsoft.com/office/drawing/2014/main" id="{6238D07C-7CD4-9C33-57B3-AC4E4D36824D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75;p16">
              <a:extLst>
                <a:ext uri="{FF2B5EF4-FFF2-40B4-BE49-F238E27FC236}">
                  <a16:creationId xmlns:a16="http://schemas.microsoft.com/office/drawing/2014/main" id="{AD2F7F24-3DC7-11F9-01EA-E0916BAF78A6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76;p16">
              <a:extLst>
                <a:ext uri="{FF2B5EF4-FFF2-40B4-BE49-F238E27FC236}">
                  <a16:creationId xmlns:a16="http://schemas.microsoft.com/office/drawing/2014/main" id="{7C4BBF92-4B30-11C7-1328-89AAC642358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7;p16">
              <a:extLst>
                <a:ext uri="{FF2B5EF4-FFF2-40B4-BE49-F238E27FC236}">
                  <a16:creationId xmlns:a16="http://schemas.microsoft.com/office/drawing/2014/main" id="{AD158BA7-3E62-129E-112D-09DF88AA7302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8;p16">
              <a:extLst>
                <a:ext uri="{FF2B5EF4-FFF2-40B4-BE49-F238E27FC236}">
                  <a16:creationId xmlns:a16="http://schemas.microsoft.com/office/drawing/2014/main" id="{B3F006F9-276D-123E-993F-C464E8BB1501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9;p16">
              <a:extLst>
                <a:ext uri="{FF2B5EF4-FFF2-40B4-BE49-F238E27FC236}">
                  <a16:creationId xmlns:a16="http://schemas.microsoft.com/office/drawing/2014/main" id="{11B5B2AA-C177-BA1A-498B-896FBB1CEED8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80;p16">
              <a:extLst>
                <a:ext uri="{FF2B5EF4-FFF2-40B4-BE49-F238E27FC236}">
                  <a16:creationId xmlns:a16="http://schemas.microsoft.com/office/drawing/2014/main" id="{792DAE73-F040-6F85-79F0-460752011C82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81;p16">
              <a:extLst>
                <a:ext uri="{FF2B5EF4-FFF2-40B4-BE49-F238E27FC236}">
                  <a16:creationId xmlns:a16="http://schemas.microsoft.com/office/drawing/2014/main" id="{D32142DE-32CF-FC58-0D8E-96E96158FD9C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82;p16">
              <a:extLst>
                <a:ext uri="{FF2B5EF4-FFF2-40B4-BE49-F238E27FC236}">
                  <a16:creationId xmlns:a16="http://schemas.microsoft.com/office/drawing/2014/main" id="{DE2E70D8-E4E9-7BD5-62AE-9C53AA9F1CC6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83;p16">
              <a:extLst>
                <a:ext uri="{FF2B5EF4-FFF2-40B4-BE49-F238E27FC236}">
                  <a16:creationId xmlns:a16="http://schemas.microsoft.com/office/drawing/2014/main" id="{9A081707-37EC-F8C2-997C-B2FE07E6828F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4;p16">
              <a:extLst>
                <a:ext uri="{FF2B5EF4-FFF2-40B4-BE49-F238E27FC236}">
                  <a16:creationId xmlns:a16="http://schemas.microsoft.com/office/drawing/2014/main" id="{CD845723-3376-92A9-7CAA-DEF1EBF9EC8F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85;p16">
              <a:extLst>
                <a:ext uri="{FF2B5EF4-FFF2-40B4-BE49-F238E27FC236}">
                  <a16:creationId xmlns:a16="http://schemas.microsoft.com/office/drawing/2014/main" id="{398DEC52-E195-8FB9-D9E3-4AEC157B7ED7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86;p16">
              <a:extLst>
                <a:ext uri="{FF2B5EF4-FFF2-40B4-BE49-F238E27FC236}">
                  <a16:creationId xmlns:a16="http://schemas.microsoft.com/office/drawing/2014/main" id="{27EF8713-78BA-0887-9D85-4CE04C78518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87;p16">
              <a:extLst>
                <a:ext uri="{FF2B5EF4-FFF2-40B4-BE49-F238E27FC236}">
                  <a16:creationId xmlns:a16="http://schemas.microsoft.com/office/drawing/2014/main" id="{07125800-540E-6A0C-C861-460EACE2CC36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88;p16">
              <a:extLst>
                <a:ext uri="{FF2B5EF4-FFF2-40B4-BE49-F238E27FC236}">
                  <a16:creationId xmlns:a16="http://schemas.microsoft.com/office/drawing/2014/main" id="{7F1A46A9-9CEA-BA1D-E8D2-D012EDDD4152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89;p16">
              <a:extLst>
                <a:ext uri="{FF2B5EF4-FFF2-40B4-BE49-F238E27FC236}">
                  <a16:creationId xmlns:a16="http://schemas.microsoft.com/office/drawing/2014/main" id="{E6D341D3-CF3C-1E58-F75A-655A71BD2AE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146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2" name="Picture 4" descr="15.1">
            <a:extLst>
              <a:ext uri="{FF2B5EF4-FFF2-40B4-BE49-F238E27FC236}">
                <a16:creationId xmlns:a16="http://schemas.microsoft.com/office/drawing/2014/main" id="{CB8F3FE4-0C1D-EA70-9EEE-30A56661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00" y="519692"/>
            <a:ext cx="3645980" cy="364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D91A27E8-28BA-B81D-3D42-EED67864CA06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2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5E276CCB-591D-FD22-0B4E-D8BF1116450A}"/>
              </a:ext>
            </a:extLst>
          </p:cNvPr>
          <p:cNvSpPr txBox="1">
            <a:spLocks/>
          </p:cNvSpPr>
          <p:nvPr/>
        </p:nvSpPr>
        <p:spPr>
          <a:xfrm>
            <a:off x="808161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The recruitment process in the software industry today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Recruitment lacks clarity in decision-making.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Job seekers struggle to optimize resumes.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Automated systems don’t explain how they make decisions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A57AB0F5-3E26-A314-D98B-93243108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A1279F34-15BA-F2B2-18D8-90FC9A2736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242" y="19918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and Related work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36D4F11-1684-75B1-82ED-E5D33BAF0BC8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3</a:t>
            </a: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6147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Recruiting Process and Parameters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Recruitment evaluates skills, education, experience.</a:t>
            </a:r>
          </a:p>
          <a:p>
            <a:pPr marL="342900"/>
            <a:r>
              <a:rPr lang="en-US" dirty="0"/>
              <a:t>Challenges: large volume, bias, time pressure.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4557;p48">
            <a:extLst>
              <a:ext uri="{FF2B5EF4-FFF2-40B4-BE49-F238E27FC236}">
                <a16:creationId xmlns:a16="http://schemas.microsoft.com/office/drawing/2014/main" id="{287E657C-CA34-0428-CF0F-A6BB3BAC729A}"/>
              </a:ext>
            </a:extLst>
          </p:cNvPr>
          <p:cNvGrpSpPr/>
          <p:nvPr/>
        </p:nvGrpSpPr>
        <p:grpSpPr>
          <a:xfrm>
            <a:off x="5191975" y="467086"/>
            <a:ext cx="3438228" cy="3922720"/>
            <a:chOff x="2602525" y="317054"/>
            <a:chExt cx="4174283" cy="4762495"/>
          </a:xfrm>
        </p:grpSpPr>
        <p:sp>
          <p:nvSpPr>
            <p:cNvPr id="3" name="Google Shape;4558;p48">
              <a:extLst>
                <a:ext uri="{FF2B5EF4-FFF2-40B4-BE49-F238E27FC236}">
                  <a16:creationId xmlns:a16="http://schemas.microsoft.com/office/drawing/2014/main" id="{81E9555E-2416-4F3E-40B2-7E98BE2B736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559;p48">
              <a:extLst>
                <a:ext uri="{FF2B5EF4-FFF2-40B4-BE49-F238E27FC236}">
                  <a16:creationId xmlns:a16="http://schemas.microsoft.com/office/drawing/2014/main" id="{CB833336-6D84-DA90-F3FD-D87664691280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60;p48">
              <a:extLst>
                <a:ext uri="{FF2B5EF4-FFF2-40B4-BE49-F238E27FC236}">
                  <a16:creationId xmlns:a16="http://schemas.microsoft.com/office/drawing/2014/main" id="{98B03541-3CAF-A080-CE98-89729549993E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61;p48">
              <a:extLst>
                <a:ext uri="{FF2B5EF4-FFF2-40B4-BE49-F238E27FC236}">
                  <a16:creationId xmlns:a16="http://schemas.microsoft.com/office/drawing/2014/main" id="{BF50DD2F-1803-801D-8154-6D5EDB3679A4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8">
              <a:extLst>
                <a:ext uri="{FF2B5EF4-FFF2-40B4-BE49-F238E27FC236}">
                  <a16:creationId xmlns:a16="http://schemas.microsoft.com/office/drawing/2014/main" id="{64383A64-B56B-AF19-4FCE-174A2FB36861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8">
              <a:extLst>
                <a:ext uri="{FF2B5EF4-FFF2-40B4-BE49-F238E27FC236}">
                  <a16:creationId xmlns:a16="http://schemas.microsoft.com/office/drawing/2014/main" id="{97A3B66C-AB8B-2EB3-2D6A-C5920CB29BF1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564;p48">
              <a:extLst>
                <a:ext uri="{FF2B5EF4-FFF2-40B4-BE49-F238E27FC236}">
                  <a16:creationId xmlns:a16="http://schemas.microsoft.com/office/drawing/2014/main" id="{A7FFF58E-B744-D580-3994-0DF78420CC9A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565;p48">
              <a:extLst>
                <a:ext uri="{FF2B5EF4-FFF2-40B4-BE49-F238E27FC236}">
                  <a16:creationId xmlns:a16="http://schemas.microsoft.com/office/drawing/2014/main" id="{775B6C0B-78E6-6C93-90E9-07E7F82F5D95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566;p48">
              <a:extLst>
                <a:ext uri="{FF2B5EF4-FFF2-40B4-BE49-F238E27FC236}">
                  <a16:creationId xmlns:a16="http://schemas.microsoft.com/office/drawing/2014/main" id="{C3428053-1B28-8B02-1AC2-4CA3CCE197BA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567;p48">
              <a:extLst>
                <a:ext uri="{FF2B5EF4-FFF2-40B4-BE49-F238E27FC236}">
                  <a16:creationId xmlns:a16="http://schemas.microsoft.com/office/drawing/2014/main" id="{8BC37F01-8A58-F828-FDD6-C608BD286B08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568;p48">
              <a:extLst>
                <a:ext uri="{FF2B5EF4-FFF2-40B4-BE49-F238E27FC236}">
                  <a16:creationId xmlns:a16="http://schemas.microsoft.com/office/drawing/2014/main" id="{AAE4E1C0-70E3-A43A-9E92-769EA256E9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569;p48">
              <a:extLst>
                <a:ext uri="{FF2B5EF4-FFF2-40B4-BE49-F238E27FC236}">
                  <a16:creationId xmlns:a16="http://schemas.microsoft.com/office/drawing/2014/main" id="{D0A8513C-1CA3-A20A-921C-EB515E6AC671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570;p48">
              <a:extLst>
                <a:ext uri="{FF2B5EF4-FFF2-40B4-BE49-F238E27FC236}">
                  <a16:creationId xmlns:a16="http://schemas.microsoft.com/office/drawing/2014/main" id="{44C972C5-5FCA-B63C-C06E-50277AE151B0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571;p48">
              <a:extLst>
                <a:ext uri="{FF2B5EF4-FFF2-40B4-BE49-F238E27FC236}">
                  <a16:creationId xmlns:a16="http://schemas.microsoft.com/office/drawing/2014/main" id="{565D23F1-C0BE-408E-CD5A-1D525642ACEF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572;p48">
              <a:extLst>
                <a:ext uri="{FF2B5EF4-FFF2-40B4-BE49-F238E27FC236}">
                  <a16:creationId xmlns:a16="http://schemas.microsoft.com/office/drawing/2014/main" id="{F1CFF74D-C6DE-2AFC-2DD7-78E9118E8DA4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573;p48">
              <a:extLst>
                <a:ext uri="{FF2B5EF4-FFF2-40B4-BE49-F238E27FC236}">
                  <a16:creationId xmlns:a16="http://schemas.microsoft.com/office/drawing/2014/main" id="{14C145AC-22AD-D62D-5C3F-BE3B200D5B8E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574;p48">
              <a:extLst>
                <a:ext uri="{FF2B5EF4-FFF2-40B4-BE49-F238E27FC236}">
                  <a16:creationId xmlns:a16="http://schemas.microsoft.com/office/drawing/2014/main" id="{A47E1A63-B5F1-D084-84F6-2D735EC23646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575;p48">
              <a:extLst>
                <a:ext uri="{FF2B5EF4-FFF2-40B4-BE49-F238E27FC236}">
                  <a16:creationId xmlns:a16="http://schemas.microsoft.com/office/drawing/2014/main" id="{750C5425-AC79-2B47-00B1-8E3F19661EB6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576;p48">
              <a:extLst>
                <a:ext uri="{FF2B5EF4-FFF2-40B4-BE49-F238E27FC236}">
                  <a16:creationId xmlns:a16="http://schemas.microsoft.com/office/drawing/2014/main" id="{5BB68074-BF9E-555F-574F-F3530BD4120B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577;p48">
              <a:extLst>
                <a:ext uri="{FF2B5EF4-FFF2-40B4-BE49-F238E27FC236}">
                  <a16:creationId xmlns:a16="http://schemas.microsoft.com/office/drawing/2014/main" id="{B1C221D0-9F55-FB7F-E391-72EB0FF6AF58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78;p48">
              <a:extLst>
                <a:ext uri="{FF2B5EF4-FFF2-40B4-BE49-F238E27FC236}">
                  <a16:creationId xmlns:a16="http://schemas.microsoft.com/office/drawing/2014/main" id="{3F220C18-BA41-7D09-B99C-EC2332598543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79;p48">
              <a:extLst>
                <a:ext uri="{FF2B5EF4-FFF2-40B4-BE49-F238E27FC236}">
                  <a16:creationId xmlns:a16="http://schemas.microsoft.com/office/drawing/2014/main" id="{5BEFC1B1-1802-01F7-5244-EB246287BEA0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80;p48">
              <a:extLst>
                <a:ext uri="{FF2B5EF4-FFF2-40B4-BE49-F238E27FC236}">
                  <a16:creationId xmlns:a16="http://schemas.microsoft.com/office/drawing/2014/main" id="{DB1A9EC5-D31D-009D-C31A-B5903F0FFFCA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581;p48">
              <a:extLst>
                <a:ext uri="{FF2B5EF4-FFF2-40B4-BE49-F238E27FC236}">
                  <a16:creationId xmlns:a16="http://schemas.microsoft.com/office/drawing/2014/main" id="{F8FB7F86-9911-4B59-EFF7-D6F2D13F0A12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582;p48">
              <a:extLst>
                <a:ext uri="{FF2B5EF4-FFF2-40B4-BE49-F238E27FC236}">
                  <a16:creationId xmlns:a16="http://schemas.microsoft.com/office/drawing/2014/main" id="{22A5A9C1-6B28-CC2E-672C-B3A1DA53B2AE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583;p48">
              <a:extLst>
                <a:ext uri="{FF2B5EF4-FFF2-40B4-BE49-F238E27FC236}">
                  <a16:creationId xmlns:a16="http://schemas.microsoft.com/office/drawing/2014/main" id="{73EF1740-04B7-BE6D-BE9A-C22075C20AC0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584;p48">
              <a:extLst>
                <a:ext uri="{FF2B5EF4-FFF2-40B4-BE49-F238E27FC236}">
                  <a16:creationId xmlns:a16="http://schemas.microsoft.com/office/drawing/2014/main" id="{3A9E214D-4851-E621-C768-DD9C9CD60138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85;p48">
              <a:extLst>
                <a:ext uri="{FF2B5EF4-FFF2-40B4-BE49-F238E27FC236}">
                  <a16:creationId xmlns:a16="http://schemas.microsoft.com/office/drawing/2014/main" id="{FAA277A6-BA4D-5021-82A0-6057DAD6BE22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86;p48">
              <a:extLst>
                <a:ext uri="{FF2B5EF4-FFF2-40B4-BE49-F238E27FC236}">
                  <a16:creationId xmlns:a16="http://schemas.microsoft.com/office/drawing/2014/main" id="{AF2149E3-1086-4AFB-1C6D-048EC32CF57A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87;p48">
              <a:extLst>
                <a:ext uri="{FF2B5EF4-FFF2-40B4-BE49-F238E27FC236}">
                  <a16:creationId xmlns:a16="http://schemas.microsoft.com/office/drawing/2014/main" id="{F3DB9A22-07B8-0FA8-B0E0-CEF9ACCEBD1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88;p48">
              <a:extLst>
                <a:ext uri="{FF2B5EF4-FFF2-40B4-BE49-F238E27FC236}">
                  <a16:creationId xmlns:a16="http://schemas.microsoft.com/office/drawing/2014/main" id="{FB63C5AC-4A00-CE51-FF74-160276EB792B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89;p48">
              <a:extLst>
                <a:ext uri="{FF2B5EF4-FFF2-40B4-BE49-F238E27FC236}">
                  <a16:creationId xmlns:a16="http://schemas.microsoft.com/office/drawing/2014/main" id="{666D893C-405B-75B0-2E8C-60120640CB47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590;p48">
              <a:extLst>
                <a:ext uri="{FF2B5EF4-FFF2-40B4-BE49-F238E27FC236}">
                  <a16:creationId xmlns:a16="http://schemas.microsoft.com/office/drawing/2014/main" id="{B40EFA70-5EBA-10AF-A92A-356D3E741BFE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591;p48">
              <a:extLst>
                <a:ext uri="{FF2B5EF4-FFF2-40B4-BE49-F238E27FC236}">
                  <a16:creationId xmlns:a16="http://schemas.microsoft.com/office/drawing/2014/main" id="{D10C9111-7198-7182-2DD9-D0B8A1F9E2F0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92;p48">
              <a:extLst>
                <a:ext uri="{FF2B5EF4-FFF2-40B4-BE49-F238E27FC236}">
                  <a16:creationId xmlns:a16="http://schemas.microsoft.com/office/drawing/2014/main" id="{939D3048-B6E3-4C94-5113-22E2DA83829F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93;p48">
              <a:extLst>
                <a:ext uri="{FF2B5EF4-FFF2-40B4-BE49-F238E27FC236}">
                  <a16:creationId xmlns:a16="http://schemas.microsoft.com/office/drawing/2014/main" id="{C2621D61-7763-25A0-7538-ABAFA4929A86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94;p48">
              <a:extLst>
                <a:ext uri="{FF2B5EF4-FFF2-40B4-BE49-F238E27FC236}">
                  <a16:creationId xmlns:a16="http://schemas.microsoft.com/office/drawing/2014/main" id="{BD137A99-6FAA-2BE2-4263-03B0B44349E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95;p48">
              <a:extLst>
                <a:ext uri="{FF2B5EF4-FFF2-40B4-BE49-F238E27FC236}">
                  <a16:creationId xmlns:a16="http://schemas.microsoft.com/office/drawing/2014/main" id="{70A6E7A6-05BE-45FB-7626-7D71A7F3EF9A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96;p48">
              <a:extLst>
                <a:ext uri="{FF2B5EF4-FFF2-40B4-BE49-F238E27FC236}">
                  <a16:creationId xmlns:a16="http://schemas.microsoft.com/office/drawing/2014/main" id="{24D09432-5EEB-5E74-F762-75522D8827DB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97;p48">
              <a:extLst>
                <a:ext uri="{FF2B5EF4-FFF2-40B4-BE49-F238E27FC236}">
                  <a16:creationId xmlns:a16="http://schemas.microsoft.com/office/drawing/2014/main" id="{718E2DBC-ACBD-ECD9-6888-00F3D7A29898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98;p48">
              <a:extLst>
                <a:ext uri="{FF2B5EF4-FFF2-40B4-BE49-F238E27FC236}">
                  <a16:creationId xmlns:a16="http://schemas.microsoft.com/office/drawing/2014/main" id="{CDC293FD-E4F1-AC8A-520B-6034B7568257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99;p48">
              <a:extLst>
                <a:ext uri="{FF2B5EF4-FFF2-40B4-BE49-F238E27FC236}">
                  <a16:creationId xmlns:a16="http://schemas.microsoft.com/office/drawing/2014/main" id="{01F7DE3E-1CF2-A334-B6F5-AFF7B12F4F5A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600;p48">
              <a:extLst>
                <a:ext uri="{FF2B5EF4-FFF2-40B4-BE49-F238E27FC236}">
                  <a16:creationId xmlns:a16="http://schemas.microsoft.com/office/drawing/2014/main" id="{AF9787D4-2290-19A2-341C-A95890267C02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01;p48">
              <a:extLst>
                <a:ext uri="{FF2B5EF4-FFF2-40B4-BE49-F238E27FC236}">
                  <a16:creationId xmlns:a16="http://schemas.microsoft.com/office/drawing/2014/main" id="{716E405A-3067-24E4-30C4-5F198E814C5C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2;p48">
              <a:extLst>
                <a:ext uri="{FF2B5EF4-FFF2-40B4-BE49-F238E27FC236}">
                  <a16:creationId xmlns:a16="http://schemas.microsoft.com/office/drawing/2014/main" id="{23632EB7-634A-94B2-A294-78CF180D2157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03;p48">
              <a:extLst>
                <a:ext uri="{FF2B5EF4-FFF2-40B4-BE49-F238E27FC236}">
                  <a16:creationId xmlns:a16="http://schemas.microsoft.com/office/drawing/2014/main" id="{351E1AA8-7566-4E65-757D-45947A5A9EBC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04;p48">
              <a:extLst>
                <a:ext uri="{FF2B5EF4-FFF2-40B4-BE49-F238E27FC236}">
                  <a16:creationId xmlns:a16="http://schemas.microsoft.com/office/drawing/2014/main" id="{0C38ECB6-541E-52A2-CA6E-A9ED9591B190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05;p48">
              <a:extLst>
                <a:ext uri="{FF2B5EF4-FFF2-40B4-BE49-F238E27FC236}">
                  <a16:creationId xmlns:a16="http://schemas.microsoft.com/office/drawing/2014/main" id="{8E6B48A5-9E8C-D0CF-C166-26D3B7995438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06;p48">
              <a:extLst>
                <a:ext uri="{FF2B5EF4-FFF2-40B4-BE49-F238E27FC236}">
                  <a16:creationId xmlns:a16="http://schemas.microsoft.com/office/drawing/2014/main" id="{3721B825-A25F-5962-D0C5-06522DA06CD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07;p48">
              <a:extLst>
                <a:ext uri="{FF2B5EF4-FFF2-40B4-BE49-F238E27FC236}">
                  <a16:creationId xmlns:a16="http://schemas.microsoft.com/office/drawing/2014/main" id="{4435352F-066B-B9F5-85A7-4E46D028A08A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08;p48">
              <a:extLst>
                <a:ext uri="{FF2B5EF4-FFF2-40B4-BE49-F238E27FC236}">
                  <a16:creationId xmlns:a16="http://schemas.microsoft.com/office/drawing/2014/main" id="{2C0A47EA-ABB2-00C3-667F-DEC658EAE1E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09;p48">
              <a:extLst>
                <a:ext uri="{FF2B5EF4-FFF2-40B4-BE49-F238E27FC236}">
                  <a16:creationId xmlns:a16="http://schemas.microsoft.com/office/drawing/2014/main" id="{919DA639-9CD6-C763-AD60-F26D938C129C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10;p48">
              <a:extLst>
                <a:ext uri="{FF2B5EF4-FFF2-40B4-BE49-F238E27FC236}">
                  <a16:creationId xmlns:a16="http://schemas.microsoft.com/office/drawing/2014/main" id="{513ADC58-F8F4-E241-B8E8-977FA6371E1D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11;p48">
              <a:extLst>
                <a:ext uri="{FF2B5EF4-FFF2-40B4-BE49-F238E27FC236}">
                  <a16:creationId xmlns:a16="http://schemas.microsoft.com/office/drawing/2014/main" id="{70BF0141-30F9-B2DF-ADF4-47458705DF08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12;p48">
              <a:extLst>
                <a:ext uri="{FF2B5EF4-FFF2-40B4-BE49-F238E27FC236}">
                  <a16:creationId xmlns:a16="http://schemas.microsoft.com/office/drawing/2014/main" id="{3E58E6E6-C5A3-29A2-7643-5788DF924AE1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13;p48">
              <a:extLst>
                <a:ext uri="{FF2B5EF4-FFF2-40B4-BE49-F238E27FC236}">
                  <a16:creationId xmlns:a16="http://schemas.microsoft.com/office/drawing/2014/main" id="{79FE354B-EF1B-0E90-06B9-2732DB929000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614;p48">
              <a:extLst>
                <a:ext uri="{FF2B5EF4-FFF2-40B4-BE49-F238E27FC236}">
                  <a16:creationId xmlns:a16="http://schemas.microsoft.com/office/drawing/2014/main" id="{64EAE13C-4D1B-C122-F784-750AA59A8FF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4615;p48">
              <a:extLst>
                <a:ext uri="{FF2B5EF4-FFF2-40B4-BE49-F238E27FC236}">
                  <a16:creationId xmlns:a16="http://schemas.microsoft.com/office/drawing/2014/main" id="{06C52459-6EFA-F5BB-45F2-02BAF8433C5E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07" name="Google Shape;4616;p48">
                <a:extLst>
                  <a:ext uri="{FF2B5EF4-FFF2-40B4-BE49-F238E27FC236}">
                    <a16:creationId xmlns:a16="http://schemas.microsoft.com/office/drawing/2014/main" id="{1C43EE9F-35EC-75B8-C8EA-CD4748095D36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18" name="Google Shape;4617;p48">
                  <a:extLst>
                    <a:ext uri="{FF2B5EF4-FFF2-40B4-BE49-F238E27FC236}">
                      <a16:creationId xmlns:a16="http://schemas.microsoft.com/office/drawing/2014/main" id="{A3D19294-1337-2182-CEB1-5F80AF9021A8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4618;p48">
                  <a:extLst>
                    <a:ext uri="{FF2B5EF4-FFF2-40B4-BE49-F238E27FC236}">
                      <a16:creationId xmlns:a16="http://schemas.microsoft.com/office/drawing/2014/main" id="{080201AB-1839-F825-7C67-27565BB42BBF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4619;p48">
                  <a:extLst>
                    <a:ext uri="{FF2B5EF4-FFF2-40B4-BE49-F238E27FC236}">
                      <a16:creationId xmlns:a16="http://schemas.microsoft.com/office/drawing/2014/main" id="{F0CEFEBC-1D3E-0646-2597-EA79B0259838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1" name="Google Shape;4620;p48">
                  <a:extLst>
                    <a:ext uri="{FF2B5EF4-FFF2-40B4-BE49-F238E27FC236}">
                      <a16:creationId xmlns:a16="http://schemas.microsoft.com/office/drawing/2014/main" id="{6108C465-5376-674D-F4CF-328A0F4EDC1D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98" name="Google Shape;4621;p48">
                    <a:extLst>
                      <a:ext uri="{FF2B5EF4-FFF2-40B4-BE49-F238E27FC236}">
                        <a16:creationId xmlns:a16="http://schemas.microsoft.com/office/drawing/2014/main" id="{3FC09415-245E-DC65-C3FF-3EA7A60D25F0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4622;p48">
                    <a:extLst>
                      <a:ext uri="{FF2B5EF4-FFF2-40B4-BE49-F238E27FC236}">
                        <a16:creationId xmlns:a16="http://schemas.microsoft.com/office/drawing/2014/main" id="{60911F08-0561-4ED7-A36C-EA83729BB6CD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2" name="Google Shape;4623;p48">
                  <a:extLst>
                    <a:ext uri="{FF2B5EF4-FFF2-40B4-BE49-F238E27FC236}">
                      <a16:creationId xmlns:a16="http://schemas.microsoft.com/office/drawing/2014/main" id="{06CE806E-AB9D-6320-EC57-B23F6B35CB0A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4624;p48">
                  <a:extLst>
                    <a:ext uri="{FF2B5EF4-FFF2-40B4-BE49-F238E27FC236}">
                      <a16:creationId xmlns:a16="http://schemas.microsoft.com/office/drawing/2014/main" id="{268FFE3C-C15F-6DDD-491D-093C8095FB30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4625;p48">
                  <a:extLst>
                    <a:ext uri="{FF2B5EF4-FFF2-40B4-BE49-F238E27FC236}">
                      <a16:creationId xmlns:a16="http://schemas.microsoft.com/office/drawing/2014/main" id="{575D85F5-98C2-D6D6-860E-235694AE3027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4626;p48">
                  <a:extLst>
                    <a:ext uri="{FF2B5EF4-FFF2-40B4-BE49-F238E27FC236}">
                      <a16:creationId xmlns:a16="http://schemas.microsoft.com/office/drawing/2014/main" id="{43D7E743-5094-07B9-6D32-FD94B0450C3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4627;p48">
                  <a:extLst>
                    <a:ext uri="{FF2B5EF4-FFF2-40B4-BE49-F238E27FC236}">
                      <a16:creationId xmlns:a16="http://schemas.microsoft.com/office/drawing/2014/main" id="{CAEF9303-4AE7-B1CF-9FC0-874654F3351D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4628;p48">
                  <a:extLst>
                    <a:ext uri="{FF2B5EF4-FFF2-40B4-BE49-F238E27FC236}">
                      <a16:creationId xmlns:a16="http://schemas.microsoft.com/office/drawing/2014/main" id="{012A2D33-7BC8-9F82-EEC2-ED5526F0B8C1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4629;p48">
                  <a:extLst>
                    <a:ext uri="{FF2B5EF4-FFF2-40B4-BE49-F238E27FC236}">
                      <a16:creationId xmlns:a16="http://schemas.microsoft.com/office/drawing/2014/main" id="{40755C64-A6E3-5A31-DD51-6FF217F00B83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4630;p48">
                  <a:extLst>
                    <a:ext uri="{FF2B5EF4-FFF2-40B4-BE49-F238E27FC236}">
                      <a16:creationId xmlns:a16="http://schemas.microsoft.com/office/drawing/2014/main" id="{448A6098-93CD-4BE6-6D89-D303CC3AA184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4631;p48">
                  <a:extLst>
                    <a:ext uri="{FF2B5EF4-FFF2-40B4-BE49-F238E27FC236}">
                      <a16:creationId xmlns:a16="http://schemas.microsoft.com/office/drawing/2014/main" id="{41A0672C-62C7-8FC1-CC6C-F2FCE101469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4632;p48">
                  <a:extLst>
                    <a:ext uri="{FF2B5EF4-FFF2-40B4-BE49-F238E27FC236}">
                      <a16:creationId xmlns:a16="http://schemas.microsoft.com/office/drawing/2014/main" id="{A24598CC-D704-EA9E-5402-4BD2A1731837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4633;p48">
                  <a:extLst>
                    <a:ext uri="{FF2B5EF4-FFF2-40B4-BE49-F238E27FC236}">
                      <a16:creationId xmlns:a16="http://schemas.microsoft.com/office/drawing/2014/main" id="{36F57AAB-43B1-CE10-9F52-BD7F8CEC080E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4634;p48">
                  <a:extLst>
                    <a:ext uri="{FF2B5EF4-FFF2-40B4-BE49-F238E27FC236}">
                      <a16:creationId xmlns:a16="http://schemas.microsoft.com/office/drawing/2014/main" id="{AE0FEC2D-9B8A-7279-8733-A5F5B7F48510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4635;p48">
                  <a:extLst>
                    <a:ext uri="{FF2B5EF4-FFF2-40B4-BE49-F238E27FC236}">
                      <a16:creationId xmlns:a16="http://schemas.microsoft.com/office/drawing/2014/main" id="{BC3A60A6-765D-A03D-6EE4-614B800C4E6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4636;p48">
                  <a:extLst>
                    <a:ext uri="{FF2B5EF4-FFF2-40B4-BE49-F238E27FC236}">
                      <a16:creationId xmlns:a16="http://schemas.microsoft.com/office/drawing/2014/main" id="{02ADEB39-CAE3-E464-BB3D-4B9613F8768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4637;p48">
                  <a:extLst>
                    <a:ext uri="{FF2B5EF4-FFF2-40B4-BE49-F238E27FC236}">
                      <a16:creationId xmlns:a16="http://schemas.microsoft.com/office/drawing/2014/main" id="{A951D8D7-3EB6-871F-CE2F-1BACC5B00E78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4638;p48">
                  <a:extLst>
                    <a:ext uri="{FF2B5EF4-FFF2-40B4-BE49-F238E27FC236}">
                      <a16:creationId xmlns:a16="http://schemas.microsoft.com/office/drawing/2014/main" id="{A63E157C-30A4-1FC4-594E-7EC6B843FD6D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4639;p48">
                  <a:extLst>
                    <a:ext uri="{FF2B5EF4-FFF2-40B4-BE49-F238E27FC236}">
                      <a16:creationId xmlns:a16="http://schemas.microsoft.com/office/drawing/2014/main" id="{4C84BEE2-EEF8-EA1D-D6C8-FDF6AD7AFE90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4640;p48">
                  <a:extLst>
                    <a:ext uri="{FF2B5EF4-FFF2-40B4-BE49-F238E27FC236}">
                      <a16:creationId xmlns:a16="http://schemas.microsoft.com/office/drawing/2014/main" id="{49F47541-624F-3092-CF77-608E7168C4F7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4641;p48">
                  <a:extLst>
                    <a:ext uri="{FF2B5EF4-FFF2-40B4-BE49-F238E27FC236}">
                      <a16:creationId xmlns:a16="http://schemas.microsoft.com/office/drawing/2014/main" id="{90CECEF5-A1BF-D9EC-0F8A-69FA3C5D0AB0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4642;p48">
                  <a:extLst>
                    <a:ext uri="{FF2B5EF4-FFF2-40B4-BE49-F238E27FC236}">
                      <a16:creationId xmlns:a16="http://schemas.microsoft.com/office/drawing/2014/main" id="{661AA54B-822C-56F7-6F57-5D98C25B2D8F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4643;p48">
                  <a:extLst>
                    <a:ext uri="{FF2B5EF4-FFF2-40B4-BE49-F238E27FC236}">
                      <a16:creationId xmlns:a16="http://schemas.microsoft.com/office/drawing/2014/main" id="{F03B4F7D-540E-C12A-0DFF-1689D9C5C431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4644;p48">
                  <a:extLst>
                    <a:ext uri="{FF2B5EF4-FFF2-40B4-BE49-F238E27FC236}">
                      <a16:creationId xmlns:a16="http://schemas.microsoft.com/office/drawing/2014/main" id="{2137CDA6-654E-EC9C-0530-48CA0B0FCAE9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4645;p48">
                  <a:extLst>
                    <a:ext uri="{FF2B5EF4-FFF2-40B4-BE49-F238E27FC236}">
                      <a16:creationId xmlns:a16="http://schemas.microsoft.com/office/drawing/2014/main" id="{5A8218C5-9305-8A73-8631-8381299A6107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4646;p48">
                  <a:extLst>
                    <a:ext uri="{FF2B5EF4-FFF2-40B4-BE49-F238E27FC236}">
                      <a16:creationId xmlns:a16="http://schemas.microsoft.com/office/drawing/2014/main" id="{F824FFB6-5ECB-B726-FAF8-9E9F0CB76EA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4647;p48">
                  <a:extLst>
                    <a:ext uri="{FF2B5EF4-FFF2-40B4-BE49-F238E27FC236}">
                      <a16:creationId xmlns:a16="http://schemas.microsoft.com/office/drawing/2014/main" id="{C29277D4-6147-33DC-FC0B-3EF7CB4F6CDE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4648;p48">
                  <a:extLst>
                    <a:ext uri="{FF2B5EF4-FFF2-40B4-BE49-F238E27FC236}">
                      <a16:creationId xmlns:a16="http://schemas.microsoft.com/office/drawing/2014/main" id="{870A0569-20C0-0BA2-5B10-C9D15C71C7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4649;p48">
                  <a:extLst>
                    <a:ext uri="{FF2B5EF4-FFF2-40B4-BE49-F238E27FC236}">
                      <a16:creationId xmlns:a16="http://schemas.microsoft.com/office/drawing/2014/main" id="{6105AE09-6E72-C6AB-D495-CB141F0FF296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4650;p48">
                  <a:extLst>
                    <a:ext uri="{FF2B5EF4-FFF2-40B4-BE49-F238E27FC236}">
                      <a16:creationId xmlns:a16="http://schemas.microsoft.com/office/drawing/2014/main" id="{599562A3-131B-5F0B-9495-B5F2CE66BC34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4651;p48">
                  <a:extLst>
                    <a:ext uri="{FF2B5EF4-FFF2-40B4-BE49-F238E27FC236}">
                      <a16:creationId xmlns:a16="http://schemas.microsoft.com/office/drawing/2014/main" id="{840D88D6-FBFD-BF08-3932-DDEF3F5E49C6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4652;p48">
                  <a:extLst>
                    <a:ext uri="{FF2B5EF4-FFF2-40B4-BE49-F238E27FC236}">
                      <a16:creationId xmlns:a16="http://schemas.microsoft.com/office/drawing/2014/main" id="{C847EB69-ED79-15F1-D9F2-3025DF2450CD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4653;p48">
                  <a:extLst>
                    <a:ext uri="{FF2B5EF4-FFF2-40B4-BE49-F238E27FC236}">
                      <a16:creationId xmlns:a16="http://schemas.microsoft.com/office/drawing/2014/main" id="{25D36BEC-4C46-B762-4A68-E2BE7586F44F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4654;p48">
                  <a:extLst>
                    <a:ext uri="{FF2B5EF4-FFF2-40B4-BE49-F238E27FC236}">
                      <a16:creationId xmlns:a16="http://schemas.microsoft.com/office/drawing/2014/main" id="{E0CD2F5A-DFF2-E8BE-59DE-F6568F354FBB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4655;p48">
                  <a:extLst>
                    <a:ext uri="{FF2B5EF4-FFF2-40B4-BE49-F238E27FC236}">
                      <a16:creationId xmlns:a16="http://schemas.microsoft.com/office/drawing/2014/main" id="{F935DFE1-46E2-3213-E0CA-8F4AE0FF03EB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4656;p48">
                  <a:extLst>
                    <a:ext uri="{FF2B5EF4-FFF2-40B4-BE49-F238E27FC236}">
                      <a16:creationId xmlns:a16="http://schemas.microsoft.com/office/drawing/2014/main" id="{5127035F-7476-D304-2F90-509979FAACC6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4657;p48">
                  <a:extLst>
                    <a:ext uri="{FF2B5EF4-FFF2-40B4-BE49-F238E27FC236}">
                      <a16:creationId xmlns:a16="http://schemas.microsoft.com/office/drawing/2014/main" id="{9DE6946A-A7F6-574C-182E-186E8DAA21A8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4658;p48">
                  <a:extLst>
                    <a:ext uri="{FF2B5EF4-FFF2-40B4-BE49-F238E27FC236}">
                      <a16:creationId xmlns:a16="http://schemas.microsoft.com/office/drawing/2014/main" id="{56F8D5C0-FBFD-3D5A-D94C-5FE73B6D8293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4659;p48">
                  <a:extLst>
                    <a:ext uri="{FF2B5EF4-FFF2-40B4-BE49-F238E27FC236}">
                      <a16:creationId xmlns:a16="http://schemas.microsoft.com/office/drawing/2014/main" id="{A5ADEBF2-D26A-31E9-83A5-2B2A126DDC65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4660;p48">
                  <a:extLst>
                    <a:ext uri="{FF2B5EF4-FFF2-40B4-BE49-F238E27FC236}">
                      <a16:creationId xmlns:a16="http://schemas.microsoft.com/office/drawing/2014/main" id="{EFB0ACD1-E3AD-4FD5-4932-DAAC1B458DBB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4661;p48">
                  <a:extLst>
                    <a:ext uri="{FF2B5EF4-FFF2-40B4-BE49-F238E27FC236}">
                      <a16:creationId xmlns:a16="http://schemas.microsoft.com/office/drawing/2014/main" id="{57BF1812-9015-85B4-DF07-FE4BDF9A358C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4662;p48">
                  <a:extLst>
                    <a:ext uri="{FF2B5EF4-FFF2-40B4-BE49-F238E27FC236}">
                      <a16:creationId xmlns:a16="http://schemas.microsoft.com/office/drawing/2014/main" id="{889F2423-CB9B-10C7-C71B-6851C3B20C8D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4663;p48">
                  <a:extLst>
                    <a:ext uri="{FF2B5EF4-FFF2-40B4-BE49-F238E27FC236}">
                      <a16:creationId xmlns:a16="http://schemas.microsoft.com/office/drawing/2014/main" id="{DC0ACB6F-1CE1-3AC3-B7E0-91C0CE6A4FF6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4664;p48">
                  <a:extLst>
                    <a:ext uri="{FF2B5EF4-FFF2-40B4-BE49-F238E27FC236}">
                      <a16:creationId xmlns:a16="http://schemas.microsoft.com/office/drawing/2014/main" id="{53DE13D2-5B2E-8825-F77E-656267A351E4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4665;p48">
                  <a:extLst>
                    <a:ext uri="{FF2B5EF4-FFF2-40B4-BE49-F238E27FC236}">
                      <a16:creationId xmlns:a16="http://schemas.microsoft.com/office/drawing/2014/main" id="{A64383F1-6E1E-F73C-FE1C-4C54D135931A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4666;p48">
                  <a:extLst>
                    <a:ext uri="{FF2B5EF4-FFF2-40B4-BE49-F238E27FC236}">
                      <a16:creationId xmlns:a16="http://schemas.microsoft.com/office/drawing/2014/main" id="{B229BBC4-2631-F789-492C-FA4D5BBD6AB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4667;p48">
                  <a:extLst>
                    <a:ext uri="{FF2B5EF4-FFF2-40B4-BE49-F238E27FC236}">
                      <a16:creationId xmlns:a16="http://schemas.microsoft.com/office/drawing/2014/main" id="{B35EC62E-0D8B-D0AF-E84A-EB661D25226D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4668;p48">
                  <a:extLst>
                    <a:ext uri="{FF2B5EF4-FFF2-40B4-BE49-F238E27FC236}">
                      <a16:creationId xmlns:a16="http://schemas.microsoft.com/office/drawing/2014/main" id="{1FE80896-3BD7-8155-F770-DB875CF2901F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4669;p48">
                  <a:extLst>
                    <a:ext uri="{FF2B5EF4-FFF2-40B4-BE49-F238E27FC236}">
                      <a16:creationId xmlns:a16="http://schemas.microsoft.com/office/drawing/2014/main" id="{EA20F86F-AA8E-BD56-60B9-2A051D64227C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4670;p48">
                  <a:extLst>
                    <a:ext uri="{FF2B5EF4-FFF2-40B4-BE49-F238E27FC236}">
                      <a16:creationId xmlns:a16="http://schemas.microsoft.com/office/drawing/2014/main" id="{F0693A9D-6A84-0695-88AC-59AD02776C86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4671;p48">
                  <a:extLst>
                    <a:ext uri="{FF2B5EF4-FFF2-40B4-BE49-F238E27FC236}">
                      <a16:creationId xmlns:a16="http://schemas.microsoft.com/office/drawing/2014/main" id="{E18258BC-0668-CB89-92C8-2A2436CACA06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4672;p48">
                  <a:extLst>
                    <a:ext uri="{FF2B5EF4-FFF2-40B4-BE49-F238E27FC236}">
                      <a16:creationId xmlns:a16="http://schemas.microsoft.com/office/drawing/2014/main" id="{B13C8A6D-72DB-43CE-1847-3E8784E2C25E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4673;p48">
                  <a:extLst>
                    <a:ext uri="{FF2B5EF4-FFF2-40B4-BE49-F238E27FC236}">
                      <a16:creationId xmlns:a16="http://schemas.microsoft.com/office/drawing/2014/main" id="{5EA7EFF7-04C8-34FC-D8F8-3A61A209749B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4674;p48">
                  <a:extLst>
                    <a:ext uri="{FF2B5EF4-FFF2-40B4-BE49-F238E27FC236}">
                      <a16:creationId xmlns:a16="http://schemas.microsoft.com/office/drawing/2014/main" id="{898C8D30-EAA9-46D6-F639-883A30767083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4675;p48">
                  <a:extLst>
                    <a:ext uri="{FF2B5EF4-FFF2-40B4-BE49-F238E27FC236}">
                      <a16:creationId xmlns:a16="http://schemas.microsoft.com/office/drawing/2014/main" id="{AFB8E6AC-7FA3-1745-8B7D-21E8CBE8D37E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4676;p48">
                  <a:extLst>
                    <a:ext uri="{FF2B5EF4-FFF2-40B4-BE49-F238E27FC236}">
                      <a16:creationId xmlns:a16="http://schemas.microsoft.com/office/drawing/2014/main" id="{7585028B-C915-894C-C8ED-E680509B3C1F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4677;p48">
                  <a:extLst>
                    <a:ext uri="{FF2B5EF4-FFF2-40B4-BE49-F238E27FC236}">
                      <a16:creationId xmlns:a16="http://schemas.microsoft.com/office/drawing/2014/main" id="{0D505D1E-1630-5A3C-07E1-29D135BB16B7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4678;p48">
                  <a:extLst>
                    <a:ext uri="{FF2B5EF4-FFF2-40B4-BE49-F238E27FC236}">
                      <a16:creationId xmlns:a16="http://schemas.microsoft.com/office/drawing/2014/main" id="{BB0B77C0-7F5C-1D4E-E273-4F3F11A6BF6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4679;p48">
                  <a:extLst>
                    <a:ext uri="{FF2B5EF4-FFF2-40B4-BE49-F238E27FC236}">
                      <a16:creationId xmlns:a16="http://schemas.microsoft.com/office/drawing/2014/main" id="{3A6E9901-7AB6-4426-7800-E6030A6D1571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4680;p48">
                  <a:extLst>
                    <a:ext uri="{FF2B5EF4-FFF2-40B4-BE49-F238E27FC236}">
                      <a16:creationId xmlns:a16="http://schemas.microsoft.com/office/drawing/2014/main" id="{340850B9-290C-F1B1-9A6E-D3CE7B677AC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4681;p48">
                  <a:extLst>
                    <a:ext uri="{FF2B5EF4-FFF2-40B4-BE49-F238E27FC236}">
                      <a16:creationId xmlns:a16="http://schemas.microsoft.com/office/drawing/2014/main" id="{8D65A0D3-98F8-37D2-DC89-4E69723F9342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4682;p48">
                  <a:extLst>
                    <a:ext uri="{FF2B5EF4-FFF2-40B4-BE49-F238E27FC236}">
                      <a16:creationId xmlns:a16="http://schemas.microsoft.com/office/drawing/2014/main" id="{ADAA7A65-B7A9-5F64-021A-B0AEDA7A677A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4683;p48">
                  <a:extLst>
                    <a:ext uri="{FF2B5EF4-FFF2-40B4-BE49-F238E27FC236}">
                      <a16:creationId xmlns:a16="http://schemas.microsoft.com/office/drawing/2014/main" id="{124CA4ED-3A7A-6E3F-0F41-DD8B205655B4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4684;p48">
                  <a:extLst>
                    <a:ext uri="{FF2B5EF4-FFF2-40B4-BE49-F238E27FC236}">
                      <a16:creationId xmlns:a16="http://schemas.microsoft.com/office/drawing/2014/main" id="{2EF6457B-F333-46B7-61A4-53BEA9EE16F3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4685;p48">
                  <a:extLst>
                    <a:ext uri="{FF2B5EF4-FFF2-40B4-BE49-F238E27FC236}">
                      <a16:creationId xmlns:a16="http://schemas.microsoft.com/office/drawing/2014/main" id="{EB112F74-6334-0CBE-8761-31ECAA5D6E47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4686;p48">
                  <a:extLst>
                    <a:ext uri="{FF2B5EF4-FFF2-40B4-BE49-F238E27FC236}">
                      <a16:creationId xmlns:a16="http://schemas.microsoft.com/office/drawing/2014/main" id="{627B302B-0023-B37B-212D-8A4B96280A1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8" name="Google Shape;4687;p48">
                <a:extLst>
                  <a:ext uri="{FF2B5EF4-FFF2-40B4-BE49-F238E27FC236}">
                    <a16:creationId xmlns:a16="http://schemas.microsoft.com/office/drawing/2014/main" id="{93A96760-317F-9368-D7D2-120CE246118E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09" name="Google Shape;4688;p48">
                  <a:extLst>
                    <a:ext uri="{FF2B5EF4-FFF2-40B4-BE49-F238E27FC236}">
                      <a16:creationId xmlns:a16="http://schemas.microsoft.com/office/drawing/2014/main" id="{20F17DE3-AFDB-1EF8-B470-63210FB93ED0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13" name="Google Shape;4689;p48">
                    <a:extLst>
                      <a:ext uri="{FF2B5EF4-FFF2-40B4-BE49-F238E27FC236}">
                        <a16:creationId xmlns:a16="http://schemas.microsoft.com/office/drawing/2014/main" id="{E60ED435-E698-2E5C-B425-EC5A2D3ADA64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4690;p48">
                    <a:extLst>
                      <a:ext uri="{FF2B5EF4-FFF2-40B4-BE49-F238E27FC236}">
                        <a16:creationId xmlns:a16="http://schemas.microsoft.com/office/drawing/2014/main" id="{B1367D2E-9A95-E04C-E453-5C810D13DBD8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4691;p48">
                    <a:extLst>
                      <a:ext uri="{FF2B5EF4-FFF2-40B4-BE49-F238E27FC236}">
                        <a16:creationId xmlns:a16="http://schemas.microsoft.com/office/drawing/2014/main" id="{2CC17116-58F9-A2FB-44D9-11B4BD21770E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4692;p48">
                    <a:extLst>
                      <a:ext uri="{FF2B5EF4-FFF2-40B4-BE49-F238E27FC236}">
                        <a16:creationId xmlns:a16="http://schemas.microsoft.com/office/drawing/2014/main" id="{4A1D4B7E-A889-40F3-2655-647121180584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4693;p48">
                    <a:extLst>
                      <a:ext uri="{FF2B5EF4-FFF2-40B4-BE49-F238E27FC236}">
                        <a16:creationId xmlns:a16="http://schemas.microsoft.com/office/drawing/2014/main" id="{B1492EE3-1871-2BB3-7D3E-04C9F9D2CB55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0" name="Google Shape;4694;p48">
                  <a:extLst>
                    <a:ext uri="{FF2B5EF4-FFF2-40B4-BE49-F238E27FC236}">
                      <a16:creationId xmlns:a16="http://schemas.microsoft.com/office/drawing/2014/main" id="{2582A9D7-8F06-491F-C45E-5E6C6E3A9FD3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4695;p48">
                  <a:extLst>
                    <a:ext uri="{FF2B5EF4-FFF2-40B4-BE49-F238E27FC236}">
                      <a16:creationId xmlns:a16="http://schemas.microsoft.com/office/drawing/2014/main" id="{9D425896-670D-1E8C-6967-D004246F9A93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4696;p48">
                  <a:extLst>
                    <a:ext uri="{FF2B5EF4-FFF2-40B4-BE49-F238E27FC236}">
                      <a16:creationId xmlns:a16="http://schemas.microsoft.com/office/drawing/2014/main" id="{6077E8FD-89FD-DE04-EAA4-39C398579459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Google Shape;4697;p48">
              <a:extLst>
                <a:ext uri="{FF2B5EF4-FFF2-40B4-BE49-F238E27FC236}">
                  <a16:creationId xmlns:a16="http://schemas.microsoft.com/office/drawing/2014/main" id="{4476AD02-7598-03BA-733D-07A70009CCB5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698;p48">
              <a:extLst>
                <a:ext uri="{FF2B5EF4-FFF2-40B4-BE49-F238E27FC236}">
                  <a16:creationId xmlns:a16="http://schemas.microsoft.com/office/drawing/2014/main" id="{E93A272C-6367-D7D0-FD8F-D6287752A452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99;p48">
              <a:extLst>
                <a:ext uri="{FF2B5EF4-FFF2-40B4-BE49-F238E27FC236}">
                  <a16:creationId xmlns:a16="http://schemas.microsoft.com/office/drawing/2014/main" id="{B2BB7003-D8A0-A195-C98E-0BE93CAF21CE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700;p48">
              <a:extLst>
                <a:ext uri="{FF2B5EF4-FFF2-40B4-BE49-F238E27FC236}">
                  <a16:creationId xmlns:a16="http://schemas.microsoft.com/office/drawing/2014/main" id="{2580E728-CA9E-68D6-830D-927B5AE69741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701;p48">
              <a:extLst>
                <a:ext uri="{FF2B5EF4-FFF2-40B4-BE49-F238E27FC236}">
                  <a16:creationId xmlns:a16="http://schemas.microsoft.com/office/drawing/2014/main" id="{A239FA65-65A4-A535-5850-B9930D686EA4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702;p48">
              <a:extLst>
                <a:ext uri="{FF2B5EF4-FFF2-40B4-BE49-F238E27FC236}">
                  <a16:creationId xmlns:a16="http://schemas.microsoft.com/office/drawing/2014/main" id="{76D78C26-F322-1D65-3D72-9F71B2A01BAE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dataset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r>
              <a:rPr lang="en-US" b="1" dirty="0"/>
              <a:t>Includes match percentages for training data</a:t>
            </a:r>
          </a:p>
          <a:p>
            <a:pPr marL="171450" indent="-171450"/>
            <a:r>
              <a:rPr lang="en-US" b="1" dirty="0"/>
              <a:t>Dataset split: train and test groups</a:t>
            </a:r>
          </a:p>
          <a:p>
            <a:pPr marL="171450" indent="-171450"/>
            <a:r>
              <a:rPr lang="en-US" b="1" dirty="0"/>
              <a:t>Designed to predict job match scores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7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Contains 150 resumes of engineers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Roles: ML, AWS, MERN Stack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Features: skills, education, experience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Match percentage measures candidate-job alignment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765847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</a:rPr>
              <a:t>More info on the dataset at </a:t>
            </a:r>
            <a:r>
              <a:rPr lang="en-US" sz="1200" b="1" u="sng" dirty="0">
                <a:solidFill>
                  <a:schemeClr val="accent3"/>
                </a:solidFill>
                <a:hlinkClick r:id="rId3"/>
              </a:rPr>
              <a:t>Kaggle</a:t>
            </a:r>
            <a:endParaRPr lang="en-US"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25D91ACF-829A-9C54-363D-5C27845D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>
            <a:extLst>
              <a:ext uri="{FF2B5EF4-FFF2-40B4-BE49-F238E27FC236}">
                <a16:creationId xmlns:a16="http://schemas.microsoft.com/office/drawing/2014/main" id="{F53A1441-C0A7-B5A0-BF68-648064C2C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code output</a:t>
            </a:r>
            <a:endParaRPr dirty="0"/>
          </a:p>
        </p:txBody>
      </p:sp>
      <p:sp>
        <p:nvSpPr>
          <p:cNvPr id="347" name="Google Shape;347;p13">
            <a:extLst>
              <a:ext uri="{FF2B5EF4-FFF2-40B4-BE49-F238E27FC236}">
                <a16:creationId xmlns:a16="http://schemas.microsoft.com/office/drawing/2014/main" id="{51D40430-A28A-6820-A75C-8D54255F35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48" name="Google Shape;348;p13">
            <a:extLst>
              <a:ext uri="{FF2B5EF4-FFF2-40B4-BE49-F238E27FC236}">
                <a16:creationId xmlns:a16="http://schemas.microsoft.com/office/drawing/2014/main" id="{8775FCF9-3BA0-3AD7-7ECE-759A48EE3110}"/>
              </a:ext>
            </a:extLst>
          </p:cNvPr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>
              <a:extLst>
                <a:ext uri="{FF2B5EF4-FFF2-40B4-BE49-F238E27FC236}">
                  <a16:creationId xmlns:a16="http://schemas.microsoft.com/office/drawing/2014/main" id="{CCAB2611-59FD-2E38-3C99-096E27646853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>
              <a:extLst>
                <a:ext uri="{FF2B5EF4-FFF2-40B4-BE49-F238E27FC236}">
                  <a16:creationId xmlns:a16="http://schemas.microsoft.com/office/drawing/2014/main" id="{AD480ABA-2B85-79C9-CB99-0265CB7949E9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>
              <a:extLst>
                <a:ext uri="{FF2B5EF4-FFF2-40B4-BE49-F238E27FC236}">
                  <a16:creationId xmlns:a16="http://schemas.microsoft.com/office/drawing/2014/main" id="{3D7C4419-2FC2-865A-F30B-E2C8F1209694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>
              <a:extLst>
                <a:ext uri="{FF2B5EF4-FFF2-40B4-BE49-F238E27FC236}">
                  <a16:creationId xmlns:a16="http://schemas.microsoft.com/office/drawing/2014/main" id="{40E4E2A6-B2F3-052B-0679-4D664552329E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>
              <a:extLst>
                <a:ext uri="{FF2B5EF4-FFF2-40B4-BE49-F238E27FC236}">
                  <a16:creationId xmlns:a16="http://schemas.microsoft.com/office/drawing/2014/main" id="{5855D6B4-81BD-F7DE-3B5B-DDCC1509B67E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>
              <a:extLst>
                <a:ext uri="{FF2B5EF4-FFF2-40B4-BE49-F238E27FC236}">
                  <a16:creationId xmlns:a16="http://schemas.microsoft.com/office/drawing/2014/main" id="{7DB1C8F7-31E8-4ADB-42A3-C3EA01BA91E7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>
              <a:extLst>
                <a:ext uri="{FF2B5EF4-FFF2-40B4-BE49-F238E27FC236}">
                  <a16:creationId xmlns:a16="http://schemas.microsoft.com/office/drawing/2014/main" id="{E555F77D-959A-DB11-8277-D4B6C3342DBC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>
              <a:extLst>
                <a:ext uri="{FF2B5EF4-FFF2-40B4-BE49-F238E27FC236}">
                  <a16:creationId xmlns:a16="http://schemas.microsoft.com/office/drawing/2014/main" id="{A52657C7-0EEC-F686-F779-F8F44716AC24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>
              <a:extLst>
                <a:ext uri="{FF2B5EF4-FFF2-40B4-BE49-F238E27FC236}">
                  <a16:creationId xmlns:a16="http://schemas.microsoft.com/office/drawing/2014/main" id="{CBFB7C10-7D43-86E6-92B0-6E3269CB5EFE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>
              <a:extLst>
                <a:ext uri="{FF2B5EF4-FFF2-40B4-BE49-F238E27FC236}">
                  <a16:creationId xmlns:a16="http://schemas.microsoft.com/office/drawing/2014/main" id="{AE05AA13-05C7-9C58-8115-E584BB1B9C0C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>
              <a:extLst>
                <a:ext uri="{FF2B5EF4-FFF2-40B4-BE49-F238E27FC236}">
                  <a16:creationId xmlns:a16="http://schemas.microsoft.com/office/drawing/2014/main" id="{99CE2CEF-058F-8348-3315-7DAC623E9A43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>
              <a:extLst>
                <a:ext uri="{FF2B5EF4-FFF2-40B4-BE49-F238E27FC236}">
                  <a16:creationId xmlns:a16="http://schemas.microsoft.com/office/drawing/2014/main" id="{CED44E53-1A1E-5933-8194-6E722E316746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>
              <a:extLst>
                <a:ext uri="{FF2B5EF4-FFF2-40B4-BE49-F238E27FC236}">
                  <a16:creationId xmlns:a16="http://schemas.microsoft.com/office/drawing/2014/main" id="{FEFBEABF-45E0-F8D7-AEB9-BD3DAF2D2CAA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>
              <a:extLst>
                <a:ext uri="{FF2B5EF4-FFF2-40B4-BE49-F238E27FC236}">
                  <a16:creationId xmlns:a16="http://schemas.microsoft.com/office/drawing/2014/main" id="{4FF6A28B-6350-63A5-D0C5-B77B459BF193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>
              <a:extLst>
                <a:ext uri="{FF2B5EF4-FFF2-40B4-BE49-F238E27FC236}">
                  <a16:creationId xmlns:a16="http://schemas.microsoft.com/office/drawing/2014/main" id="{047CF40B-2CC8-1CD2-E1AB-3B449F1A44AF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>
              <a:extLst>
                <a:ext uri="{FF2B5EF4-FFF2-40B4-BE49-F238E27FC236}">
                  <a16:creationId xmlns:a16="http://schemas.microsoft.com/office/drawing/2014/main" id="{047F368E-D186-E8A7-397F-683D06C55196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>
              <a:extLst>
                <a:ext uri="{FF2B5EF4-FFF2-40B4-BE49-F238E27FC236}">
                  <a16:creationId xmlns:a16="http://schemas.microsoft.com/office/drawing/2014/main" id="{9962F2D2-8539-FB4A-72D4-7F3DA2CAD318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>
              <a:extLst>
                <a:ext uri="{FF2B5EF4-FFF2-40B4-BE49-F238E27FC236}">
                  <a16:creationId xmlns:a16="http://schemas.microsoft.com/office/drawing/2014/main" id="{A3A92949-CE33-D6EE-2037-8080980C63E3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>
              <a:extLst>
                <a:ext uri="{FF2B5EF4-FFF2-40B4-BE49-F238E27FC236}">
                  <a16:creationId xmlns:a16="http://schemas.microsoft.com/office/drawing/2014/main" id="{C86C70EF-7E30-EC78-F416-DC73E239738B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>
              <a:extLst>
                <a:ext uri="{FF2B5EF4-FFF2-40B4-BE49-F238E27FC236}">
                  <a16:creationId xmlns:a16="http://schemas.microsoft.com/office/drawing/2014/main" id="{1FEB42BA-4444-A97F-D13C-876EDD8C7ED4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>
              <a:extLst>
                <a:ext uri="{FF2B5EF4-FFF2-40B4-BE49-F238E27FC236}">
                  <a16:creationId xmlns:a16="http://schemas.microsoft.com/office/drawing/2014/main" id="{8B82797E-814C-D83D-6EE1-016CDD3FB46C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>
              <a:extLst>
                <a:ext uri="{FF2B5EF4-FFF2-40B4-BE49-F238E27FC236}">
                  <a16:creationId xmlns:a16="http://schemas.microsoft.com/office/drawing/2014/main" id="{5A510821-36E3-3D0F-099F-B82C9C92717F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>
              <a:extLst>
                <a:ext uri="{FF2B5EF4-FFF2-40B4-BE49-F238E27FC236}">
                  <a16:creationId xmlns:a16="http://schemas.microsoft.com/office/drawing/2014/main" id="{F87F875F-7391-6C54-1C28-E8DF4890EB88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>
              <a:extLst>
                <a:ext uri="{FF2B5EF4-FFF2-40B4-BE49-F238E27FC236}">
                  <a16:creationId xmlns:a16="http://schemas.microsoft.com/office/drawing/2014/main" id="{B1E14679-21DE-1723-012B-0C070CE649E6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>
              <a:extLst>
                <a:ext uri="{FF2B5EF4-FFF2-40B4-BE49-F238E27FC236}">
                  <a16:creationId xmlns:a16="http://schemas.microsoft.com/office/drawing/2014/main" id="{C436D43E-8B81-4F95-0BA8-4C4AED7B9B2A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>
              <a:extLst>
                <a:ext uri="{FF2B5EF4-FFF2-40B4-BE49-F238E27FC236}">
                  <a16:creationId xmlns:a16="http://schemas.microsoft.com/office/drawing/2014/main" id="{63BD3565-F7D7-69DC-A0F5-B241188892D8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7AC804C-0F5A-7FA0-F403-D01A087A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65"/>
          <a:stretch/>
        </p:blipFill>
        <p:spPr>
          <a:xfrm>
            <a:off x="518184" y="2299487"/>
            <a:ext cx="5966679" cy="201004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EA333BD-B169-12CE-4828-59C63ED5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119" b="6392"/>
          <a:stretch/>
        </p:blipFill>
        <p:spPr>
          <a:xfrm>
            <a:off x="6477359" y="2314498"/>
            <a:ext cx="1870818" cy="199666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EBEA382-257F-5675-2D27-19F428108C15}"/>
              </a:ext>
            </a:extLst>
          </p:cNvPr>
          <p:cNvSpPr txBox="1"/>
          <p:nvPr/>
        </p:nvSpPr>
        <p:spPr>
          <a:xfrm>
            <a:off x="5987107" y="4225876"/>
            <a:ext cx="37772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sz="5400" dirty="0"/>
              <a:t>🤷</a:t>
            </a:r>
            <a:r>
              <a:rPr lang="en" sz="4800" dirty="0">
                <a:solidFill>
                  <a:schemeClr val="accent2"/>
                </a:solidFill>
                <a:latin typeface="Raleway Thin"/>
                <a:sym typeface="Raleway Thin"/>
              </a:rPr>
              <a:t>Why?</a:t>
            </a:r>
            <a:endParaRPr lang="he-IL" sz="4800" dirty="0">
              <a:solidFill>
                <a:schemeClr val="accent2"/>
              </a:solidFill>
              <a:latin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42055919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XAI Tools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199" y="2148150"/>
            <a:ext cx="40767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SHAP: Analyze global feature impact on matching score.</a:t>
            </a:r>
          </a:p>
          <a:p>
            <a:pPr marL="342900"/>
            <a:r>
              <a:rPr lang="en-US" dirty="0"/>
              <a:t>LIME: Explain local, instance-specific CV.</a:t>
            </a:r>
          </a:p>
          <a:p>
            <a:pPr marL="342900"/>
            <a:r>
              <a:rPr lang="en-US" dirty="0"/>
              <a:t>CARLA: Counterfactual explanations</a:t>
            </a:r>
          </a:p>
          <a:p>
            <a:pPr marL="342900"/>
            <a:endParaRPr lang="en-US"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DF43D4BF-E4F7-02DD-E9F4-E47CDAB7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DD9CF854-FE54-544D-A932-2A046A7143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contribution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A4516A3B-554A-F1CF-8FEC-5E2A5384E4BD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7</a:t>
            </a:r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220031" y="833418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88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5B71B652-F6E0-27BC-E240-82CD90A5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6E7929E-7E9B-ADA5-2A39-F42EB6EF39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1EE8272E-5F8A-2216-D060-92768BD84B7B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97753E6-8750-36B3-0B80-509C53F5CE8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8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072B1744-7FAA-3204-6BE9-2D7DFEB53534}"/>
              </a:ext>
            </a:extLst>
          </p:cNvPr>
          <p:cNvSpPr txBox="1">
            <a:spLocks/>
          </p:cNvSpPr>
          <p:nvPr/>
        </p:nvSpPr>
        <p:spPr>
          <a:xfrm>
            <a:off x="796434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Present and explain the match percentage of a new CV.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Explain AI decisions in resume matching: Combines global and local AI explanations.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Provide clear, actionable insights to users: Helps job seekers refine their applications to help candidates improve their match scores.</a:t>
            </a:r>
          </a:p>
        </p:txBody>
      </p:sp>
      <p:grpSp>
        <p:nvGrpSpPr>
          <p:cNvPr id="795" name="קבוצה 794">
            <a:extLst>
              <a:ext uri="{FF2B5EF4-FFF2-40B4-BE49-F238E27FC236}">
                <a16:creationId xmlns:a16="http://schemas.microsoft.com/office/drawing/2014/main" id="{0A4A9D18-ED7B-C449-42B7-9D6E98A4F5CC}"/>
              </a:ext>
            </a:extLst>
          </p:cNvPr>
          <p:cNvGrpSpPr/>
          <p:nvPr/>
        </p:nvGrpSpPr>
        <p:grpSpPr>
          <a:xfrm>
            <a:off x="5807090" y="861128"/>
            <a:ext cx="3067924" cy="3421244"/>
            <a:chOff x="4596660" y="1970212"/>
            <a:chExt cx="2571712" cy="2867885"/>
          </a:xfrm>
        </p:grpSpPr>
        <p:sp>
          <p:nvSpPr>
            <p:cNvPr id="588" name="Google Shape;1749;p30">
              <a:extLst>
                <a:ext uri="{FF2B5EF4-FFF2-40B4-BE49-F238E27FC236}">
                  <a16:creationId xmlns:a16="http://schemas.microsoft.com/office/drawing/2014/main" id="{D0793FEB-96B3-FEAD-CA2D-D6F19D1197BF}"/>
                </a:ext>
              </a:extLst>
            </p:cNvPr>
            <p:cNvSpPr/>
            <p:nvPr/>
          </p:nvSpPr>
          <p:spPr>
            <a:xfrm>
              <a:off x="5986830" y="3889465"/>
              <a:ext cx="144140" cy="81165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750;p30">
              <a:extLst>
                <a:ext uri="{FF2B5EF4-FFF2-40B4-BE49-F238E27FC236}">
                  <a16:creationId xmlns:a16="http://schemas.microsoft.com/office/drawing/2014/main" id="{611C8088-1FDE-5D75-128C-97C96D487D66}"/>
                </a:ext>
              </a:extLst>
            </p:cNvPr>
            <p:cNvSpPr/>
            <p:nvPr/>
          </p:nvSpPr>
          <p:spPr>
            <a:xfrm>
              <a:off x="6397368" y="4131684"/>
              <a:ext cx="144082" cy="81165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751;p30">
              <a:extLst>
                <a:ext uri="{FF2B5EF4-FFF2-40B4-BE49-F238E27FC236}">
                  <a16:creationId xmlns:a16="http://schemas.microsoft.com/office/drawing/2014/main" id="{CC52ED43-D8A9-CB7E-55FF-526819BE6841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752;p30">
              <a:extLst>
                <a:ext uri="{FF2B5EF4-FFF2-40B4-BE49-F238E27FC236}">
                  <a16:creationId xmlns:a16="http://schemas.microsoft.com/office/drawing/2014/main" id="{66002391-12B3-FF7B-7E52-3991379CCF0C}"/>
                </a:ext>
              </a:extLst>
            </p:cNvPr>
            <p:cNvSpPr/>
            <p:nvPr/>
          </p:nvSpPr>
          <p:spPr>
            <a:xfrm>
              <a:off x="6063183" y="3153754"/>
              <a:ext cx="301304" cy="775916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753;p30">
              <a:extLst>
                <a:ext uri="{FF2B5EF4-FFF2-40B4-BE49-F238E27FC236}">
                  <a16:creationId xmlns:a16="http://schemas.microsoft.com/office/drawing/2014/main" id="{534571F3-F263-4A7D-68B5-5FE021283DB4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754;p30">
              <a:extLst>
                <a:ext uri="{FF2B5EF4-FFF2-40B4-BE49-F238E27FC236}">
                  <a16:creationId xmlns:a16="http://schemas.microsoft.com/office/drawing/2014/main" id="{2F79E0F1-4C4F-54D4-9DC5-6FD751CCBE9F}"/>
                </a:ext>
              </a:extLst>
            </p:cNvPr>
            <p:cNvSpPr/>
            <p:nvPr/>
          </p:nvSpPr>
          <p:spPr>
            <a:xfrm>
              <a:off x="6386833" y="3199239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755;p30">
              <a:extLst>
                <a:ext uri="{FF2B5EF4-FFF2-40B4-BE49-F238E27FC236}">
                  <a16:creationId xmlns:a16="http://schemas.microsoft.com/office/drawing/2014/main" id="{8DFA5658-5793-9840-C0BA-D4B7FE50D0E0}"/>
                </a:ext>
              </a:extLst>
            </p:cNvPr>
            <p:cNvSpPr/>
            <p:nvPr/>
          </p:nvSpPr>
          <p:spPr>
            <a:xfrm>
              <a:off x="6336412" y="3228073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756;p30">
              <a:extLst>
                <a:ext uri="{FF2B5EF4-FFF2-40B4-BE49-F238E27FC236}">
                  <a16:creationId xmlns:a16="http://schemas.microsoft.com/office/drawing/2014/main" id="{1C7E3202-43AC-E690-6584-EBAF5EC0D95A}"/>
                </a:ext>
              </a:extLst>
            </p:cNvPr>
            <p:cNvSpPr/>
            <p:nvPr/>
          </p:nvSpPr>
          <p:spPr>
            <a:xfrm>
              <a:off x="5725699" y="2801824"/>
              <a:ext cx="1414192" cy="818326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757;p30">
              <a:extLst>
                <a:ext uri="{FF2B5EF4-FFF2-40B4-BE49-F238E27FC236}">
                  <a16:creationId xmlns:a16="http://schemas.microsoft.com/office/drawing/2014/main" id="{46642EEB-7D4F-3CC0-52FF-59A27DD49C99}"/>
                </a:ext>
              </a:extLst>
            </p:cNvPr>
            <p:cNvSpPr/>
            <p:nvPr/>
          </p:nvSpPr>
          <p:spPr>
            <a:xfrm>
              <a:off x="5725699" y="2837040"/>
              <a:ext cx="1353064" cy="853716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758;p30">
              <a:extLst>
                <a:ext uri="{FF2B5EF4-FFF2-40B4-BE49-F238E27FC236}">
                  <a16:creationId xmlns:a16="http://schemas.microsoft.com/office/drawing/2014/main" id="{85A0A4C5-47A7-890A-A3F3-0351A29EDFDE}"/>
                </a:ext>
              </a:extLst>
            </p:cNvPr>
            <p:cNvSpPr/>
            <p:nvPr/>
          </p:nvSpPr>
          <p:spPr>
            <a:xfrm>
              <a:off x="5805352" y="1970212"/>
              <a:ext cx="1246029" cy="1596853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759;p30">
              <a:extLst>
                <a:ext uri="{FF2B5EF4-FFF2-40B4-BE49-F238E27FC236}">
                  <a16:creationId xmlns:a16="http://schemas.microsoft.com/office/drawing/2014/main" id="{655F00AA-B422-345D-06FA-85046E3C1132}"/>
                </a:ext>
              </a:extLst>
            </p:cNvPr>
            <p:cNvSpPr/>
            <p:nvPr/>
          </p:nvSpPr>
          <p:spPr>
            <a:xfrm>
              <a:off x="7078762" y="3582962"/>
              <a:ext cx="62113" cy="107795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760;p30">
              <a:extLst>
                <a:ext uri="{FF2B5EF4-FFF2-40B4-BE49-F238E27FC236}">
                  <a16:creationId xmlns:a16="http://schemas.microsoft.com/office/drawing/2014/main" id="{DD522246-DCA9-3F32-7916-5057F417BBE0}"/>
                </a:ext>
              </a:extLst>
            </p:cNvPr>
            <p:cNvSpPr/>
            <p:nvPr/>
          </p:nvSpPr>
          <p:spPr>
            <a:xfrm>
              <a:off x="5897104" y="213167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761;p30">
              <a:extLst>
                <a:ext uri="{FF2B5EF4-FFF2-40B4-BE49-F238E27FC236}">
                  <a16:creationId xmlns:a16="http://schemas.microsoft.com/office/drawing/2014/main" id="{9921F531-1132-F457-A113-708C842F5FD9}"/>
                </a:ext>
              </a:extLst>
            </p:cNvPr>
            <p:cNvSpPr/>
            <p:nvPr/>
          </p:nvSpPr>
          <p:spPr>
            <a:xfrm>
              <a:off x="6044254" y="221678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762;p30">
              <a:extLst>
                <a:ext uri="{FF2B5EF4-FFF2-40B4-BE49-F238E27FC236}">
                  <a16:creationId xmlns:a16="http://schemas.microsoft.com/office/drawing/2014/main" id="{CAD9DC16-E203-5D70-2CA1-9987A6A68E7A}"/>
                </a:ext>
              </a:extLst>
            </p:cNvPr>
            <p:cNvSpPr/>
            <p:nvPr/>
          </p:nvSpPr>
          <p:spPr>
            <a:xfrm>
              <a:off x="5897104" y="220686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763;p30">
              <a:extLst>
                <a:ext uri="{FF2B5EF4-FFF2-40B4-BE49-F238E27FC236}">
                  <a16:creationId xmlns:a16="http://schemas.microsoft.com/office/drawing/2014/main" id="{162C7846-70F3-A1C0-4644-B59911D55628}"/>
                </a:ext>
              </a:extLst>
            </p:cNvPr>
            <p:cNvSpPr/>
            <p:nvPr/>
          </p:nvSpPr>
          <p:spPr>
            <a:xfrm>
              <a:off x="6044254" y="229197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764;p30">
              <a:extLst>
                <a:ext uri="{FF2B5EF4-FFF2-40B4-BE49-F238E27FC236}">
                  <a16:creationId xmlns:a16="http://schemas.microsoft.com/office/drawing/2014/main" id="{E30BF5DE-384E-4770-771B-6DF107BEEF95}"/>
                </a:ext>
              </a:extLst>
            </p:cNvPr>
            <p:cNvSpPr/>
            <p:nvPr/>
          </p:nvSpPr>
          <p:spPr>
            <a:xfrm>
              <a:off x="5897104" y="2293075"/>
              <a:ext cx="103213" cy="99556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765;p30">
              <a:extLst>
                <a:ext uri="{FF2B5EF4-FFF2-40B4-BE49-F238E27FC236}">
                  <a16:creationId xmlns:a16="http://schemas.microsoft.com/office/drawing/2014/main" id="{EEFE401D-2984-7743-A884-02CE5539B05D}"/>
                </a:ext>
              </a:extLst>
            </p:cNvPr>
            <p:cNvSpPr/>
            <p:nvPr/>
          </p:nvSpPr>
          <p:spPr>
            <a:xfrm>
              <a:off x="6044254" y="237824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766;p30">
              <a:extLst>
                <a:ext uri="{FF2B5EF4-FFF2-40B4-BE49-F238E27FC236}">
                  <a16:creationId xmlns:a16="http://schemas.microsoft.com/office/drawing/2014/main" id="{BFD0EC49-E166-D8B3-6D8C-4598426F2CB8}"/>
                </a:ext>
              </a:extLst>
            </p:cNvPr>
            <p:cNvSpPr/>
            <p:nvPr/>
          </p:nvSpPr>
          <p:spPr>
            <a:xfrm>
              <a:off x="5897104" y="2379346"/>
              <a:ext cx="103213" cy="99557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767;p30">
              <a:extLst>
                <a:ext uri="{FF2B5EF4-FFF2-40B4-BE49-F238E27FC236}">
                  <a16:creationId xmlns:a16="http://schemas.microsoft.com/office/drawing/2014/main" id="{36A6F140-4430-6D63-68CD-11C9EDE56D6B}"/>
                </a:ext>
              </a:extLst>
            </p:cNvPr>
            <p:cNvSpPr/>
            <p:nvPr/>
          </p:nvSpPr>
          <p:spPr>
            <a:xfrm>
              <a:off x="6044254" y="246451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768;p30">
              <a:extLst>
                <a:ext uri="{FF2B5EF4-FFF2-40B4-BE49-F238E27FC236}">
                  <a16:creationId xmlns:a16="http://schemas.microsoft.com/office/drawing/2014/main" id="{AC6C179B-53DA-DB0C-E80B-9BF95F2591BD}"/>
                </a:ext>
              </a:extLst>
            </p:cNvPr>
            <p:cNvSpPr/>
            <p:nvPr/>
          </p:nvSpPr>
          <p:spPr>
            <a:xfrm>
              <a:off x="6359452" y="2427898"/>
              <a:ext cx="124284" cy="168198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769;p30">
              <a:extLst>
                <a:ext uri="{FF2B5EF4-FFF2-40B4-BE49-F238E27FC236}">
                  <a16:creationId xmlns:a16="http://schemas.microsoft.com/office/drawing/2014/main" id="{7D313D66-43AB-43B2-E5DC-4844B3B70422}"/>
                </a:ext>
              </a:extLst>
            </p:cNvPr>
            <p:cNvSpPr/>
            <p:nvPr/>
          </p:nvSpPr>
          <p:spPr>
            <a:xfrm>
              <a:off x="6470306" y="2454188"/>
              <a:ext cx="121564" cy="158792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770;p30">
              <a:extLst>
                <a:ext uri="{FF2B5EF4-FFF2-40B4-BE49-F238E27FC236}">
                  <a16:creationId xmlns:a16="http://schemas.microsoft.com/office/drawing/2014/main" id="{B8A77812-3E89-9C75-715F-63BFCA9A9888}"/>
                </a:ext>
              </a:extLst>
            </p:cNvPr>
            <p:cNvSpPr/>
            <p:nvPr/>
          </p:nvSpPr>
          <p:spPr>
            <a:xfrm>
              <a:off x="6470711" y="2596096"/>
              <a:ext cx="129668" cy="168229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771;p30">
              <a:extLst>
                <a:ext uri="{FF2B5EF4-FFF2-40B4-BE49-F238E27FC236}">
                  <a16:creationId xmlns:a16="http://schemas.microsoft.com/office/drawing/2014/main" id="{FFBEAE2E-CAFC-3505-19E3-281A7B43F5B8}"/>
                </a:ext>
              </a:extLst>
            </p:cNvPr>
            <p:cNvSpPr/>
            <p:nvPr/>
          </p:nvSpPr>
          <p:spPr>
            <a:xfrm>
              <a:off x="6340464" y="2453027"/>
              <a:ext cx="176672" cy="310506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772;p30">
              <a:extLst>
                <a:ext uri="{FF2B5EF4-FFF2-40B4-BE49-F238E27FC236}">
                  <a16:creationId xmlns:a16="http://schemas.microsoft.com/office/drawing/2014/main" id="{EECE2E69-C678-9F75-BB26-85488745605D}"/>
                </a:ext>
              </a:extLst>
            </p:cNvPr>
            <p:cNvSpPr/>
            <p:nvPr/>
          </p:nvSpPr>
          <p:spPr>
            <a:xfrm>
              <a:off x="6718586" y="2635821"/>
              <a:ext cx="124458" cy="168208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773;p30">
              <a:extLst>
                <a:ext uri="{FF2B5EF4-FFF2-40B4-BE49-F238E27FC236}">
                  <a16:creationId xmlns:a16="http://schemas.microsoft.com/office/drawing/2014/main" id="{EF3AB653-F3A1-4FAE-E619-00C56CB9C685}"/>
                </a:ext>
              </a:extLst>
            </p:cNvPr>
            <p:cNvSpPr/>
            <p:nvPr/>
          </p:nvSpPr>
          <p:spPr>
            <a:xfrm>
              <a:off x="6829614" y="2662120"/>
              <a:ext cx="121564" cy="15873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774;p30">
              <a:extLst>
                <a:ext uri="{FF2B5EF4-FFF2-40B4-BE49-F238E27FC236}">
                  <a16:creationId xmlns:a16="http://schemas.microsoft.com/office/drawing/2014/main" id="{022D3A5E-7C21-AEFD-42E7-33AC9828BBC5}"/>
                </a:ext>
              </a:extLst>
            </p:cNvPr>
            <p:cNvSpPr/>
            <p:nvPr/>
          </p:nvSpPr>
          <p:spPr>
            <a:xfrm>
              <a:off x="6829614" y="2804029"/>
              <a:ext cx="130073" cy="168183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775;p30">
              <a:extLst>
                <a:ext uri="{FF2B5EF4-FFF2-40B4-BE49-F238E27FC236}">
                  <a16:creationId xmlns:a16="http://schemas.microsoft.com/office/drawing/2014/main" id="{A444A6E9-95AB-4DDF-F18F-582D39F35EF6}"/>
                </a:ext>
              </a:extLst>
            </p:cNvPr>
            <p:cNvSpPr/>
            <p:nvPr/>
          </p:nvSpPr>
          <p:spPr>
            <a:xfrm>
              <a:off x="6699773" y="2660959"/>
              <a:ext cx="176672" cy="310447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776;p30">
              <a:extLst>
                <a:ext uri="{FF2B5EF4-FFF2-40B4-BE49-F238E27FC236}">
                  <a16:creationId xmlns:a16="http://schemas.microsoft.com/office/drawing/2014/main" id="{19A639A6-9D03-C2FB-A6FA-0DB16587A702}"/>
                </a:ext>
              </a:extLst>
            </p:cNvPr>
            <p:cNvSpPr/>
            <p:nvPr/>
          </p:nvSpPr>
          <p:spPr>
            <a:xfrm>
              <a:off x="6359452" y="3013240"/>
              <a:ext cx="591727" cy="218843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777;p30">
              <a:extLst>
                <a:ext uri="{FF2B5EF4-FFF2-40B4-BE49-F238E27FC236}">
                  <a16:creationId xmlns:a16="http://schemas.microsoft.com/office/drawing/2014/main" id="{FAF4B722-F44D-ABEC-BFC1-F6070B369E07}"/>
                </a:ext>
              </a:extLst>
            </p:cNvPr>
            <p:cNvSpPr/>
            <p:nvPr/>
          </p:nvSpPr>
          <p:spPr>
            <a:xfrm rot="19798236">
              <a:off x="6534487" y="300546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778;p30">
              <a:extLst>
                <a:ext uri="{FF2B5EF4-FFF2-40B4-BE49-F238E27FC236}">
                  <a16:creationId xmlns:a16="http://schemas.microsoft.com/office/drawing/2014/main" id="{19912F88-ECB2-4F79-0CCC-AE7AFDC23CF0}"/>
                </a:ext>
              </a:extLst>
            </p:cNvPr>
            <p:cNvSpPr/>
            <p:nvPr/>
          </p:nvSpPr>
          <p:spPr>
            <a:xfrm rot="19798236">
              <a:off x="6376368" y="300515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779;p30">
              <a:extLst>
                <a:ext uri="{FF2B5EF4-FFF2-40B4-BE49-F238E27FC236}">
                  <a16:creationId xmlns:a16="http://schemas.microsoft.com/office/drawing/2014/main" id="{C17F2A38-78FC-13D9-D42A-F53AC13F2EF6}"/>
                </a:ext>
              </a:extLst>
            </p:cNvPr>
            <p:cNvSpPr/>
            <p:nvPr/>
          </p:nvSpPr>
          <p:spPr>
            <a:xfrm rot="19809977">
              <a:off x="6711983" y="3138368"/>
              <a:ext cx="30555" cy="52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780;p30">
              <a:extLst>
                <a:ext uri="{FF2B5EF4-FFF2-40B4-BE49-F238E27FC236}">
                  <a16:creationId xmlns:a16="http://schemas.microsoft.com/office/drawing/2014/main" id="{7B13F15A-F52A-2588-BD7C-7B71C8FB4458}"/>
                </a:ext>
              </a:extLst>
            </p:cNvPr>
            <p:cNvSpPr/>
            <p:nvPr/>
          </p:nvSpPr>
          <p:spPr>
            <a:xfrm rot="19798236">
              <a:off x="6893869" y="3191792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781;p30">
              <a:extLst>
                <a:ext uri="{FF2B5EF4-FFF2-40B4-BE49-F238E27FC236}">
                  <a16:creationId xmlns:a16="http://schemas.microsoft.com/office/drawing/2014/main" id="{26D1D4D8-AED3-E8F1-1627-FB7ED700411C}"/>
                </a:ext>
              </a:extLst>
            </p:cNvPr>
            <p:cNvSpPr/>
            <p:nvPr/>
          </p:nvSpPr>
          <p:spPr>
            <a:xfrm>
              <a:off x="5897104" y="2693391"/>
              <a:ext cx="35311" cy="143243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782;p30">
              <a:extLst>
                <a:ext uri="{FF2B5EF4-FFF2-40B4-BE49-F238E27FC236}">
                  <a16:creationId xmlns:a16="http://schemas.microsoft.com/office/drawing/2014/main" id="{A733F303-5D9E-E0D9-BDED-B95B6D401FBD}"/>
                </a:ext>
              </a:extLst>
            </p:cNvPr>
            <p:cNvSpPr/>
            <p:nvPr/>
          </p:nvSpPr>
          <p:spPr>
            <a:xfrm>
              <a:off x="5994876" y="2706851"/>
              <a:ext cx="35369" cy="186349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783;p30">
              <a:extLst>
                <a:ext uri="{FF2B5EF4-FFF2-40B4-BE49-F238E27FC236}">
                  <a16:creationId xmlns:a16="http://schemas.microsoft.com/office/drawing/2014/main" id="{242F78EB-F671-680D-36BE-1B2ED07AA1C5}"/>
                </a:ext>
              </a:extLst>
            </p:cNvPr>
            <p:cNvSpPr/>
            <p:nvPr/>
          </p:nvSpPr>
          <p:spPr>
            <a:xfrm>
              <a:off x="6092648" y="2691592"/>
              <a:ext cx="35369" cy="258174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784;p30">
              <a:extLst>
                <a:ext uri="{FF2B5EF4-FFF2-40B4-BE49-F238E27FC236}">
                  <a16:creationId xmlns:a16="http://schemas.microsoft.com/office/drawing/2014/main" id="{4895F503-F890-1172-9C2B-FF0905EF6C49}"/>
                </a:ext>
              </a:extLst>
            </p:cNvPr>
            <p:cNvSpPr/>
            <p:nvPr/>
          </p:nvSpPr>
          <p:spPr>
            <a:xfrm>
              <a:off x="6190420" y="2690664"/>
              <a:ext cx="35369" cy="315669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785;p30">
              <a:extLst>
                <a:ext uri="{FF2B5EF4-FFF2-40B4-BE49-F238E27FC236}">
                  <a16:creationId xmlns:a16="http://schemas.microsoft.com/office/drawing/2014/main" id="{48AA4D56-9D59-8E93-3FA3-72E819E8E09A}"/>
                </a:ext>
              </a:extLst>
            </p:cNvPr>
            <p:cNvSpPr/>
            <p:nvPr/>
          </p:nvSpPr>
          <p:spPr>
            <a:xfrm>
              <a:off x="6498034" y="4102038"/>
              <a:ext cx="60376" cy="92304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786;p30">
              <a:extLst>
                <a:ext uri="{FF2B5EF4-FFF2-40B4-BE49-F238E27FC236}">
                  <a16:creationId xmlns:a16="http://schemas.microsoft.com/office/drawing/2014/main" id="{2E135DA2-B916-71B6-DDB8-EC4291CE7DCF}"/>
                </a:ext>
              </a:extLst>
            </p:cNvPr>
            <p:cNvSpPr/>
            <p:nvPr/>
          </p:nvSpPr>
          <p:spPr>
            <a:xfrm>
              <a:off x="6092995" y="3869797"/>
              <a:ext cx="42200" cy="83196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1926;p30">
              <a:extLst>
                <a:ext uri="{FF2B5EF4-FFF2-40B4-BE49-F238E27FC236}">
                  <a16:creationId xmlns:a16="http://schemas.microsoft.com/office/drawing/2014/main" id="{96B414D6-358F-2E88-3ADA-4BB382B0E4FC}"/>
                </a:ext>
              </a:extLst>
            </p:cNvPr>
            <p:cNvSpPr/>
            <p:nvPr/>
          </p:nvSpPr>
          <p:spPr>
            <a:xfrm>
              <a:off x="6663477" y="4545925"/>
              <a:ext cx="504895" cy="292172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1927;p30">
              <a:extLst>
                <a:ext uri="{FF2B5EF4-FFF2-40B4-BE49-F238E27FC236}">
                  <a16:creationId xmlns:a16="http://schemas.microsoft.com/office/drawing/2014/main" id="{4955F210-9248-5A79-6398-3613E1DB051A}"/>
                </a:ext>
              </a:extLst>
            </p:cNvPr>
            <p:cNvSpPr/>
            <p:nvPr/>
          </p:nvSpPr>
          <p:spPr>
            <a:xfrm>
              <a:off x="6804434" y="3158787"/>
              <a:ext cx="283506" cy="415794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1928;p30">
              <a:extLst>
                <a:ext uri="{FF2B5EF4-FFF2-40B4-BE49-F238E27FC236}">
                  <a16:creationId xmlns:a16="http://schemas.microsoft.com/office/drawing/2014/main" id="{D0F71D59-58FB-98A4-372A-6E4603584547}"/>
                </a:ext>
              </a:extLst>
            </p:cNvPr>
            <p:cNvSpPr/>
            <p:nvPr/>
          </p:nvSpPr>
          <p:spPr>
            <a:xfrm>
              <a:off x="6795673" y="3457924"/>
              <a:ext cx="52844" cy="307539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1929;p30">
              <a:extLst>
                <a:ext uri="{FF2B5EF4-FFF2-40B4-BE49-F238E27FC236}">
                  <a16:creationId xmlns:a16="http://schemas.microsoft.com/office/drawing/2014/main" id="{CA1C7CA3-DF09-3AC1-A4EE-B826F47F3BD7}"/>
                </a:ext>
              </a:extLst>
            </p:cNvPr>
            <p:cNvSpPr/>
            <p:nvPr/>
          </p:nvSpPr>
          <p:spPr>
            <a:xfrm>
              <a:off x="6826203" y="3154914"/>
              <a:ext cx="135047" cy="167969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1930;p30">
              <a:extLst>
                <a:ext uri="{FF2B5EF4-FFF2-40B4-BE49-F238E27FC236}">
                  <a16:creationId xmlns:a16="http://schemas.microsoft.com/office/drawing/2014/main" id="{44180C6C-FF0D-9136-C0D2-E367C0EC6752}"/>
                </a:ext>
              </a:extLst>
            </p:cNvPr>
            <p:cNvSpPr/>
            <p:nvPr/>
          </p:nvSpPr>
          <p:spPr>
            <a:xfrm>
              <a:off x="6852309" y="3337319"/>
              <a:ext cx="167474" cy="187814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1931;p30">
              <a:extLst>
                <a:ext uri="{FF2B5EF4-FFF2-40B4-BE49-F238E27FC236}">
                  <a16:creationId xmlns:a16="http://schemas.microsoft.com/office/drawing/2014/main" id="{B99F86D1-7C4D-3647-0536-B504DFBC6F78}"/>
                </a:ext>
              </a:extLst>
            </p:cNvPr>
            <p:cNvSpPr/>
            <p:nvPr/>
          </p:nvSpPr>
          <p:spPr>
            <a:xfrm>
              <a:off x="6803862" y="3398632"/>
              <a:ext cx="243920" cy="281289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1932;p30">
              <a:extLst>
                <a:ext uri="{FF2B5EF4-FFF2-40B4-BE49-F238E27FC236}">
                  <a16:creationId xmlns:a16="http://schemas.microsoft.com/office/drawing/2014/main" id="{6BC2531B-7DC6-5976-2E94-7020522F74CD}"/>
                </a:ext>
              </a:extLst>
            </p:cNvPr>
            <p:cNvSpPr/>
            <p:nvPr/>
          </p:nvSpPr>
          <p:spPr>
            <a:xfrm>
              <a:off x="6847175" y="3168388"/>
              <a:ext cx="179572" cy="221900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1933;p30">
              <a:extLst>
                <a:ext uri="{FF2B5EF4-FFF2-40B4-BE49-F238E27FC236}">
                  <a16:creationId xmlns:a16="http://schemas.microsoft.com/office/drawing/2014/main" id="{6B979A95-6F6E-22D0-CD8E-3126FBD834DC}"/>
                </a:ext>
              </a:extLst>
            </p:cNvPr>
            <p:cNvSpPr/>
            <p:nvPr/>
          </p:nvSpPr>
          <p:spPr>
            <a:xfrm>
              <a:off x="6854159" y="3167471"/>
              <a:ext cx="180650" cy="169848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1934;p30">
              <a:extLst>
                <a:ext uri="{FF2B5EF4-FFF2-40B4-BE49-F238E27FC236}">
                  <a16:creationId xmlns:a16="http://schemas.microsoft.com/office/drawing/2014/main" id="{490BC310-764D-77C8-3F60-884E45F25578}"/>
                </a:ext>
              </a:extLst>
            </p:cNvPr>
            <p:cNvSpPr/>
            <p:nvPr/>
          </p:nvSpPr>
          <p:spPr>
            <a:xfrm>
              <a:off x="6884086" y="4637762"/>
              <a:ext cx="141867" cy="108514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1935;p30">
              <a:extLst>
                <a:ext uri="{FF2B5EF4-FFF2-40B4-BE49-F238E27FC236}">
                  <a16:creationId xmlns:a16="http://schemas.microsoft.com/office/drawing/2014/main" id="{94BA3DF4-1918-AA77-334C-09102046910F}"/>
                </a:ext>
              </a:extLst>
            </p:cNvPr>
            <p:cNvSpPr/>
            <p:nvPr/>
          </p:nvSpPr>
          <p:spPr>
            <a:xfrm>
              <a:off x="6884665" y="4672401"/>
              <a:ext cx="141253" cy="73839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1936;p30">
              <a:extLst>
                <a:ext uri="{FF2B5EF4-FFF2-40B4-BE49-F238E27FC236}">
                  <a16:creationId xmlns:a16="http://schemas.microsoft.com/office/drawing/2014/main" id="{736741BC-84B7-FE12-0A67-608A4D7C26AA}"/>
                </a:ext>
              </a:extLst>
            </p:cNvPr>
            <p:cNvSpPr/>
            <p:nvPr/>
          </p:nvSpPr>
          <p:spPr>
            <a:xfrm>
              <a:off x="6776615" y="4613859"/>
              <a:ext cx="130152" cy="100847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1937;p30">
              <a:extLst>
                <a:ext uri="{FF2B5EF4-FFF2-40B4-BE49-F238E27FC236}">
                  <a16:creationId xmlns:a16="http://schemas.microsoft.com/office/drawing/2014/main" id="{B335A079-60F4-C453-9374-4FF0FA4E64A1}"/>
                </a:ext>
              </a:extLst>
            </p:cNvPr>
            <p:cNvSpPr/>
            <p:nvPr/>
          </p:nvSpPr>
          <p:spPr>
            <a:xfrm>
              <a:off x="6777053" y="4647047"/>
              <a:ext cx="129589" cy="67697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1938;p30">
              <a:extLst>
                <a:ext uri="{FF2B5EF4-FFF2-40B4-BE49-F238E27FC236}">
                  <a16:creationId xmlns:a16="http://schemas.microsoft.com/office/drawing/2014/main" id="{9628807F-2398-D926-56AC-586B9E54EA1F}"/>
                </a:ext>
              </a:extLst>
            </p:cNvPr>
            <p:cNvSpPr/>
            <p:nvPr/>
          </p:nvSpPr>
          <p:spPr>
            <a:xfrm>
              <a:off x="6797642" y="3676427"/>
              <a:ext cx="277645" cy="971650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1939;p30">
              <a:extLst>
                <a:ext uri="{FF2B5EF4-FFF2-40B4-BE49-F238E27FC236}">
                  <a16:creationId xmlns:a16="http://schemas.microsoft.com/office/drawing/2014/main" id="{EF3B0407-91FE-83D7-38E1-9B7BCABC591C}"/>
                </a:ext>
              </a:extLst>
            </p:cNvPr>
            <p:cNvSpPr/>
            <p:nvPr/>
          </p:nvSpPr>
          <p:spPr>
            <a:xfrm>
              <a:off x="6785893" y="3656991"/>
              <a:ext cx="295534" cy="646242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1940;p30">
              <a:extLst>
                <a:ext uri="{FF2B5EF4-FFF2-40B4-BE49-F238E27FC236}">
                  <a16:creationId xmlns:a16="http://schemas.microsoft.com/office/drawing/2014/main" id="{5EDE03F1-82C7-0347-6900-0D27843D89FC}"/>
                </a:ext>
              </a:extLst>
            </p:cNvPr>
            <p:cNvSpPr/>
            <p:nvPr/>
          </p:nvSpPr>
          <p:spPr>
            <a:xfrm>
              <a:off x="6630647" y="3463668"/>
              <a:ext cx="425724" cy="371377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1941;p30">
              <a:extLst>
                <a:ext uri="{FF2B5EF4-FFF2-40B4-BE49-F238E27FC236}">
                  <a16:creationId xmlns:a16="http://schemas.microsoft.com/office/drawing/2014/main" id="{A2F6B117-3A98-1C6F-E875-B4359373D20B}"/>
                </a:ext>
              </a:extLst>
            </p:cNvPr>
            <p:cNvSpPr/>
            <p:nvPr/>
          </p:nvSpPr>
          <p:spPr>
            <a:xfrm>
              <a:off x="6961135" y="3439906"/>
              <a:ext cx="102519" cy="120367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1942;p30">
              <a:extLst>
                <a:ext uri="{FF2B5EF4-FFF2-40B4-BE49-F238E27FC236}">
                  <a16:creationId xmlns:a16="http://schemas.microsoft.com/office/drawing/2014/main" id="{0E4A9CBA-F660-E8B7-27C8-FFEAA542B919}"/>
                </a:ext>
              </a:extLst>
            </p:cNvPr>
            <p:cNvSpPr/>
            <p:nvPr/>
          </p:nvSpPr>
          <p:spPr>
            <a:xfrm>
              <a:off x="6796445" y="3398648"/>
              <a:ext cx="82837" cy="87078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1943;p30">
              <a:extLst>
                <a:ext uri="{FF2B5EF4-FFF2-40B4-BE49-F238E27FC236}">
                  <a16:creationId xmlns:a16="http://schemas.microsoft.com/office/drawing/2014/main" id="{57417097-8048-8FC6-9E60-46AF8F8C80F8}"/>
                </a:ext>
              </a:extLst>
            </p:cNvPr>
            <p:cNvSpPr/>
            <p:nvPr/>
          </p:nvSpPr>
          <p:spPr>
            <a:xfrm>
              <a:off x="5025314" y="3487437"/>
              <a:ext cx="731465" cy="454680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1944;p30">
              <a:extLst>
                <a:ext uri="{FF2B5EF4-FFF2-40B4-BE49-F238E27FC236}">
                  <a16:creationId xmlns:a16="http://schemas.microsoft.com/office/drawing/2014/main" id="{CC8DFC42-7D5E-0EAE-DE7F-53E07E1A1AC6}"/>
                </a:ext>
              </a:extLst>
            </p:cNvPr>
            <p:cNvSpPr/>
            <p:nvPr/>
          </p:nvSpPr>
          <p:spPr>
            <a:xfrm>
              <a:off x="4990642" y="2660863"/>
              <a:ext cx="853610" cy="1104223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1945;p30">
              <a:extLst>
                <a:ext uri="{FF2B5EF4-FFF2-40B4-BE49-F238E27FC236}">
                  <a16:creationId xmlns:a16="http://schemas.microsoft.com/office/drawing/2014/main" id="{D08432A9-AAD1-A1A1-2DFF-CD186F84D4FB}"/>
                </a:ext>
              </a:extLst>
            </p:cNvPr>
            <p:cNvSpPr/>
            <p:nvPr/>
          </p:nvSpPr>
          <p:spPr>
            <a:xfrm>
              <a:off x="5057213" y="2679293"/>
              <a:ext cx="78206" cy="53723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1946;p30">
              <a:extLst>
                <a:ext uri="{FF2B5EF4-FFF2-40B4-BE49-F238E27FC236}">
                  <a16:creationId xmlns:a16="http://schemas.microsoft.com/office/drawing/2014/main" id="{E99AA483-91E9-21EC-A6A4-4801BF594534}"/>
                </a:ext>
              </a:extLst>
            </p:cNvPr>
            <p:cNvSpPr/>
            <p:nvPr/>
          </p:nvSpPr>
          <p:spPr>
            <a:xfrm>
              <a:off x="5646508" y="3718025"/>
              <a:ext cx="85499" cy="58133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1947;p30">
              <a:extLst>
                <a:ext uri="{FF2B5EF4-FFF2-40B4-BE49-F238E27FC236}">
                  <a16:creationId xmlns:a16="http://schemas.microsoft.com/office/drawing/2014/main" id="{78A40DB7-4C95-4815-83C7-5291755B3781}"/>
                </a:ext>
              </a:extLst>
            </p:cNvPr>
            <p:cNvSpPr/>
            <p:nvPr/>
          </p:nvSpPr>
          <p:spPr>
            <a:xfrm rot="19798236">
              <a:off x="5045613" y="2692348"/>
              <a:ext cx="633999" cy="1100644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1948;p30">
              <a:extLst>
                <a:ext uri="{FF2B5EF4-FFF2-40B4-BE49-F238E27FC236}">
                  <a16:creationId xmlns:a16="http://schemas.microsoft.com/office/drawing/2014/main" id="{B9E1A178-A817-3293-6CEC-77F3E8D5B905}"/>
                </a:ext>
              </a:extLst>
            </p:cNvPr>
            <p:cNvSpPr/>
            <p:nvPr/>
          </p:nvSpPr>
          <p:spPr>
            <a:xfrm>
              <a:off x="4936171" y="2691137"/>
              <a:ext cx="853610" cy="1104192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1949;p30">
              <a:extLst>
                <a:ext uri="{FF2B5EF4-FFF2-40B4-BE49-F238E27FC236}">
                  <a16:creationId xmlns:a16="http://schemas.microsoft.com/office/drawing/2014/main" id="{83E19243-85C7-2A05-C047-15FEFF3373F2}"/>
                </a:ext>
              </a:extLst>
            </p:cNvPr>
            <p:cNvSpPr/>
            <p:nvPr/>
          </p:nvSpPr>
          <p:spPr>
            <a:xfrm>
              <a:off x="5098776" y="2901154"/>
              <a:ext cx="528802" cy="684179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1950;p30">
              <a:extLst>
                <a:ext uri="{FF2B5EF4-FFF2-40B4-BE49-F238E27FC236}">
                  <a16:creationId xmlns:a16="http://schemas.microsoft.com/office/drawing/2014/main" id="{D5FCBCFE-7A2E-941C-635C-E4902F74AA1C}"/>
                </a:ext>
              </a:extLst>
            </p:cNvPr>
            <p:cNvSpPr/>
            <p:nvPr/>
          </p:nvSpPr>
          <p:spPr>
            <a:xfrm>
              <a:off x="5258430" y="3107926"/>
              <a:ext cx="209147" cy="270503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1951;p30">
              <a:extLst>
                <a:ext uri="{FF2B5EF4-FFF2-40B4-BE49-F238E27FC236}">
                  <a16:creationId xmlns:a16="http://schemas.microsoft.com/office/drawing/2014/main" id="{C38F766B-91B8-468B-D046-CE08C24CBBD2}"/>
                </a:ext>
              </a:extLst>
            </p:cNvPr>
            <p:cNvSpPr/>
            <p:nvPr/>
          </p:nvSpPr>
          <p:spPr>
            <a:xfrm>
              <a:off x="4596660" y="3604370"/>
              <a:ext cx="127121" cy="54071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1952;p30">
              <a:extLst>
                <a:ext uri="{FF2B5EF4-FFF2-40B4-BE49-F238E27FC236}">
                  <a16:creationId xmlns:a16="http://schemas.microsoft.com/office/drawing/2014/main" id="{0084198A-3AF9-9D13-6E79-34B7DD34A007}"/>
                </a:ext>
              </a:extLst>
            </p:cNvPr>
            <p:cNvSpPr/>
            <p:nvPr/>
          </p:nvSpPr>
          <p:spPr>
            <a:xfrm rot="19798236">
              <a:off x="4637596" y="3649608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1953;p30">
              <a:extLst>
                <a:ext uri="{FF2B5EF4-FFF2-40B4-BE49-F238E27FC236}">
                  <a16:creationId xmlns:a16="http://schemas.microsoft.com/office/drawing/2014/main" id="{C435AFA7-D01B-552D-13C1-81CB6F35B37F}"/>
                </a:ext>
              </a:extLst>
            </p:cNvPr>
            <p:cNvSpPr/>
            <p:nvPr/>
          </p:nvSpPr>
          <p:spPr>
            <a:xfrm rot="19798236">
              <a:off x="5356640" y="3232664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1954;p30">
              <a:extLst>
                <a:ext uri="{FF2B5EF4-FFF2-40B4-BE49-F238E27FC236}">
                  <a16:creationId xmlns:a16="http://schemas.microsoft.com/office/drawing/2014/main" id="{68B9C4CF-0593-5D1B-EC7B-D83AE2F499BA}"/>
                </a:ext>
              </a:extLst>
            </p:cNvPr>
            <p:cNvSpPr/>
            <p:nvPr/>
          </p:nvSpPr>
          <p:spPr>
            <a:xfrm>
              <a:off x="4653216" y="3610346"/>
              <a:ext cx="102229" cy="104372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1955;p30">
              <a:extLst>
                <a:ext uri="{FF2B5EF4-FFF2-40B4-BE49-F238E27FC236}">
                  <a16:creationId xmlns:a16="http://schemas.microsoft.com/office/drawing/2014/main" id="{FE46165F-345B-6828-349A-8CF58519B200}"/>
                </a:ext>
              </a:extLst>
            </p:cNvPr>
            <p:cNvSpPr/>
            <p:nvPr/>
          </p:nvSpPr>
          <p:spPr>
            <a:xfrm>
              <a:off x="4638512" y="3234339"/>
              <a:ext cx="733203" cy="441565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47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519</Words>
  <Application>Microsoft Office PowerPoint</Application>
  <PresentationFormat>‫הצגה על המסך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Courier New</vt:lpstr>
      <vt:lpstr>Raleway Thin</vt:lpstr>
      <vt:lpstr>Calibri</vt:lpstr>
      <vt:lpstr>Arial</vt:lpstr>
      <vt:lpstr>Barlow Light</vt:lpstr>
      <vt:lpstr>Barlow</vt:lpstr>
      <vt:lpstr>Gaoler template</vt:lpstr>
      <vt:lpstr>Understanding of AI-Based Recruitment Outcomes</vt:lpstr>
      <vt:lpstr>Motivation</vt:lpstr>
      <vt:lpstr>Background and Related work</vt:lpstr>
      <vt:lpstr>Recruiting Process and Parameters</vt:lpstr>
      <vt:lpstr>Our dataset</vt:lpstr>
      <vt:lpstr>Ranking code output</vt:lpstr>
      <vt:lpstr>XAI Tools</vt:lpstr>
      <vt:lpstr>Our contribution</vt:lpstr>
      <vt:lpstr>Our goal</vt:lpstr>
      <vt:lpstr>Local visualization</vt:lpstr>
      <vt:lpstr>Global visualization</vt:lpstr>
      <vt:lpstr>Flow</vt:lpstr>
      <vt:lpstr>GUI</vt:lpstr>
      <vt:lpstr>Challenges</vt:lpstr>
      <vt:lpstr>Evaluation plan</vt:lpstr>
      <vt:lpstr>Testing plan</vt:lpstr>
      <vt:lpstr>User evaluation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Roman</dc:creator>
  <cp:lastModifiedBy>יואב כץ</cp:lastModifiedBy>
  <cp:revision>12</cp:revision>
  <dcterms:modified xsi:type="dcterms:W3CDTF">2025-02-04T11:37:57Z</dcterms:modified>
</cp:coreProperties>
</file>