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0"/>
  </p:notesMasterIdLst>
  <p:sldIdLst>
    <p:sldId id="256" r:id="rId2"/>
    <p:sldId id="259" r:id="rId3"/>
    <p:sldId id="297" r:id="rId4"/>
    <p:sldId id="262" r:id="rId5"/>
    <p:sldId id="257" r:id="rId6"/>
    <p:sldId id="305" r:id="rId7"/>
    <p:sldId id="265" r:id="rId8"/>
    <p:sldId id="298" r:id="rId9"/>
    <p:sldId id="299" r:id="rId10"/>
    <p:sldId id="264" r:id="rId11"/>
    <p:sldId id="300" r:id="rId12"/>
    <p:sldId id="283" r:id="rId13"/>
    <p:sldId id="301" r:id="rId14"/>
    <p:sldId id="263" r:id="rId15"/>
    <p:sldId id="302" r:id="rId16"/>
    <p:sldId id="273" r:id="rId17"/>
    <p:sldId id="303" r:id="rId18"/>
    <p:sldId id="278" r:id="rId19"/>
  </p:sldIdLst>
  <p:sldSz cx="9144000" cy="5143500" type="screen16x9"/>
  <p:notesSz cx="6858000" cy="9144000"/>
  <p:embeddedFontLst>
    <p:embeddedFont>
      <p:font typeface="Barlow" panose="00000500000000000000" pitchFamily="2" charset="0"/>
      <p:regular r:id="rId21"/>
      <p:bold r:id="rId22"/>
      <p:italic r:id="rId23"/>
      <p:boldItalic r:id="rId24"/>
    </p:embeddedFont>
    <p:embeddedFont>
      <p:font typeface="Barlow Light" panose="00000400000000000000" pitchFamily="2" charset="0"/>
      <p:regular r:id="rId25"/>
      <p:bold r:id="rId26"/>
      <p:italic r:id="rId27"/>
      <p:boldItalic r:id="rId28"/>
    </p:embeddedFont>
    <p:embeddedFont>
      <p:font typeface="Raleway Thin" pitchFamily="2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0000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1E2214B-EEA6-4F0E-851E-DA328E0D34B4}">
  <a:tblStyle styleId="{11E2214B-EEA6-4F0E-851E-DA328E0D34B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E44D3EF-30E0-43DB-A017-93B0B98886E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92" autoAdjust="0"/>
    <p:restoredTop sz="75000" autoAdjust="0"/>
  </p:normalViewPr>
  <p:slideViewPr>
    <p:cSldViewPr snapToGrid="0">
      <p:cViewPr varScale="1">
        <p:scale>
          <a:sx n="112" d="100"/>
          <a:sy n="112" d="100"/>
        </p:scale>
        <p:origin x="1560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5" name="Google Shape;995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sz="1100" dirty="0"/>
              <a:t>Local (for one CV)</a:t>
            </a:r>
            <a:br>
              <a:rPr lang="en-US" sz="1100" dirty="0"/>
            </a:br>
            <a:r>
              <a:rPr lang="en-US" sz="1100" dirty="0"/>
              <a:t>Feature Attribution (</a:t>
            </a:r>
            <a:r>
              <a:rPr lang="en-US" sz="1100" dirty="0" err="1"/>
              <a:t>markering</a:t>
            </a:r>
            <a:r>
              <a:rPr lang="en-US" sz="1100" dirty="0"/>
              <a:t> the relevant text on cv)</a:t>
            </a:r>
            <a:br>
              <a:rPr lang="en-US" sz="1100" dirty="0"/>
            </a:br>
            <a:r>
              <a:rPr lang="en-US" sz="1100" dirty="0"/>
              <a:t>python and data analysis is a positive impact while student is a negative one.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Bar size is impact value</a:t>
            </a:r>
            <a:br>
              <a:rPr lang="en-US" dirty="0"/>
            </a:br>
            <a:r>
              <a:rPr lang="en-US" dirty="0"/>
              <a:t>replace color</a:t>
            </a: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3">
          <a:extLst>
            <a:ext uri="{FF2B5EF4-FFF2-40B4-BE49-F238E27FC236}">
              <a16:creationId xmlns:a16="http://schemas.microsoft.com/office/drawing/2014/main" id="{5D99A938-AF54-A97C-3556-686845B450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g35f391192_045:notes">
            <a:extLst>
              <a:ext uri="{FF2B5EF4-FFF2-40B4-BE49-F238E27FC236}">
                <a16:creationId xmlns:a16="http://schemas.microsoft.com/office/drawing/2014/main" id="{1CCFDDED-2BC5-65DA-44C4-3932257F3DB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5" name="Google Shape;995;g35f391192_045:notes">
            <a:extLst>
              <a:ext uri="{FF2B5EF4-FFF2-40B4-BE49-F238E27FC236}">
                <a16:creationId xmlns:a16="http://schemas.microsoft.com/office/drawing/2014/main" id="{09CA9E67-03A1-904A-C461-1227A36DC6F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sz="1100" dirty="0"/>
              <a:t>(properties on match score. you vs. dataset average)</a:t>
            </a:r>
            <a:br>
              <a:rPr lang="en-US" sz="1100" dirty="0"/>
            </a:br>
            <a:r>
              <a:rPr lang="en-US" sz="1100" dirty="0"/>
              <a:t>Global (compared to dataset)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946272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1" name="Google Shape;2291;gc620bbb036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2" name="Google Shape;2292;gc620bbb036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0">
          <a:extLst>
            <a:ext uri="{FF2B5EF4-FFF2-40B4-BE49-F238E27FC236}">
              <a16:creationId xmlns:a16="http://schemas.microsoft.com/office/drawing/2014/main" id="{E5B98EEE-626E-4ACC-286F-826FB5E348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1" name="Google Shape;2291;gc620bbb036_0_47:notes">
            <a:extLst>
              <a:ext uri="{FF2B5EF4-FFF2-40B4-BE49-F238E27FC236}">
                <a16:creationId xmlns:a16="http://schemas.microsoft.com/office/drawing/2014/main" id="{A3BDFDB6-3AC3-8817-9A4F-D769ECBB5CB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2" name="Google Shape;2292;gc620bbb036_0_47:notes">
            <a:extLst>
              <a:ext uri="{FF2B5EF4-FFF2-40B4-BE49-F238E27FC236}">
                <a16:creationId xmlns:a16="http://schemas.microsoft.com/office/drawing/2014/main" id="{A9D9254D-1C8A-E563-2D1C-34E48F25473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he-IL" dirty="0"/>
              <a:t>שימו לב שההסבר שרשמתם לא הגיוני</a:t>
            </a:r>
            <a:br>
              <a:rPr lang="en-US" dirty="0"/>
            </a:br>
            <a:r>
              <a:rPr lang="he-IL" dirty="0"/>
              <a:t>להסביר את הגרפים והצבעים</a:t>
            </a:r>
            <a:br>
              <a:rPr lang="en-US" dirty="0"/>
            </a:br>
            <a:r>
              <a:rPr lang="en-US" dirty="0"/>
              <a:t>feature importance</a:t>
            </a:r>
            <a:br>
              <a:rPr lang="en-US" dirty="0"/>
            </a:br>
            <a:r>
              <a:rPr lang="he-IL" dirty="0"/>
              <a:t>נגדיל פונטים</a:t>
            </a:r>
          </a:p>
        </p:txBody>
      </p:sp>
    </p:spTree>
    <p:extLst>
      <p:ext uri="{BB962C8B-B14F-4D97-AF65-F5344CB8AC3E}">
        <p14:creationId xmlns:p14="http://schemas.microsoft.com/office/powerpoint/2010/main" val="23241314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e-IL" dirty="0"/>
              <a:t>לדבר בזמן עתיד</a:t>
            </a:r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>
          <a:extLst>
            <a:ext uri="{FF2B5EF4-FFF2-40B4-BE49-F238E27FC236}">
              <a16:creationId xmlns:a16="http://schemas.microsoft.com/office/drawing/2014/main" id="{89C7B5C8-D40D-D825-94BD-45E5CAD530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5f391192_029:notes">
            <a:extLst>
              <a:ext uri="{FF2B5EF4-FFF2-40B4-BE49-F238E27FC236}">
                <a16:creationId xmlns:a16="http://schemas.microsoft.com/office/drawing/2014/main" id="{EBBDF6A0-623E-BFFA-6E2C-9AD826D8EBD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35f391192_029:notes">
            <a:extLst>
              <a:ext uri="{FF2B5EF4-FFF2-40B4-BE49-F238E27FC236}">
                <a16:creationId xmlns:a16="http://schemas.microsoft.com/office/drawing/2014/main" id="{C8EBF024-6CE6-EB6C-1B16-4E0088F001D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21541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1" name="Google Shape;1731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2" name="Google Shape;1732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0">
          <a:extLst>
            <a:ext uri="{FF2B5EF4-FFF2-40B4-BE49-F238E27FC236}">
              <a16:creationId xmlns:a16="http://schemas.microsoft.com/office/drawing/2014/main" id="{7F30ECFA-26EE-2BA5-3659-AF7683E935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1" name="Google Shape;1731;g35ed75ccf_057:notes">
            <a:extLst>
              <a:ext uri="{FF2B5EF4-FFF2-40B4-BE49-F238E27FC236}">
                <a16:creationId xmlns:a16="http://schemas.microsoft.com/office/drawing/2014/main" id="{C9B69647-4775-2CF7-FED4-9F9C692B0D0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2" name="Google Shape;1732;g35ed75ccf_057:notes">
            <a:extLst>
              <a:ext uri="{FF2B5EF4-FFF2-40B4-BE49-F238E27FC236}">
                <a16:creationId xmlns:a16="http://schemas.microsoft.com/office/drawing/2014/main" id="{C955CA6C-151F-81B2-EDDA-4895A05CE7A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18623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3" name="Google Shape;2073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4" name="Google Shape;2074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>
          <a:extLst>
            <a:ext uri="{FF2B5EF4-FFF2-40B4-BE49-F238E27FC236}">
              <a16:creationId xmlns:a16="http://schemas.microsoft.com/office/drawing/2014/main" id="{BA41B804-1F8B-A21F-776D-EDE6D247BD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5f391192_029:notes">
            <a:extLst>
              <a:ext uri="{FF2B5EF4-FFF2-40B4-BE49-F238E27FC236}">
                <a16:creationId xmlns:a16="http://schemas.microsoft.com/office/drawing/2014/main" id="{4445C2DC-17EB-A004-97D5-4658B730A4F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35f391192_029:notes">
            <a:extLst>
              <a:ext uri="{FF2B5EF4-FFF2-40B4-BE49-F238E27FC236}">
                <a16:creationId xmlns:a16="http://schemas.microsoft.com/office/drawing/2014/main" id="{3E6B6C9E-4806-638F-9D25-D8F8D2025A4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77312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9" name="Google Shape;73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e-IL" dirty="0"/>
              <a:t>להציג את האלגוריתם ואיך הציון מחושב</a:t>
            </a:r>
            <a:br>
              <a:rPr lang="en-US" dirty="0"/>
            </a:br>
            <a:r>
              <a:rPr lang="he-IL" dirty="0"/>
              <a:t>להציג קבוצת </a:t>
            </a:r>
            <a:r>
              <a:rPr lang="en-US" dirty="0"/>
              <a:t>train</a:t>
            </a: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>
          <a:extLst>
            <a:ext uri="{FF2B5EF4-FFF2-40B4-BE49-F238E27FC236}">
              <a16:creationId xmlns:a16="http://schemas.microsoft.com/office/drawing/2014/main" id="{EA36B92A-A9FF-84DE-B736-EE50D745B6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>
            <a:extLst>
              <a:ext uri="{FF2B5EF4-FFF2-40B4-BE49-F238E27FC236}">
                <a16:creationId xmlns:a16="http://schemas.microsoft.com/office/drawing/2014/main" id="{A8142421-A5F3-264C-A71D-1AF8DCCB4AC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>
            <a:extLst>
              <a:ext uri="{FF2B5EF4-FFF2-40B4-BE49-F238E27FC236}">
                <a16:creationId xmlns:a16="http://schemas.microsoft.com/office/drawing/2014/main" id="{E193492A-5311-068A-B379-4FB41B6C7C4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e-IL" dirty="0"/>
              <a:t>להציג את האלגוריתם ואיך הציון מחושב</a:t>
            </a:r>
            <a:br>
              <a:rPr lang="en-US" dirty="0"/>
            </a:br>
            <a:r>
              <a:rPr lang="he-IL" dirty="0"/>
              <a:t>להציג קבוצת </a:t>
            </a:r>
            <a:r>
              <a:rPr lang="en-US" dirty="0"/>
              <a:t>train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17164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4" name="Google Shape;1004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dirty="0"/>
              <a:t>LIME: treating the model as a black box, we perturb the instance we want to explain and learn a sparse linear model around it.</a:t>
            </a:r>
            <a:br>
              <a:rPr lang="en-US" dirty="0"/>
            </a:br>
            <a:r>
              <a:rPr lang="en-US" dirty="0"/>
              <a:t>CARLA is a python library to generate and benchmark counterfactual explanation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dirty="0"/>
            </a:b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>
          <a:extLst>
            <a:ext uri="{FF2B5EF4-FFF2-40B4-BE49-F238E27FC236}">
              <a16:creationId xmlns:a16="http://schemas.microsoft.com/office/drawing/2014/main" id="{FDCB2E7B-7825-559D-5FDC-E5C4437687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5f391192_029:notes">
            <a:extLst>
              <a:ext uri="{FF2B5EF4-FFF2-40B4-BE49-F238E27FC236}">
                <a16:creationId xmlns:a16="http://schemas.microsoft.com/office/drawing/2014/main" id="{45C3210C-4317-4A1E-88E9-D09294DD8F3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35f391192_029:notes">
            <a:extLst>
              <a:ext uri="{FF2B5EF4-FFF2-40B4-BE49-F238E27FC236}">
                <a16:creationId xmlns:a16="http://schemas.microsoft.com/office/drawing/2014/main" id="{B1EAFE64-FE1C-426C-0C82-79E1331813F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36647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>
          <a:extLst>
            <a:ext uri="{FF2B5EF4-FFF2-40B4-BE49-F238E27FC236}">
              <a16:creationId xmlns:a16="http://schemas.microsoft.com/office/drawing/2014/main" id="{F3B3E061-369B-63C5-105F-97E4C1D2F5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5f391192_029:notes">
            <a:extLst>
              <a:ext uri="{FF2B5EF4-FFF2-40B4-BE49-F238E27FC236}">
                <a16:creationId xmlns:a16="http://schemas.microsoft.com/office/drawing/2014/main" id="{6AA1C921-C970-83A0-050E-FA966D10036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35f391192_029:notes">
            <a:extLst>
              <a:ext uri="{FF2B5EF4-FFF2-40B4-BE49-F238E27FC236}">
                <a16:creationId xmlns:a16="http://schemas.microsoft.com/office/drawing/2014/main" id="{C89CA1A2-695F-06AA-D663-FFF0FC18BF2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70915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ctrTitle"/>
          </p:nvPr>
        </p:nvSpPr>
        <p:spPr>
          <a:xfrm>
            <a:off x="1085850" y="2031025"/>
            <a:ext cx="46767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1085850" y="3287726"/>
            <a:ext cx="4676700" cy="38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5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3pPr>
            <a:lvl4pPr marL="1828800" lvl="3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4pPr>
            <a:lvl5pPr marL="2286000" lvl="4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5pPr>
            <a:lvl6pPr marL="2743200" lvl="5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6pPr>
            <a:lvl7pPr marL="3200400" lvl="6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7pPr>
            <a:lvl8pPr marL="3657600" lvl="7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8pPr>
            <a:lvl9pPr marL="4114800" lvl="8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6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marL="1828800" lvl="3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marL="2286000" lvl="4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marL="2743200" lvl="5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marL="3200400" lvl="6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marL="3657600" lvl="7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marL="4114800" lvl="8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2"/>
          </p:nvPr>
        </p:nvSpPr>
        <p:spPr>
          <a:xfrm>
            <a:off x="3415578" y="1995750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marL="1828800" lvl="3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marL="2286000" lvl="4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marL="2743200" lvl="5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marL="3200400" lvl="6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marL="3657600" lvl="7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marL="4114800" lvl="8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7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25635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2"/>
          </p:nvPr>
        </p:nvSpPr>
        <p:spPr>
          <a:xfrm>
            <a:off x="3290250" y="1995750"/>
            <a:ext cx="25635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3"/>
          </p:nvPr>
        </p:nvSpPr>
        <p:spPr>
          <a:xfrm>
            <a:off x="6123300" y="1995750"/>
            <a:ext cx="25635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8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6200038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6" r:id="rId7"/>
  </p:sldLayoutIdLst>
  <p:transition spd="slow">
    <p:push dir="u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sauravsolanki/hire-a-perfect-machine-learning-engineer/data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2"/>
          <p:cNvGrpSpPr/>
          <p:nvPr/>
        </p:nvGrpSpPr>
        <p:grpSpPr>
          <a:xfrm>
            <a:off x="5042663" y="874257"/>
            <a:ext cx="3841143" cy="3893303"/>
            <a:chOff x="5122427" y="668001"/>
            <a:chExt cx="3841143" cy="3893303"/>
          </a:xfrm>
        </p:grpSpPr>
        <p:grpSp>
          <p:nvGrpSpPr>
            <p:cNvPr id="64" name="Google Shape;64;p12"/>
            <p:cNvGrpSpPr/>
            <p:nvPr/>
          </p:nvGrpSpPr>
          <p:grpSpPr>
            <a:xfrm>
              <a:off x="5144045" y="893590"/>
              <a:ext cx="2833667" cy="2964311"/>
              <a:chOff x="3860721" y="1330073"/>
              <a:chExt cx="3544299" cy="3707706"/>
            </a:xfrm>
          </p:grpSpPr>
          <p:sp>
            <p:nvSpPr>
              <p:cNvPr id="65" name="Google Shape;65;p12"/>
              <p:cNvSpPr/>
              <p:nvPr/>
            </p:nvSpPr>
            <p:spPr>
              <a:xfrm>
                <a:off x="5336000" y="1330073"/>
                <a:ext cx="2069020" cy="2805419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19" extrusionOk="0">
                    <a:moveTo>
                      <a:pt x="2019014" y="2799395"/>
                    </a:moveTo>
                    <a:lnTo>
                      <a:pt x="50006" y="1662586"/>
                    </a:lnTo>
                    <a:cubicBezTo>
                      <a:pt x="22384" y="1646680"/>
                      <a:pt x="0" y="1603912"/>
                      <a:pt x="0" y="1567336"/>
                    </a:cubicBezTo>
                    <a:lnTo>
                      <a:pt x="0" y="43908"/>
                    </a:lnTo>
                    <a:cubicBezTo>
                      <a:pt x="0" y="7141"/>
                      <a:pt x="22384" y="-9813"/>
                      <a:pt x="50006" y="5808"/>
                    </a:cubicBezTo>
                    <a:lnTo>
                      <a:pt x="2019014" y="1142998"/>
                    </a:lnTo>
                    <a:cubicBezTo>
                      <a:pt x="2046637" y="1158904"/>
                      <a:pt x="2069020" y="1201672"/>
                      <a:pt x="2069020" y="1238248"/>
                    </a:cubicBezTo>
                    <a:lnTo>
                      <a:pt x="2069020" y="2761295"/>
                    </a:lnTo>
                    <a:cubicBezTo>
                      <a:pt x="2069020" y="2798443"/>
                      <a:pt x="2046637" y="2815397"/>
                      <a:pt x="2019014" y="2799395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" name="Google Shape;66;p12"/>
              <p:cNvSpPr/>
              <p:nvPr/>
            </p:nvSpPr>
            <p:spPr>
              <a:xfrm>
                <a:off x="7365110" y="4067936"/>
                <a:ext cx="2190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21907" h="77247" extrusionOk="0">
                    <a:moveTo>
                      <a:pt x="0" y="77248"/>
                    </a:moveTo>
                    <a:lnTo>
                      <a:pt x="21908" y="64675"/>
                    </a:lnTo>
                    <a:lnTo>
                      <a:pt x="12383" y="0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" name="Google Shape;67;p12"/>
              <p:cNvSpPr/>
              <p:nvPr/>
            </p:nvSpPr>
            <p:spPr>
              <a:xfrm>
                <a:off x="5332475" y="1333214"/>
                <a:ext cx="52292" cy="22389"/>
              </a:xfrm>
              <a:custGeom>
                <a:avLst/>
                <a:gdLst/>
                <a:ahLst/>
                <a:cxnLst/>
                <a:rect l="l" t="t" r="r" b="b"/>
                <a:pathLst>
                  <a:path w="52292" h="22389" extrusionOk="0">
                    <a:moveTo>
                      <a:pt x="0" y="12383"/>
                    </a:moveTo>
                    <a:lnTo>
                      <a:pt x="21431" y="0"/>
                    </a:lnTo>
                    <a:lnTo>
                      <a:pt x="52292" y="17621"/>
                    </a:lnTo>
                    <a:cubicBezTo>
                      <a:pt x="52292" y="17621"/>
                      <a:pt x="19431" y="22574"/>
                      <a:pt x="18669" y="22384"/>
                    </a:cubicBezTo>
                    <a:cubicBezTo>
                      <a:pt x="17907" y="22193"/>
                      <a:pt x="0" y="12383"/>
                      <a:pt x="0" y="1238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68;p12"/>
              <p:cNvSpPr/>
              <p:nvPr/>
            </p:nvSpPr>
            <p:spPr>
              <a:xfrm>
                <a:off x="5317902" y="1340537"/>
                <a:ext cx="2069115" cy="2805383"/>
              </a:xfrm>
              <a:custGeom>
                <a:avLst/>
                <a:gdLst/>
                <a:ahLst/>
                <a:cxnLst/>
                <a:rect l="l" t="t" r="r" b="b"/>
                <a:pathLst>
                  <a:path w="2069115" h="2805383" extrusionOk="0">
                    <a:moveTo>
                      <a:pt x="2019110" y="2799409"/>
                    </a:moveTo>
                    <a:lnTo>
                      <a:pt x="50006" y="1662600"/>
                    </a:lnTo>
                    <a:cubicBezTo>
                      <a:pt x="22384" y="1646598"/>
                      <a:pt x="0" y="1603831"/>
                      <a:pt x="0" y="1567350"/>
                    </a:cubicBezTo>
                    <a:lnTo>
                      <a:pt x="0" y="43921"/>
                    </a:lnTo>
                    <a:cubicBezTo>
                      <a:pt x="0" y="7060"/>
                      <a:pt x="22384" y="-9800"/>
                      <a:pt x="50006" y="5821"/>
                    </a:cubicBezTo>
                    <a:lnTo>
                      <a:pt x="2019110" y="1142916"/>
                    </a:lnTo>
                    <a:cubicBezTo>
                      <a:pt x="2046732" y="1158823"/>
                      <a:pt x="2069116" y="1201685"/>
                      <a:pt x="2069116" y="1238166"/>
                    </a:cubicBezTo>
                    <a:lnTo>
                      <a:pt x="2069116" y="2761595"/>
                    </a:lnTo>
                    <a:cubicBezTo>
                      <a:pt x="2069116" y="2798361"/>
                      <a:pt x="2046732" y="2815315"/>
                      <a:pt x="2019110" y="2799409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69;p12"/>
              <p:cNvSpPr/>
              <p:nvPr/>
            </p:nvSpPr>
            <p:spPr>
              <a:xfrm>
                <a:off x="5314473" y="1342497"/>
                <a:ext cx="2069020" cy="2805423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23" extrusionOk="0">
                    <a:moveTo>
                      <a:pt x="2019014" y="2799449"/>
                    </a:moveTo>
                    <a:lnTo>
                      <a:pt x="50006" y="1662545"/>
                    </a:lnTo>
                    <a:cubicBezTo>
                      <a:pt x="22384" y="1646638"/>
                      <a:pt x="0" y="1603871"/>
                      <a:pt x="0" y="1567295"/>
                    </a:cubicBezTo>
                    <a:lnTo>
                      <a:pt x="0" y="43962"/>
                    </a:lnTo>
                    <a:cubicBezTo>
                      <a:pt x="0" y="7100"/>
                      <a:pt x="22384" y="-9855"/>
                      <a:pt x="50006" y="5862"/>
                    </a:cubicBezTo>
                    <a:lnTo>
                      <a:pt x="2019014" y="1142956"/>
                    </a:lnTo>
                    <a:cubicBezTo>
                      <a:pt x="2046637" y="1158863"/>
                      <a:pt x="2069021" y="1201630"/>
                      <a:pt x="2069021" y="1238206"/>
                    </a:cubicBezTo>
                    <a:lnTo>
                      <a:pt x="2069021" y="2761635"/>
                    </a:lnTo>
                    <a:cubicBezTo>
                      <a:pt x="2069021" y="2798401"/>
                      <a:pt x="2046637" y="2815356"/>
                      <a:pt x="2019014" y="2799449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70;p12"/>
              <p:cNvSpPr/>
              <p:nvPr/>
            </p:nvSpPr>
            <p:spPr>
              <a:xfrm>
                <a:off x="5339429" y="1375389"/>
                <a:ext cx="2018061" cy="2673878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878" extrusionOk="0">
                    <a:moveTo>
                      <a:pt x="2017014" y="2673878"/>
                    </a:moveTo>
                    <a:lnTo>
                      <a:pt x="0" y="1509352"/>
                    </a:lnTo>
                    <a:lnTo>
                      <a:pt x="1048" y="17165"/>
                    </a:lnTo>
                    <a:cubicBezTo>
                      <a:pt x="1048" y="1830"/>
                      <a:pt x="11811" y="-4361"/>
                      <a:pt x="25051" y="3259"/>
                    </a:cubicBezTo>
                    <a:lnTo>
                      <a:pt x="1994059" y="1140163"/>
                    </a:lnTo>
                    <a:cubicBezTo>
                      <a:pt x="2008213" y="1149354"/>
                      <a:pt x="2017138" y="1164747"/>
                      <a:pt x="2018062" y="118159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71;p12"/>
              <p:cNvSpPr/>
              <p:nvPr/>
            </p:nvSpPr>
            <p:spPr>
              <a:xfrm>
                <a:off x="5339238" y="1374339"/>
                <a:ext cx="2018061" cy="2673785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785" extrusionOk="0">
                    <a:moveTo>
                      <a:pt x="2017014" y="2673785"/>
                    </a:moveTo>
                    <a:lnTo>
                      <a:pt x="0" y="1509354"/>
                    </a:lnTo>
                    <a:lnTo>
                      <a:pt x="1048" y="17072"/>
                    </a:lnTo>
                    <a:cubicBezTo>
                      <a:pt x="1048" y="1832"/>
                      <a:pt x="11811" y="-4359"/>
                      <a:pt x="25051" y="3261"/>
                    </a:cubicBezTo>
                    <a:lnTo>
                      <a:pt x="1994059" y="1140260"/>
                    </a:lnTo>
                    <a:cubicBezTo>
                      <a:pt x="2008232" y="1149481"/>
                      <a:pt x="2017147" y="1164911"/>
                      <a:pt x="2018062" y="118178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" name="Google Shape;72;p12"/>
              <p:cNvSpPr/>
              <p:nvPr/>
            </p:nvSpPr>
            <p:spPr>
              <a:xfrm>
                <a:off x="3860721" y="3051171"/>
                <a:ext cx="3440851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51" h="1986608" extrusionOk="0">
                    <a:moveTo>
                      <a:pt x="1987629" y="1975838"/>
                    </a:moveTo>
                    <a:lnTo>
                      <a:pt x="18621" y="838934"/>
                    </a:lnTo>
                    <a:cubicBezTo>
                      <a:pt x="-9002" y="823027"/>
                      <a:pt x="-5477" y="795214"/>
                      <a:pt x="26432" y="776736"/>
                    </a:cubicBezTo>
                    <a:lnTo>
                      <a:pt x="1345454" y="15212"/>
                    </a:lnTo>
                    <a:cubicBezTo>
                      <a:pt x="1377362" y="-3172"/>
                      <a:pt x="1425559" y="-5172"/>
                      <a:pt x="1453181" y="10735"/>
                    </a:cubicBezTo>
                    <a:lnTo>
                      <a:pt x="3422189" y="1147544"/>
                    </a:lnTo>
                    <a:cubicBezTo>
                      <a:pt x="3449812" y="1163546"/>
                      <a:pt x="3446383" y="1191359"/>
                      <a:pt x="3414474" y="1209742"/>
                    </a:cubicBezTo>
                    <a:lnTo>
                      <a:pt x="2095452" y="1971742"/>
                    </a:lnTo>
                    <a:cubicBezTo>
                      <a:pt x="2063829" y="1989744"/>
                      <a:pt x="2015347" y="1991745"/>
                      <a:pt x="1987629" y="197583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" name="Google Shape;73;p12"/>
              <p:cNvSpPr/>
              <p:nvPr/>
            </p:nvSpPr>
            <p:spPr>
              <a:xfrm>
                <a:off x="3903733" y="3024882"/>
                <a:ext cx="3440892" cy="1987084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7084" extrusionOk="0">
                    <a:moveTo>
                      <a:pt x="1987670" y="1976314"/>
                    </a:moveTo>
                    <a:lnTo>
                      <a:pt x="18662" y="839410"/>
                    </a:lnTo>
                    <a:cubicBezTo>
                      <a:pt x="-8961" y="823503"/>
                      <a:pt x="-5532" y="795690"/>
                      <a:pt x="26377" y="777212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8020"/>
                    </a:lnTo>
                    <a:cubicBezTo>
                      <a:pt x="3449853" y="1164022"/>
                      <a:pt x="3446424" y="1191835"/>
                      <a:pt x="3414515" y="1210218"/>
                    </a:cubicBezTo>
                    <a:lnTo>
                      <a:pt x="2095493" y="1972218"/>
                    </a:lnTo>
                    <a:cubicBezTo>
                      <a:pt x="2063584" y="1990220"/>
                      <a:pt x="2015292" y="1992221"/>
                      <a:pt x="1987670" y="1976314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" name="Google Shape;74;p12"/>
              <p:cNvSpPr/>
              <p:nvPr/>
            </p:nvSpPr>
            <p:spPr>
              <a:xfrm>
                <a:off x="3903726" y="3801522"/>
                <a:ext cx="41719" cy="37052"/>
              </a:xfrm>
              <a:custGeom>
                <a:avLst/>
                <a:gdLst/>
                <a:ahLst/>
                <a:cxnLst/>
                <a:rect l="l" t="t" r="r" b="b"/>
                <a:pathLst>
                  <a:path w="41719" h="37052" extrusionOk="0">
                    <a:moveTo>
                      <a:pt x="0" y="37052"/>
                    </a:moveTo>
                    <a:lnTo>
                      <a:pt x="0" y="0"/>
                    </a:lnTo>
                    <a:lnTo>
                      <a:pt x="41719" y="17431"/>
                    </a:lnTo>
                    <a:lnTo>
                      <a:pt x="0" y="3705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" name="Google Shape;75;p12"/>
              <p:cNvSpPr/>
              <p:nvPr/>
            </p:nvSpPr>
            <p:spPr>
              <a:xfrm>
                <a:off x="7313771" y="4164425"/>
                <a:ext cx="30860" cy="40671"/>
              </a:xfrm>
              <a:custGeom>
                <a:avLst/>
                <a:gdLst/>
                <a:ahLst/>
                <a:cxnLst/>
                <a:rect l="l" t="t" r="r" b="b"/>
                <a:pathLst>
                  <a:path w="30860" h="40671" extrusionOk="0">
                    <a:moveTo>
                      <a:pt x="30861" y="36290"/>
                    </a:moveTo>
                    <a:lnTo>
                      <a:pt x="30861" y="0"/>
                    </a:lnTo>
                    <a:lnTo>
                      <a:pt x="0" y="10573"/>
                    </a:lnTo>
                    <a:lnTo>
                      <a:pt x="20479" y="40672"/>
                    </a:lnTo>
                    <a:lnTo>
                      <a:pt x="30861" y="3629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76;p12"/>
              <p:cNvSpPr/>
              <p:nvPr/>
            </p:nvSpPr>
            <p:spPr>
              <a:xfrm>
                <a:off x="3903733" y="2994046"/>
                <a:ext cx="3440892" cy="198661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18" extrusionOk="0">
                    <a:moveTo>
                      <a:pt x="1987670" y="1975813"/>
                    </a:moveTo>
                    <a:lnTo>
                      <a:pt x="18662" y="839005"/>
                    </a:lnTo>
                    <a:cubicBezTo>
                      <a:pt x="-8961" y="823098"/>
                      <a:pt x="-5532" y="795190"/>
                      <a:pt x="26377" y="776806"/>
                    </a:cubicBezTo>
                    <a:lnTo>
                      <a:pt x="1345495" y="15283"/>
                    </a:lnTo>
                    <a:cubicBezTo>
                      <a:pt x="1377308" y="-3196"/>
                      <a:pt x="1425600" y="-5196"/>
                      <a:pt x="1453222" y="10806"/>
                    </a:cubicBezTo>
                    <a:lnTo>
                      <a:pt x="3422230" y="1147615"/>
                    </a:lnTo>
                    <a:cubicBezTo>
                      <a:pt x="3449853" y="1163521"/>
                      <a:pt x="3446424" y="1191430"/>
                      <a:pt x="3414515" y="1209813"/>
                    </a:cubicBezTo>
                    <a:lnTo>
                      <a:pt x="2095493" y="1971336"/>
                    </a:lnTo>
                    <a:cubicBezTo>
                      <a:pt x="2063584" y="1989815"/>
                      <a:pt x="2015292" y="1991815"/>
                      <a:pt x="1987670" y="1975813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77;p12"/>
              <p:cNvSpPr/>
              <p:nvPr/>
            </p:nvSpPr>
            <p:spPr>
              <a:xfrm>
                <a:off x="3903733" y="2989259"/>
                <a:ext cx="3440892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08" extrusionOk="0">
                    <a:moveTo>
                      <a:pt x="1987670" y="1975838"/>
                    </a:moveTo>
                    <a:lnTo>
                      <a:pt x="18662" y="838934"/>
                    </a:lnTo>
                    <a:cubicBezTo>
                      <a:pt x="-8961" y="823027"/>
                      <a:pt x="-5532" y="795214"/>
                      <a:pt x="26377" y="776736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7544"/>
                    </a:lnTo>
                    <a:cubicBezTo>
                      <a:pt x="3449853" y="1163546"/>
                      <a:pt x="3446424" y="1191359"/>
                      <a:pt x="3414515" y="1209742"/>
                    </a:cubicBezTo>
                    <a:lnTo>
                      <a:pt x="2095493" y="1971742"/>
                    </a:lnTo>
                    <a:cubicBezTo>
                      <a:pt x="2063584" y="1989744"/>
                      <a:pt x="2015292" y="1991745"/>
                      <a:pt x="1987670" y="1975838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78;p12"/>
              <p:cNvSpPr/>
              <p:nvPr/>
            </p:nvSpPr>
            <p:spPr>
              <a:xfrm>
                <a:off x="5115918" y="3136967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2082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79;p12"/>
              <p:cNvSpPr/>
              <p:nvPr/>
            </p:nvSpPr>
            <p:spPr>
              <a:xfrm>
                <a:off x="5245712" y="3211893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1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80;p12"/>
              <p:cNvSpPr/>
              <p:nvPr/>
            </p:nvSpPr>
            <p:spPr>
              <a:xfrm>
                <a:off x="5376617" y="3287669"/>
                <a:ext cx="220517" cy="127212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2" extrusionOk="0">
                    <a:moveTo>
                      <a:pt x="97114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7002" y="128100"/>
                      <a:pt x="106353" y="128529"/>
                      <a:pt x="9711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81;p12"/>
              <p:cNvSpPr/>
              <p:nvPr/>
            </p:nvSpPr>
            <p:spPr>
              <a:xfrm>
                <a:off x="5505300" y="3361757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82;p12"/>
              <p:cNvSpPr/>
              <p:nvPr/>
            </p:nvSpPr>
            <p:spPr>
              <a:xfrm>
                <a:off x="5635055" y="3436683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83;p12"/>
              <p:cNvSpPr/>
              <p:nvPr/>
            </p:nvSpPr>
            <p:spPr>
              <a:xfrm>
                <a:off x="5764856" y="3511602"/>
                <a:ext cx="220517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7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8" y="128234"/>
                      <a:pt x="106077" y="128652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84;p12"/>
              <p:cNvSpPr/>
              <p:nvPr/>
            </p:nvSpPr>
            <p:spPr>
              <a:xfrm>
                <a:off x="5894611" y="3586162"/>
                <a:ext cx="220563" cy="12754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9" extrusionOk="0">
                    <a:moveTo>
                      <a:pt x="96613" y="12477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2"/>
                      <a:pt x="213390" y="72676"/>
                    </a:cubicBezTo>
                    <a:lnTo>
                      <a:pt x="125950" y="123158"/>
                    </a:lnTo>
                    <a:cubicBezTo>
                      <a:pt x="116997" y="128378"/>
                      <a:pt x="106081" y="128978"/>
                      <a:pt x="96613" y="12477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85;p12"/>
              <p:cNvSpPr/>
              <p:nvPr/>
            </p:nvSpPr>
            <p:spPr>
              <a:xfrm>
                <a:off x="6024246" y="3661473"/>
                <a:ext cx="220563" cy="12723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38" extrusionOk="0">
                    <a:moveTo>
                      <a:pt x="9689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576" y="-902"/>
                      <a:pt x="114397" y="-1359"/>
                      <a:pt x="123760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855" y="123190"/>
                    </a:lnTo>
                    <a:cubicBezTo>
                      <a:pt x="116930" y="128114"/>
                      <a:pt x="106215" y="128571"/>
                      <a:pt x="9689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6;p12"/>
              <p:cNvSpPr/>
              <p:nvPr/>
            </p:nvSpPr>
            <p:spPr>
              <a:xfrm>
                <a:off x="6154238" y="3736400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7" y="4163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4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p12"/>
              <p:cNvSpPr/>
              <p:nvPr/>
            </p:nvSpPr>
            <p:spPr>
              <a:xfrm>
                <a:off x="6283993" y="3811354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6" y="67131"/>
                      <a:pt x="-1494" y="59606"/>
                      <a:pt x="7174" y="54558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49" y="128167"/>
                      <a:pt x="106100" y="128624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88;p12"/>
              <p:cNvSpPr/>
              <p:nvPr/>
            </p:nvSpPr>
            <p:spPr>
              <a:xfrm>
                <a:off x="6413794" y="3886299"/>
                <a:ext cx="220517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46" extrusionOk="0">
                    <a:moveTo>
                      <a:pt x="96733" y="124393"/>
                    </a:moveTo>
                    <a:lnTo>
                      <a:pt x="5008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12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623"/>
                      <a:pt x="213414" y="72672"/>
                    </a:cubicBezTo>
                    <a:lnTo>
                      <a:pt x="125880" y="123154"/>
                    </a:lnTo>
                    <a:cubicBezTo>
                      <a:pt x="116898" y="128136"/>
                      <a:pt x="106096" y="128593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89;p12"/>
              <p:cNvSpPr/>
              <p:nvPr/>
            </p:nvSpPr>
            <p:spPr>
              <a:xfrm>
                <a:off x="6543549" y="396122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6" y="67087"/>
                      <a:pt x="-1494" y="59563"/>
                      <a:pt x="7174" y="54609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90;p12"/>
              <p:cNvSpPr/>
              <p:nvPr/>
            </p:nvSpPr>
            <p:spPr>
              <a:xfrm>
                <a:off x="6673375" y="4036144"/>
                <a:ext cx="220524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6"/>
                      <a:pt x="114416" y="-1344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138"/>
                    </a:lnTo>
                    <a:cubicBezTo>
                      <a:pt x="116902" y="128215"/>
                      <a:pt x="106062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91;p12"/>
              <p:cNvSpPr/>
              <p:nvPr/>
            </p:nvSpPr>
            <p:spPr>
              <a:xfrm>
                <a:off x="6803525" y="4111089"/>
                <a:ext cx="283033" cy="163345"/>
              </a:xfrm>
              <a:custGeom>
                <a:avLst/>
                <a:gdLst/>
                <a:ahLst/>
                <a:cxnLst/>
                <a:rect l="l" t="t" r="r" b="b"/>
                <a:pathLst>
                  <a:path w="283033" h="163345" extrusionOk="0">
                    <a:moveTo>
                      <a:pt x="159249" y="160492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278026" y="91912"/>
                    </a:lnTo>
                    <a:cubicBezTo>
                      <a:pt x="285455" y="96198"/>
                      <a:pt x="284503" y="103723"/>
                      <a:pt x="275930" y="108772"/>
                    </a:cubicBezTo>
                    <a:lnTo>
                      <a:pt x="188396" y="159254"/>
                    </a:lnTo>
                    <a:cubicBezTo>
                      <a:pt x="179414" y="164236"/>
                      <a:pt x="168612" y="164693"/>
                      <a:pt x="159249" y="1604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2;p12"/>
              <p:cNvSpPr/>
              <p:nvPr/>
            </p:nvSpPr>
            <p:spPr>
              <a:xfrm>
                <a:off x="5182617" y="332072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80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68" y="128234"/>
                      <a:pt x="106148" y="128653"/>
                      <a:pt x="9680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12"/>
              <p:cNvSpPr/>
              <p:nvPr/>
            </p:nvSpPr>
            <p:spPr>
              <a:xfrm>
                <a:off x="5312634" y="3395587"/>
                <a:ext cx="220563" cy="12754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8" extrusionOk="0">
                    <a:moveTo>
                      <a:pt x="96709" y="12456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6141" y="123424"/>
                    </a:lnTo>
                    <a:cubicBezTo>
                      <a:pt x="117073" y="128491"/>
                      <a:pt x="106138" y="128910"/>
                      <a:pt x="96709" y="1245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94;p12"/>
              <p:cNvSpPr/>
              <p:nvPr/>
            </p:nvSpPr>
            <p:spPr>
              <a:xfrm>
                <a:off x="5442650" y="3470843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15485" y="55883"/>
                    </a:lnTo>
                    <a:cubicBezTo>
                      <a:pt x="223010" y="60170"/>
                      <a:pt x="222058" y="67694"/>
                      <a:pt x="213390" y="72647"/>
                    </a:cubicBezTo>
                    <a:lnTo>
                      <a:pt x="125950" y="123225"/>
                    </a:lnTo>
                    <a:cubicBezTo>
                      <a:pt x="116940" y="128226"/>
                      <a:pt x="106081" y="128645"/>
                      <a:pt x="96709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95;p12"/>
              <p:cNvSpPr/>
              <p:nvPr/>
            </p:nvSpPr>
            <p:spPr>
              <a:xfrm>
                <a:off x="5572666" y="354593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96;p12"/>
              <p:cNvSpPr/>
              <p:nvPr/>
            </p:nvSpPr>
            <p:spPr>
              <a:xfrm>
                <a:off x="5701635" y="3620377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97;p12"/>
              <p:cNvSpPr/>
              <p:nvPr/>
            </p:nvSpPr>
            <p:spPr>
              <a:xfrm>
                <a:off x="5831651" y="3695149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12"/>
              <p:cNvSpPr/>
              <p:nvPr/>
            </p:nvSpPr>
            <p:spPr>
              <a:xfrm>
                <a:off x="5961667" y="377049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12"/>
              <p:cNvSpPr/>
              <p:nvPr/>
            </p:nvSpPr>
            <p:spPr>
              <a:xfrm>
                <a:off x="6091683" y="3845548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6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00;p12"/>
              <p:cNvSpPr/>
              <p:nvPr/>
            </p:nvSpPr>
            <p:spPr>
              <a:xfrm>
                <a:off x="6221700" y="3920605"/>
                <a:ext cx="220524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7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891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873" y="128234"/>
                      <a:pt x="106053" y="12865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101;p12"/>
              <p:cNvSpPr/>
              <p:nvPr/>
            </p:nvSpPr>
            <p:spPr>
              <a:xfrm>
                <a:off x="6351691" y="3995706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33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898" y="128190"/>
                      <a:pt x="106077" y="128609"/>
                      <a:pt x="96733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102;p12"/>
              <p:cNvSpPr/>
              <p:nvPr/>
            </p:nvSpPr>
            <p:spPr>
              <a:xfrm>
                <a:off x="6481517" y="4070763"/>
                <a:ext cx="220517" cy="12721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5" extrusionOk="0">
                    <a:moveTo>
                      <a:pt x="96924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09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955" y="128124"/>
                      <a:pt x="106210" y="128543"/>
                      <a:pt x="96924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103;p12"/>
              <p:cNvSpPr/>
              <p:nvPr/>
            </p:nvSpPr>
            <p:spPr>
              <a:xfrm>
                <a:off x="6611724" y="4145820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7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79" y="123190"/>
                    </a:lnTo>
                    <a:cubicBezTo>
                      <a:pt x="11689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12"/>
              <p:cNvSpPr/>
              <p:nvPr/>
            </p:nvSpPr>
            <p:spPr>
              <a:xfrm>
                <a:off x="4990117" y="3209572"/>
                <a:ext cx="283047" cy="163399"/>
              </a:xfrm>
              <a:custGeom>
                <a:avLst/>
                <a:gdLst/>
                <a:ahLst/>
                <a:cxnLst/>
                <a:rect l="l" t="t" r="r" b="b"/>
                <a:pathLst>
                  <a:path w="283047" h="163399" extrusionOk="0">
                    <a:moveTo>
                      <a:pt x="159288" y="1604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77969" y="91888"/>
                    </a:lnTo>
                    <a:cubicBezTo>
                      <a:pt x="285494" y="96269"/>
                      <a:pt x="284542" y="103794"/>
                      <a:pt x="275874" y="108747"/>
                    </a:cubicBezTo>
                    <a:lnTo>
                      <a:pt x="188434" y="159325"/>
                    </a:lnTo>
                    <a:cubicBezTo>
                      <a:pt x="179452" y="164325"/>
                      <a:pt x="168632" y="164745"/>
                      <a:pt x="159288" y="1604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12"/>
              <p:cNvSpPr/>
              <p:nvPr/>
            </p:nvSpPr>
            <p:spPr>
              <a:xfrm>
                <a:off x="6648640" y="4220618"/>
                <a:ext cx="313122" cy="199558"/>
              </a:xfrm>
              <a:custGeom>
                <a:avLst/>
                <a:gdLst/>
                <a:ahLst/>
                <a:cxnLst/>
                <a:rect l="l" t="t" r="r" b="b"/>
                <a:pathLst>
                  <a:path w="313122" h="199558" extrusionOk="0">
                    <a:moveTo>
                      <a:pt x="307467" y="56107"/>
                    </a:moveTo>
                    <a:lnTo>
                      <a:pt x="215836" y="3243"/>
                    </a:lnTo>
                    <a:cubicBezTo>
                      <a:pt x="207274" y="-1081"/>
                      <a:pt x="197158" y="-1081"/>
                      <a:pt x="188595" y="3243"/>
                    </a:cubicBezTo>
                    <a:lnTo>
                      <a:pt x="96107" y="56107"/>
                    </a:lnTo>
                    <a:cubicBezTo>
                      <a:pt x="91764" y="57564"/>
                      <a:pt x="89430" y="62260"/>
                      <a:pt x="90878" y="66594"/>
                    </a:cubicBezTo>
                    <a:cubicBezTo>
                      <a:pt x="91707" y="69061"/>
                      <a:pt x="93640" y="70994"/>
                      <a:pt x="96107" y="71823"/>
                    </a:cubicBezTo>
                    <a:lnTo>
                      <a:pt x="103442" y="76014"/>
                    </a:lnTo>
                    <a:cubicBezTo>
                      <a:pt x="107442" y="77329"/>
                      <a:pt x="109614" y="81634"/>
                      <a:pt x="108299" y="85635"/>
                    </a:cubicBezTo>
                    <a:cubicBezTo>
                      <a:pt x="107547" y="87930"/>
                      <a:pt x="105737" y="89740"/>
                      <a:pt x="103442" y="90492"/>
                    </a:cubicBezTo>
                    <a:lnTo>
                      <a:pt x="5715" y="146880"/>
                    </a:lnTo>
                    <a:cubicBezTo>
                      <a:pt x="-1905" y="151262"/>
                      <a:pt x="-1905" y="158310"/>
                      <a:pt x="5715" y="162596"/>
                    </a:cubicBezTo>
                    <a:lnTo>
                      <a:pt x="64103" y="196315"/>
                    </a:lnTo>
                    <a:cubicBezTo>
                      <a:pt x="72666" y="200639"/>
                      <a:pt x="82782" y="200639"/>
                      <a:pt x="91345" y="196315"/>
                    </a:cubicBezTo>
                    <a:lnTo>
                      <a:pt x="182690" y="143546"/>
                    </a:lnTo>
                    <a:lnTo>
                      <a:pt x="201740" y="132593"/>
                    </a:lnTo>
                    <a:lnTo>
                      <a:pt x="215360" y="124782"/>
                    </a:lnTo>
                    <a:lnTo>
                      <a:pt x="229076" y="116877"/>
                    </a:lnTo>
                    <a:lnTo>
                      <a:pt x="307848" y="71347"/>
                    </a:lnTo>
                    <a:cubicBezTo>
                      <a:pt x="314896" y="67061"/>
                      <a:pt x="314992" y="60108"/>
                      <a:pt x="307467" y="5610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106;p12"/>
              <p:cNvSpPr/>
              <p:nvPr/>
            </p:nvSpPr>
            <p:spPr>
              <a:xfrm>
                <a:off x="4613284" y="3427765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194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107;p12"/>
              <p:cNvSpPr/>
              <p:nvPr/>
            </p:nvSpPr>
            <p:spPr>
              <a:xfrm>
                <a:off x="4742658" y="3502501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108;p12"/>
              <p:cNvSpPr/>
              <p:nvPr/>
            </p:nvSpPr>
            <p:spPr>
              <a:xfrm>
                <a:off x="4871721" y="3577213"/>
                <a:ext cx="220563" cy="12718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189" extrusionOk="0">
                    <a:moveTo>
                      <a:pt x="97090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3"/>
                    </a:lnTo>
                    <a:cubicBezTo>
                      <a:pt x="223010" y="60099"/>
                      <a:pt x="222058" y="67719"/>
                      <a:pt x="213390" y="72672"/>
                    </a:cubicBezTo>
                    <a:lnTo>
                      <a:pt x="125950" y="123154"/>
                    </a:lnTo>
                    <a:cubicBezTo>
                      <a:pt x="117054" y="128060"/>
                      <a:pt x="106376" y="128517"/>
                      <a:pt x="97090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109;p12"/>
              <p:cNvSpPr/>
              <p:nvPr/>
            </p:nvSpPr>
            <p:spPr>
              <a:xfrm>
                <a:off x="5974216" y="4213507"/>
                <a:ext cx="220549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2082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12"/>
              <p:cNvSpPr/>
              <p:nvPr/>
            </p:nvSpPr>
            <p:spPr>
              <a:xfrm>
                <a:off x="6104041" y="428825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6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12"/>
              <p:cNvSpPr/>
              <p:nvPr/>
            </p:nvSpPr>
            <p:spPr>
              <a:xfrm>
                <a:off x="6233034" y="4362946"/>
                <a:ext cx="220563" cy="12735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51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4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328"/>
                    </a:lnTo>
                    <a:cubicBezTo>
                      <a:pt x="116920" y="128300"/>
                      <a:pt x="106072" y="128681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112;p12"/>
              <p:cNvSpPr/>
              <p:nvPr/>
            </p:nvSpPr>
            <p:spPr>
              <a:xfrm>
                <a:off x="6362479" y="4438082"/>
                <a:ext cx="220563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46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3010" y="60099"/>
                      <a:pt x="222058" y="67624"/>
                      <a:pt x="213390" y="72672"/>
                    </a:cubicBezTo>
                    <a:lnTo>
                      <a:pt x="125950" y="123154"/>
                    </a:lnTo>
                    <a:cubicBezTo>
                      <a:pt x="116940" y="128136"/>
                      <a:pt x="106110" y="128593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113;p12"/>
              <p:cNvSpPr/>
              <p:nvPr/>
            </p:nvSpPr>
            <p:spPr>
              <a:xfrm>
                <a:off x="5001523" y="3651913"/>
                <a:ext cx="253854" cy="146540"/>
              </a:xfrm>
              <a:custGeom>
                <a:avLst/>
                <a:gdLst/>
                <a:ahLst/>
                <a:cxnLst/>
                <a:rect l="l" t="t" r="r" b="b"/>
                <a:pathLst>
                  <a:path w="253854" h="146540" extrusionOk="0">
                    <a:moveTo>
                      <a:pt x="130071" y="143609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3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48847" y="75124"/>
                    </a:lnTo>
                    <a:cubicBezTo>
                      <a:pt x="256277" y="79410"/>
                      <a:pt x="255324" y="86935"/>
                      <a:pt x="246752" y="91888"/>
                    </a:cubicBezTo>
                    <a:lnTo>
                      <a:pt x="159217" y="142465"/>
                    </a:lnTo>
                    <a:cubicBezTo>
                      <a:pt x="150235" y="147466"/>
                      <a:pt x="139415" y="147885"/>
                      <a:pt x="130071" y="14360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114;p12"/>
              <p:cNvSpPr/>
              <p:nvPr/>
            </p:nvSpPr>
            <p:spPr>
              <a:xfrm>
                <a:off x="5811458" y="4119562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3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48823" y="75057"/>
                    </a:lnTo>
                    <a:cubicBezTo>
                      <a:pt x="256348" y="79343"/>
                      <a:pt x="255395" y="86963"/>
                      <a:pt x="246727" y="91916"/>
                    </a:cubicBezTo>
                    <a:lnTo>
                      <a:pt x="159288" y="142399"/>
                    </a:lnTo>
                    <a:cubicBezTo>
                      <a:pt x="150287" y="147428"/>
                      <a:pt x="139438" y="147885"/>
                      <a:pt x="130046" y="14363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115;p12"/>
              <p:cNvSpPr/>
              <p:nvPr/>
            </p:nvSpPr>
            <p:spPr>
              <a:xfrm>
                <a:off x="5164178" y="3745900"/>
                <a:ext cx="738494" cy="426244"/>
              </a:xfrm>
              <a:custGeom>
                <a:avLst/>
                <a:gdLst/>
                <a:ahLst/>
                <a:cxnLst/>
                <a:rect l="l" t="t" r="r" b="b"/>
                <a:pathLst>
                  <a:path w="738494" h="426244" extrusionOk="0">
                    <a:moveTo>
                      <a:pt x="614639" y="423287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733416" y="354802"/>
                    </a:lnTo>
                    <a:cubicBezTo>
                      <a:pt x="740941" y="359089"/>
                      <a:pt x="739989" y="366613"/>
                      <a:pt x="731321" y="371566"/>
                    </a:cubicBezTo>
                    <a:lnTo>
                      <a:pt x="643881" y="422144"/>
                    </a:lnTo>
                    <a:cubicBezTo>
                      <a:pt x="634880" y="427173"/>
                      <a:pt x="624012" y="427602"/>
                      <a:pt x="614639" y="42328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12"/>
              <p:cNvSpPr/>
              <p:nvPr/>
            </p:nvSpPr>
            <p:spPr>
              <a:xfrm>
                <a:off x="5092169" y="3413764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2"/>
                    </a:moveTo>
                    <a:lnTo>
                      <a:pt x="5039" y="71433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099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3"/>
                      <a:pt x="106128" y="128641"/>
                      <a:pt x="96765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12"/>
              <p:cNvSpPr/>
              <p:nvPr/>
            </p:nvSpPr>
            <p:spPr>
              <a:xfrm>
                <a:off x="5221804" y="3488595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2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118;p12"/>
              <p:cNvSpPr/>
              <p:nvPr/>
            </p:nvSpPr>
            <p:spPr>
              <a:xfrm>
                <a:off x="5351534" y="3563461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65" y="124333"/>
                    </a:moveTo>
                    <a:lnTo>
                      <a:pt x="5039" y="71469"/>
                    </a:lnTo>
                    <a:cubicBezTo>
                      <a:pt x="-2390" y="67087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542" y="55848"/>
                    </a:lnTo>
                    <a:cubicBezTo>
                      <a:pt x="222972" y="60134"/>
                      <a:pt x="222019" y="67659"/>
                      <a:pt x="213447" y="72707"/>
                    </a:cubicBezTo>
                    <a:lnTo>
                      <a:pt x="125912" y="123190"/>
                    </a:lnTo>
                    <a:cubicBezTo>
                      <a:pt x="116930" y="128190"/>
                      <a:pt x="106109" y="128609"/>
                      <a:pt x="96765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119;p12"/>
              <p:cNvSpPr/>
              <p:nvPr/>
            </p:nvSpPr>
            <p:spPr>
              <a:xfrm>
                <a:off x="5481392" y="3638284"/>
                <a:ext cx="220517" cy="12722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25" extrusionOk="0">
                    <a:moveTo>
                      <a:pt x="96447" y="124090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774" y="128234"/>
                      <a:pt x="105830" y="128557"/>
                      <a:pt x="96447" y="12409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120;p12"/>
              <p:cNvSpPr/>
              <p:nvPr/>
            </p:nvSpPr>
            <p:spPr>
              <a:xfrm>
                <a:off x="5610742" y="3713151"/>
                <a:ext cx="220517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64" extrusionOk="0">
                    <a:moveTo>
                      <a:pt x="96733" y="124376"/>
                    </a:moveTo>
                    <a:lnTo>
                      <a:pt x="5007" y="71417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6"/>
                      <a:pt x="114440" y="-1344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138"/>
                    </a:lnTo>
                    <a:cubicBezTo>
                      <a:pt x="116917" y="128167"/>
                      <a:pt x="106096" y="128624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121;p12"/>
              <p:cNvSpPr/>
              <p:nvPr/>
            </p:nvSpPr>
            <p:spPr>
              <a:xfrm>
                <a:off x="5740377" y="3788001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122;p12"/>
              <p:cNvSpPr/>
              <p:nvPr/>
            </p:nvSpPr>
            <p:spPr>
              <a:xfrm>
                <a:off x="5870012" y="3862832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0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123;p12"/>
              <p:cNvSpPr/>
              <p:nvPr/>
            </p:nvSpPr>
            <p:spPr>
              <a:xfrm>
                <a:off x="5999266" y="3937698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124;p12"/>
              <p:cNvSpPr/>
              <p:nvPr/>
            </p:nvSpPr>
            <p:spPr>
              <a:xfrm>
                <a:off x="6129021" y="4012522"/>
                <a:ext cx="220524" cy="12723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37" extrusionOk="0">
                    <a:moveTo>
                      <a:pt x="9699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949" y="128138"/>
                      <a:pt x="106262" y="128557"/>
                      <a:pt x="9699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125;p12"/>
              <p:cNvSpPr/>
              <p:nvPr/>
            </p:nvSpPr>
            <p:spPr>
              <a:xfrm>
                <a:off x="6258942" y="4087388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3" y="54653"/>
                    </a:cubicBezTo>
                    <a:lnTo>
                      <a:pt x="94613" y="4075"/>
                    </a:lnTo>
                    <a:cubicBezTo>
                      <a:pt x="103595" y="-925"/>
                      <a:pt x="114415" y="-1345"/>
                      <a:pt x="123760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126;p12"/>
              <p:cNvSpPr/>
              <p:nvPr/>
            </p:nvSpPr>
            <p:spPr>
              <a:xfrm>
                <a:off x="6388578" y="4161853"/>
                <a:ext cx="220563" cy="127285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5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7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3"/>
                      <a:pt x="213390" y="72676"/>
                    </a:cubicBezTo>
                    <a:lnTo>
                      <a:pt x="125950" y="123158"/>
                    </a:lnTo>
                    <a:cubicBezTo>
                      <a:pt x="116949" y="128187"/>
                      <a:pt x="106100" y="128645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127;p12"/>
              <p:cNvSpPr/>
              <p:nvPr/>
            </p:nvSpPr>
            <p:spPr>
              <a:xfrm>
                <a:off x="6518213" y="4237101"/>
                <a:ext cx="221039" cy="127370"/>
              </a:xfrm>
              <a:custGeom>
                <a:avLst/>
                <a:gdLst/>
                <a:ahLst/>
                <a:cxnLst/>
                <a:rect l="l" t="t" r="r" b="b"/>
                <a:pathLst>
                  <a:path w="221039" h="127370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3" y="54578"/>
                    </a:cubicBezTo>
                    <a:lnTo>
                      <a:pt x="94613" y="4095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962" y="55816"/>
                    </a:lnTo>
                    <a:cubicBezTo>
                      <a:pt x="223486" y="60103"/>
                      <a:pt x="222534" y="67627"/>
                      <a:pt x="213866" y="72676"/>
                    </a:cubicBezTo>
                    <a:lnTo>
                      <a:pt x="126427" y="123158"/>
                    </a:lnTo>
                    <a:cubicBezTo>
                      <a:pt x="117292" y="128302"/>
                      <a:pt x="106243" y="128759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128;p12"/>
              <p:cNvSpPr/>
              <p:nvPr/>
            </p:nvSpPr>
            <p:spPr>
              <a:xfrm>
                <a:off x="4864578" y="3282378"/>
                <a:ext cx="318480" cy="183800"/>
              </a:xfrm>
              <a:custGeom>
                <a:avLst/>
                <a:gdLst/>
                <a:ahLst/>
                <a:cxnLst/>
                <a:rect l="l" t="t" r="r" b="b"/>
                <a:pathLst>
                  <a:path w="318480" h="183800" extrusionOk="0">
                    <a:moveTo>
                      <a:pt x="194721" y="180911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313402" y="112331"/>
                    </a:lnTo>
                    <a:cubicBezTo>
                      <a:pt x="320927" y="116713"/>
                      <a:pt x="319975" y="124237"/>
                      <a:pt x="311307" y="129190"/>
                    </a:cubicBezTo>
                    <a:lnTo>
                      <a:pt x="223867" y="179673"/>
                    </a:lnTo>
                    <a:cubicBezTo>
                      <a:pt x="214904" y="184702"/>
                      <a:pt x="204084" y="185159"/>
                      <a:pt x="194721" y="18091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129;p12"/>
              <p:cNvSpPr/>
              <p:nvPr/>
            </p:nvSpPr>
            <p:spPr>
              <a:xfrm>
                <a:off x="4902011" y="3449213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3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130;p12"/>
              <p:cNvSpPr/>
              <p:nvPr/>
            </p:nvSpPr>
            <p:spPr>
              <a:xfrm>
                <a:off x="5031646" y="352368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2915" y="60099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4"/>
                      <a:pt x="106072" y="128641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131;p12"/>
              <p:cNvSpPr/>
              <p:nvPr/>
            </p:nvSpPr>
            <p:spPr>
              <a:xfrm>
                <a:off x="5161066" y="359889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132;p12"/>
              <p:cNvSpPr/>
              <p:nvPr/>
            </p:nvSpPr>
            <p:spPr>
              <a:xfrm>
                <a:off x="5290892" y="3673717"/>
                <a:ext cx="220517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8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7" y="128234"/>
                      <a:pt x="106077" y="128653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133;p12"/>
              <p:cNvSpPr/>
              <p:nvPr/>
            </p:nvSpPr>
            <p:spPr>
              <a:xfrm>
                <a:off x="5420495" y="3748758"/>
                <a:ext cx="220334" cy="127131"/>
              </a:xfrm>
              <a:custGeom>
                <a:avLst/>
                <a:gdLst/>
                <a:ahLst/>
                <a:cxnLst/>
                <a:rect l="l" t="t" r="r" b="b"/>
                <a:pathLst>
                  <a:path w="220334" h="127131" extrusionOk="0">
                    <a:moveTo>
                      <a:pt x="96765" y="124202"/>
                    </a:moveTo>
                    <a:lnTo>
                      <a:pt x="5039" y="71243"/>
                    </a:lnTo>
                    <a:cubicBezTo>
                      <a:pt x="-2390" y="66957"/>
                      <a:pt x="-1533" y="59432"/>
                      <a:pt x="7135" y="54384"/>
                    </a:cubicBezTo>
                    <a:lnTo>
                      <a:pt x="94479" y="4092"/>
                    </a:lnTo>
                    <a:cubicBezTo>
                      <a:pt x="103461" y="-890"/>
                      <a:pt x="114263" y="-1347"/>
                      <a:pt x="123626" y="2854"/>
                    </a:cubicBezTo>
                    <a:lnTo>
                      <a:pt x="215256" y="55813"/>
                    </a:lnTo>
                    <a:cubicBezTo>
                      <a:pt x="222781" y="60099"/>
                      <a:pt x="221828" y="67719"/>
                      <a:pt x="213161" y="72672"/>
                    </a:cubicBezTo>
                    <a:lnTo>
                      <a:pt x="125721" y="123154"/>
                    </a:lnTo>
                    <a:cubicBezTo>
                      <a:pt x="116777" y="128060"/>
                      <a:pt x="106043" y="128450"/>
                      <a:pt x="96765" y="12420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134;p12"/>
              <p:cNvSpPr/>
              <p:nvPr/>
            </p:nvSpPr>
            <p:spPr>
              <a:xfrm>
                <a:off x="5550092" y="3823398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135;p12"/>
              <p:cNvSpPr/>
              <p:nvPr/>
            </p:nvSpPr>
            <p:spPr>
              <a:xfrm>
                <a:off x="5679727" y="3898222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136;p12"/>
              <p:cNvSpPr/>
              <p:nvPr/>
            </p:nvSpPr>
            <p:spPr>
              <a:xfrm>
                <a:off x="5809362" y="397307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4"/>
                    </a:cubicBezTo>
                    <a:lnTo>
                      <a:pt x="215485" y="55813"/>
                    </a:lnTo>
                    <a:cubicBezTo>
                      <a:pt x="222915" y="60194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3"/>
                      <a:pt x="106072" y="128641"/>
                      <a:pt x="96709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137;p12"/>
              <p:cNvSpPr/>
              <p:nvPr/>
            </p:nvSpPr>
            <p:spPr>
              <a:xfrm>
                <a:off x="5938592" y="4047903"/>
                <a:ext cx="220517" cy="126979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6979" extrusionOk="0">
                    <a:moveTo>
                      <a:pt x="97114" y="124047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45" y="127924"/>
                      <a:pt x="106315" y="128238"/>
                      <a:pt x="97114" y="12404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138;p12"/>
              <p:cNvSpPr/>
              <p:nvPr/>
            </p:nvSpPr>
            <p:spPr>
              <a:xfrm>
                <a:off x="6068608" y="4122734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80" y="123225"/>
                    </a:lnTo>
                    <a:cubicBezTo>
                      <a:pt x="116898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139;p12"/>
              <p:cNvSpPr/>
              <p:nvPr/>
            </p:nvSpPr>
            <p:spPr>
              <a:xfrm>
                <a:off x="6198212" y="4197576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3"/>
                    </a:moveTo>
                    <a:lnTo>
                      <a:pt x="5039" y="71434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194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4"/>
                      <a:pt x="106128" y="128641"/>
                      <a:pt x="96765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140;p12"/>
              <p:cNvSpPr/>
              <p:nvPr/>
            </p:nvSpPr>
            <p:spPr>
              <a:xfrm>
                <a:off x="6327808" y="4272442"/>
                <a:ext cx="380989" cy="219907"/>
              </a:xfrm>
              <a:custGeom>
                <a:avLst/>
                <a:gdLst/>
                <a:ahLst/>
                <a:cxnLst/>
                <a:rect l="l" t="t" r="r" b="b"/>
                <a:pathLst>
                  <a:path w="380989" h="219907" extrusionOk="0">
                    <a:moveTo>
                      <a:pt x="257205" y="216975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624" y="-890"/>
                      <a:pt x="114454" y="-1347"/>
                      <a:pt x="123855" y="2854"/>
                    </a:cubicBezTo>
                    <a:lnTo>
                      <a:pt x="375982" y="148396"/>
                    </a:lnTo>
                    <a:cubicBezTo>
                      <a:pt x="383411" y="152777"/>
                      <a:pt x="382459" y="160302"/>
                      <a:pt x="373886" y="165255"/>
                    </a:cubicBezTo>
                    <a:lnTo>
                      <a:pt x="286351" y="215832"/>
                    </a:lnTo>
                    <a:cubicBezTo>
                      <a:pt x="277369" y="220833"/>
                      <a:pt x="266549" y="221252"/>
                      <a:pt x="257205" y="21697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141;p12"/>
              <p:cNvSpPr/>
              <p:nvPr/>
            </p:nvSpPr>
            <p:spPr>
              <a:xfrm>
                <a:off x="4739038" y="3355149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6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48823" y="75088"/>
                    </a:lnTo>
                    <a:cubicBezTo>
                      <a:pt x="256348" y="79375"/>
                      <a:pt x="255395" y="86899"/>
                      <a:pt x="246727" y="91948"/>
                    </a:cubicBezTo>
                    <a:lnTo>
                      <a:pt x="159288" y="142430"/>
                    </a:lnTo>
                    <a:cubicBezTo>
                      <a:pt x="150277" y="147412"/>
                      <a:pt x="139447" y="147879"/>
                      <a:pt x="130046" y="1436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142;p12"/>
              <p:cNvSpPr/>
              <p:nvPr/>
            </p:nvSpPr>
            <p:spPr>
              <a:xfrm>
                <a:off x="5246664" y="3087528"/>
                <a:ext cx="1926000" cy="1111651"/>
              </a:xfrm>
              <a:custGeom>
                <a:avLst/>
                <a:gdLst/>
                <a:ahLst/>
                <a:cxnLst/>
                <a:rect l="l" t="t" r="r" b="b"/>
                <a:pathLst>
                  <a:path w="1926000" h="1111651" extrusionOk="0">
                    <a:moveTo>
                      <a:pt x="1845936" y="1108805"/>
                    </a:moveTo>
                    <a:lnTo>
                      <a:pt x="5039" y="46196"/>
                    </a:lnTo>
                    <a:cubicBezTo>
                      <a:pt x="-2390" y="41910"/>
                      <a:pt x="-1533" y="34290"/>
                      <a:pt x="7135" y="29337"/>
                    </a:cubicBezTo>
                    <a:lnTo>
                      <a:pt x="50855" y="4096"/>
                    </a:lnTo>
                    <a:cubicBezTo>
                      <a:pt x="59865" y="-886"/>
                      <a:pt x="70695" y="-1353"/>
                      <a:pt x="80097" y="2857"/>
                    </a:cubicBezTo>
                    <a:lnTo>
                      <a:pt x="1920993" y="1065371"/>
                    </a:lnTo>
                    <a:cubicBezTo>
                      <a:pt x="1928423" y="1069658"/>
                      <a:pt x="1927470" y="1077182"/>
                      <a:pt x="1918898" y="1082230"/>
                    </a:cubicBezTo>
                    <a:lnTo>
                      <a:pt x="1875083" y="1107472"/>
                    </a:lnTo>
                    <a:cubicBezTo>
                      <a:pt x="1866129" y="1112529"/>
                      <a:pt x="1855309" y="1113025"/>
                      <a:pt x="1845936" y="110880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143;p12"/>
              <p:cNvSpPr/>
              <p:nvPr/>
            </p:nvSpPr>
            <p:spPr>
              <a:xfrm>
                <a:off x="4501288" y="3792632"/>
                <a:ext cx="1451798" cy="838156"/>
              </a:xfrm>
              <a:custGeom>
                <a:avLst/>
                <a:gdLst/>
                <a:ahLst/>
                <a:cxnLst/>
                <a:rect l="l" t="t" r="r" b="b"/>
                <a:pathLst>
                  <a:path w="1451798" h="838156" extrusionOk="0">
                    <a:moveTo>
                      <a:pt x="1450884" y="524573"/>
                    </a:moveTo>
                    <a:cubicBezTo>
                      <a:pt x="1448283" y="530298"/>
                      <a:pt x="1443816" y="534965"/>
                      <a:pt x="1438216" y="537813"/>
                    </a:cubicBezTo>
                    <a:lnTo>
                      <a:pt x="931581" y="830231"/>
                    </a:lnTo>
                    <a:cubicBezTo>
                      <a:pt x="914321" y="839889"/>
                      <a:pt x="893500" y="840766"/>
                      <a:pt x="875479" y="832612"/>
                    </a:cubicBezTo>
                    <a:lnTo>
                      <a:pt x="9751" y="332740"/>
                    </a:lnTo>
                    <a:cubicBezTo>
                      <a:pt x="5808" y="330683"/>
                      <a:pt x="2709" y="327311"/>
                      <a:pt x="988" y="323215"/>
                    </a:cubicBezTo>
                    <a:cubicBezTo>
                      <a:pt x="-2155" y="315595"/>
                      <a:pt x="2226" y="306641"/>
                      <a:pt x="13752" y="299974"/>
                    </a:cubicBezTo>
                    <a:lnTo>
                      <a:pt x="520387" y="7842"/>
                    </a:lnTo>
                    <a:cubicBezTo>
                      <a:pt x="537674" y="-1740"/>
                      <a:pt x="558477" y="-2588"/>
                      <a:pt x="576489" y="5556"/>
                    </a:cubicBezTo>
                    <a:lnTo>
                      <a:pt x="1442311" y="505428"/>
                    </a:lnTo>
                    <a:cubicBezTo>
                      <a:pt x="1449874" y="508438"/>
                      <a:pt x="1453675" y="516925"/>
                      <a:pt x="1450884" y="52457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144;p12"/>
              <p:cNvSpPr/>
              <p:nvPr/>
            </p:nvSpPr>
            <p:spPr>
              <a:xfrm>
                <a:off x="4502277" y="3802740"/>
                <a:ext cx="1449895" cy="828048"/>
              </a:xfrm>
              <a:custGeom>
                <a:avLst/>
                <a:gdLst/>
                <a:ahLst/>
                <a:cxnLst/>
                <a:rect l="l" t="t" r="r" b="b"/>
                <a:pathLst>
                  <a:path w="1449895" h="828048" extrusionOk="0">
                    <a:moveTo>
                      <a:pt x="1449896" y="514465"/>
                    </a:moveTo>
                    <a:cubicBezTo>
                      <a:pt x="1447295" y="520190"/>
                      <a:pt x="1442828" y="524857"/>
                      <a:pt x="1437227" y="527705"/>
                    </a:cubicBezTo>
                    <a:lnTo>
                      <a:pt x="930593" y="820123"/>
                    </a:lnTo>
                    <a:cubicBezTo>
                      <a:pt x="913333" y="829781"/>
                      <a:pt x="892512" y="830657"/>
                      <a:pt x="874490" y="822504"/>
                    </a:cubicBezTo>
                    <a:lnTo>
                      <a:pt x="8763" y="322632"/>
                    </a:lnTo>
                    <a:cubicBezTo>
                      <a:pt x="4820" y="320575"/>
                      <a:pt x="1720" y="317203"/>
                      <a:pt x="0" y="313107"/>
                    </a:cubicBezTo>
                    <a:cubicBezTo>
                      <a:pt x="2669" y="307582"/>
                      <a:pt x="7089" y="303096"/>
                      <a:pt x="12573" y="300343"/>
                    </a:cubicBezTo>
                    <a:lnTo>
                      <a:pt x="519208" y="7926"/>
                    </a:lnTo>
                    <a:cubicBezTo>
                      <a:pt x="536467" y="-1732"/>
                      <a:pt x="557289" y="-2609"/>
                      <a:pt x="575310" y="5545"/>
                    </a:cubicBezTo>
                    <a:lnTo>
                      <a:pt x="1441323" y="505417"/>
                    </a:lnTo>
                    <a:cubicBezTo>
                      <a:pt x="1445095" y="507417"/>
                      <a:pt x="1448105" y="510598"/>
                      <a:pt x="1449896" y="514465"/>
                    </a:cubicBezTo>
                    <a:close/>
                  </a:path>
                </a:pathLst>
              </a:custGeom>
              <a:solidFill>
                <a:srgbClr val="C3C6D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145;p12"/>
              <p:cNvSpPr/>
              <p:nvPr/>
            </p:nvSpPr>
            <p:spPr>
              <a:xfrm>
                <a:off x="5378291" y="2993528"/>
                <a:ext cx="1867947" cy="1123828"/>
              </a:xfrm>
              <a:custGeom>
                <a:avLst/>
                <a:gdLst/>
                <a:ahLst/>
                <a:cxnLst/>
                <a:rect l="l" t="t" r="r" b="b"/>
                <a:pathLst>
                  <a:path w="1867947" h="1123828" extrusionOk="0">
                    <a:moveTo>
                      <a:pt x="1854422" y="1122224"/>
                    </a:moveTo>
                    <a:lnTo>
                      <a:pt x="13526" y="59425"/>
                    </a:lnTo>
                    <a:cubicBezTo>
                      <a:pt x="5191" y="53395"/>
                      <a:pt x="181" y="43804"/>
                      <a:pt x="0" y="33517"/>
                    </a:cubicBezTo>
                    <a:lnTo>
                      <a:pt x="0" y="11895"/>
                    </a:lnTo>
                    <a:cubicBezTo>
                      <a:pt x="0" y="1894"/>
                      <a:pt x="6096" y="-2678"/>
                      <a:pt x="13526" y="1608"/>
                    </a:cubicBezTo>
                    <a:lnTo>
                      <a:pt x="1854422" y="1064122"/>
                    </a:lnTo>
                    <a:cubicBezTo>
                      <a:pt x="1862804" y="1070103"/>
                      <a:pt x="1867833" y="1079733"/>
                      <a:pt x="1867948" y="1090030"/>
                    </a:cubicBezTo>
                    <a:lnTo>
                      <a:pt x="1867948" y="1111747"/>
                    </a:lnTo>
                    <a:cubicBezTo>
                      <a:pt x="1867948" y="1121938"/>
                      <a:pt x="1861947" y="1126510"/>
                      <a:pt x="1854422" y="1122224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146;p12"/>
              <p:cNvSpPr/>
              <p:nvPr/>
            </p:nvSpPr>
            <p:spPr>
              <a:xfrm>
                <a:off x="5482399" y="1596347"/>
                <a:ext cx="657230" cy="440903"/>
              </a:xfrm>
              <a:custGeom>
                <a:avLst/>
                <a:gdLst/>
                <a:ahLst/>
                <a:cxnLst/>
                <a:rect l="l" t="t" r="r" b="b"/>
                <a:pathLst>
                  <a:path w="657230" h="440903" extrusionOk="0">
                    <a:moveTo>
                      <a:pt x="647700" y="439716"/>
                    </a:moveTo>
                    <a:lnTo>
                      <a:pt x="9525" y="71480"/>
                    </a:lnTo>
                    <a:cubicBezTo>
                      <a:pt x="3610" y="67173"/>
                      <a:pt x="76" y="60320"/>
                      <a:pt x="0" y="53001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647700" y="369422"/>
                    </a:lnTo>
                    <a:cubicBezTo>
                      <a:pt x="653615" y="373729"/>
                      <a:pt x="657149" y="380581"/>
                      <a:pt x="657225" y="387900"/>
                    </a:cubicBezTo>
                    <a:lnTo>
                      <a:pt x="657225" y="432477"/>
                    </a:lnTo>
                    <a:cubicBezTo>
                      <a:pt x="657416" y="439526"/>
                      <a:pt x="653034" y="442860"/>
                      <a:pt x="647700" y="43971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147;p12"/>
              <p:cNvSpPr/>
              <p:nvPr/>
            </p:nvSpPr>
            <p:spPr>
              <a:xfrm>
                <a:off x="5485731" y="1725601"/>
                <a:ext cx="490070" cy="322282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282" extrusionOk="0">
                    <a:moveTo>
                      <a:pt x="480538" y="321130"/>
                    </a:moveTo>
                    <a:lnTo>
                      <a:pt x="9527" y="49191"/>
                    </a:lnTo>
                    <a:cubicBezTo>
                      <a:pt x="3460" y="44756"/>
                      <a:pt x="-93" y="37658"/>
                      <a:pt x="2" y="30141"/>
                    </a:cubicBezTo>
                    <a:lnTo>
                      <a:pt x="2" y="8520"/>
                    </a:lnTo>
                    <a:cubicBezTo>
                      <a:pt x="2" y="1376"/>
                      <a:pt x="4288" y="-1958"/>
                      <a:pt x="9527" y="1185"/>
                    </a:cubicBezTo>
                    <a:lnTo>
                      <a:pt x="480538" y="273124"/>
                    </a:lnTo>
                    <a:cubicBezTo>
                      <a:pt x="486606" y="277563"/>
                      <a:pt x="490158" y="284659"/>
                      <a:pt x="490063" y="292174"/>
                    </a:cubicBezTo>
                    <a:lnTo>
                      <a:pt x="490063" y="314272"/>
                    </a:lnTo>
                    <a:cubicBezTo>
                      <a:pt x="490254" y="320940"/>
                      <a:pt x="486444" y="324178"/>
                      <a:pt x="480538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148;p12"/>
              <p:cNvSpPr/>
              <p:nvPr/>
            </p:nvSpPr>
            <p:spPr>
              <a:xfrm>
                <a:off x="5485731" y="1809557"/>
                <a:ext cx="490070" cy="322194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194" extrusionOk="0">
                    <a:moveTo>
                      <a:pt x="480538" y="321090"/>
                    </a:moveTo>
                    <a:lnTo>
                      <a:pt x="9527" y="49151"/>
                    </a:lnTo>
                    <a:cubicBezTo>
                      <a:pt x="3460" y="44715"/>
                      <a:pt x="-93" y="37618"/>
                      <a:pt x="2" y="30101"/>
                    </a:cubicBezTo>
                    <a:lnTo>
                      <a:pt x="2" y="8479"/>
                    </a:lnTo>
                    <a:cubicBezTo>
                      <a:pt x="2" y="1335"/>
                      <a:pt x="4288" y="-1903"/>
                      <a:pt x="9527" y="1145"/>
                    </a:cubicBezTo>
                    <a:lnTo>
                      <a:pt x="480538" y="273179"/>
                    </a:lnTo>
                    <a:cubicBezTo>
                      <a:pt x="486491" y="277456"/>
                      <a:pt x="490035" y="284323"/>
                      <a:pt x="490063" y="291657"/>
                    </a:cubicBezTo>
                    <a:lnTo>
                      <a:pt x="490063" y="313755"/>
                    </a:lnTo>
                    <a:cubicBezTo>
                      <a:pt x="490254" y="320899"/>
                      <a:pt x="486444" y="324042"/>
                      <a:pt x="480538" y="32109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149;p12"/>
              <p:cNvSpPr/>
              <p:nvPr/>
            </p:nvSpPr>
            <p:spPr>
              <a:xfrm>
                <a:off x="5485733" y="1893472"/>
                <a:ext cx="401289" cy="270998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0998" extrusionOk="0">
                    <a:moveTo>
                      <a:pt x="391763" y="269845"/>
                    </a:moveTo>
                    <a:lnTo>
                      <a:pt x="9525" y="49627"/>
                    </a:lnTo>
                    <a:cubicBezTo>
                      <a:pt x="3572" y="45351"/>
                      <a:pt x="29" y="38479"/>
                      <a:pt x="0" y="31149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821" y="226287"/>
                      <a:pt x="401364" y="233374"/>
                      <a:pt x="401288" y="240889"/>
                    </a:cubicBezTo>
                    <a:lnTo>
                      <a:pt x="401288" y="262987"/>
                    </a:lnTo>
                    <a:cubicBezTo>
                      <a:pt x="401384" y="269655"/>
                      <a:pt x="397097" y="272893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150;p12"/>
              <p:cNvSpPr/>
              <p:nvPr/>
            </p:nvSpPr>
            <p:spPr>
              <a:xfrm>
                <a:off x="5482398" y="2477545"/>
                <a:ext cx="657231" cy="440923"/>
              </a:xfrm>
              <a:custGeom>
                <a:avLst/>
                <a:gdLst/>
                <a:ahLst/>
                <a:cxnLst/>
                <a:rect l="l" t="t" r="r" b="b"/>
                <a:pathLst>
                  <a:path w="657231" h="440923" extrusionOk="0">
                    <a:moveTo>
                      <a:pt x="647701" y="439771"/>
                    </a:moveTo>
                    <a:lnTo>
                      <a:pt x="9526" y="71535"/>
                    </a:lnTo>
                    <a:cubicBezTo>
                      <a:pt x="3477" y="67077"/>
                      <a:pt x="-56" y="59990"/>
                      <a:pt x="1" y="52485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647701" y="369381"/>
                    </a:lnTo>
                    <a:cubicBezTo>
                      <a:pt x="653749" y="373839"/>
                      <a:pt x="657283" y="380926"/>
                      <a:pt x="657226" y="388431"/>
                    </a:cubicBezTo>
                    <a:lnTo>
                      <a:pt x="657226" y="432913"/>
                    </a:lnTo>
                    <a:cubicBezTo>
                      <a:pt x="657416" y="439581"/>
                      <a:pt x="653035" y="442819"/>
                      <a:pt x="647701" y="4397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151;p12"/>
              <p:cNvSpPr/>
              <p:nvPr/>
            </p:nvSpPr>
            <p:spPr>
              <a:xfrm>
                <a:off x="5485733" y="2606854"/>
                <a:ext cx="490068" cy="322274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74" extrusionOk="0">
                    <a:moveTo>
                      <a:pt x="480536" y="321130"/>
                    </a:moveTo>
                    <a:lnTo>
                      <a:pt x="9525" y="49096"/>
                    </a:lnTo>
                    <a:cubicBezTo>
                      <a:pt x="3572" y="44819"/>
                      <a:pt x="29" y="37952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470" y="277420"/>
                      <a:pt x="490004" y="284278"/>
                      <a:pt x="490061" y="291603"/>
                    </a:cubicBezTo>
                    <a:lnTo>
                      <a:pt x="490061" y="313796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152;p12"/>
              <p:cNvSpPr/>
              <p:nvPr/>
            </p:nvSpPr>
            <p:spPr>
              <a:xfrm>
                <a:off x="5485733" y="2690770"/>
                <a:ext cx="490068" cy="322283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83" extrusionOk="0">
                    <a:moveTo>
                      <a:pt x="480536" y="321130"/>
                    </a:moveTo>
                    <a:lnTo>
                      <a:pt x="9525" y="49191"/>
                    </a:lnTo>
                    <a:cubicBezTo>
                      <a:pt x="3591" y="44858"/>
                      <a:pt x="57" y="37971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604" y="277563"/>
                      <a:pt x="490157" y="284659"/>
                      <a:pt x="490061" y="292174"/>
                    </a:cubicBezTo>
                    <a:lnTo>
                      <a:pt x="490061" y="314272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153;p12"/>
              <p:cNvSpPr/>
              <p:nvPr/>
            </p:nvSpPr>
            <p:spPr>
              <a:xfrm>
                <a:off x="5485733" y="2774725"/>
                <a:ext cx="401289" cy="271152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1152" extrusionOk="0">
                    <a:moveTo>
                      <a:pt x="391763" y="269845"/>
                    </a:moveTo>
                    <a:lnTo>
                      <a:pt x="9525" y="49151"/>
                    </a:lnTo>
                    <a:cubicBezTo>
                      <a:pt x="3591" y="44817"/>
                      <a:pt x="57" y="37931"/>
                      <a:pt x="0" y="305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697" y="226135"/>
                      <a:pt x="401231" y="232993"/>
                      <a:pt x="401288" y="240318"/>
                    </a:cubicBezTo>
                    <a:lnTo>
                      <a:pt x="401288" y="262511"/>
                    </a:lnTo>
                    <a:cubicBezTo>
                      <a:pt x="401384" y="269655"/>
                      <a:pt x="397097" y="273274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154;p12"/>
              <p:cNvSpPr/>
              <p:nvPr/>
            </p:nvSpPr>
            <p:spPr>
              <a:xfrm>
                <a:off x="6293929" y="2971606"/>
                <a:ext cx="893444" cy="828868"/>
              </a:xfrm>
              <a:custGeom>
                <a:avLst/>
                <a:gdLst/>
                <a:ahLst/>
                <a:cxnLst/>
                <a:rect l="l" t="t" r="r" b="b"/>
                <a:pathLst>
                  <a:path w="893444" h="828868" extrusionOk="0">
                    <a:moveTo>
                      <a:pt x="6858" y="55057"/>
                    </a:moveTo>
                    <a:cubicBezTo>
                      <a:pt x="6858" y="55057"/>
                      <a:pt x="77248" y="114113"/>
                      <a:pt x="178784" y="33436"/>
                    </a:cubicBezTo>
                    <a:cubicBezTo>
                      <a:pt x="251365" y="-26096"/>
                      <a:pt x="316230" y="7909"/>
                      <a:pt x="352330" y="28483"/>
                    </a:cubicBezTo>
                    <a:cubicBezTo>
                      <a:pt x="388430" y="49057"/>
                      <a:pt x="441007" y="61344"/>
                      <a:pt x="540068" y="240795"/>
                    </a:cubicBezTo>
                    <a:cubicBezTo>
                      <a:pt x="561489" y="276076"/>
                      <a:pt x="590845" y="305889"/>
                      <a:pt x="625793" y="327853"/>
                    </a:cubicBezTo>
                    <a:cubicBezTo>
                      <a:pt x="679228" y="358619"/>
                      <a:pt x="704850" y="343665"/>
                      <a:pt x="746855" y="280228"/>
                    </a:cubicBezTo>
                    <a:cubicBezTo>
                      <a:pt x="788861" y="216792"/>
                      <a:pt x="816293" y="146878"/>
                      <a:pt x="893445" y="192598"/>
                    </a:cubicBezTo>
                    <a:lnTo>
                      <a:pt x="893445" y="828868"/>
                    </a:lnTo>
                    <a:lnTo>
                      <a:pt x="0" y="313090"/>
                    </a:lnTo>
                    <a:lnTo>
                      <a:pt x="0" y="50867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155;p12"/>
              <p:cNvSpPr/>
              <p:nvPr/>
            </p:nvSpPr>
            <p:spPr>
              <a:xfrm>
                <a:off x="5485733" y="2024441"/>
                <a:ext cx="630461" cy="733619"/>
              </a:xfrm>
              <a:custGeom>
                <a:avLst/>
                <a:gdLst/>
                <a:ahLst/>
                <a:cxnLst/>
                <a:rect l="l" t="t" r="r" b="b"/>
                <a:pathLst>
                  <a:path w="630461" h="733619" extrusionOk="0">
                    <a:moveTo>
                      <a:pt x="620935" y="732474"/>
                    </a:moveTo>
                    <a:lnTo>
                      <a:pt x="9525" y="379478"/>
                    </a:lnTo>
                    <a:cubicBezTo>
                      <a:pt x="3591" y="375144"/>
                      <a:pt x="57" y="368257"/>
                      <a:pt x="0" y="360904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620935" y="354141"/>
                    </a:lnTo>
                    <a:cubicBezTo>
                      <a:pt x="626859" y="358485"/>
                      <a:pt x="630384" y="365371"/>
                      <a:pt x="630460" y="372715"/>
                    </a:cubicBezTo>
                    <a:lnTo>
                      <a:pt x="630460" y="725140"/>
                    </a:lnTo>
                    <a:cubicBezTo>
                      <a:pt x="630555" y="732284"/>
                      <a:pt x="626269" y="735522"/>
                      <a:pt x="620935" y="73247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156;p12"/>
              <p:cNvSpPr/>
              <p:nvPr/>
            </p:nvSpPr>
            <p:spPr>
              <a:xfrm>
                <a:off x="6293834" y="3011804"/>
                <a:ext cx="893445" cy="788955"/>
              </a:xfrm>
              <a:custGeom>
                <a:avLst/>
                <a:gdLst/>
                <a:ahLst/>
                <a:cxnLst/>
                <a:rect l="l" t="t" r="r" b="b"/>
                <a:pathLst>
                  <a:path w="893445" h="788955" extrusionOk="0">
                    <a:moveTo>
                      <a:pt x="0" y="0"/>
                    </a:moveTo>
                    <a:lnTo>
                      <a:pt x="0" y="273177"/>
                    </a:lnTo>
                    <a:lnTo>
                      <a:pt x="893445" y="788956"/>
                    </a:lnTo>
                    <a:lnTo>
                      <a:pt x="893445" y="15259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157;p12"/>
              <p:cNvSpPr/>
              <p:nvPr/>
            </p:nvSpPr>
            <p:spPr>
              <a:xfrm>
                <a:off x="6645021" y="3003137"/>
                <a:ext cx="9525" cy="483869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483869" extrusionOk="0">
                    <a:moveTo>
                      <a:pt x="0" y="0"/>
                    </a:moveTo>
                    <a:lnTo>
                      <a:pt x="0" y="483870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158;p12"/>
              <p:cNvSpPr/>
              <p:nvPr/>
            </p:nvSpPr>
            <p:spPr>
              <a:xfrm>
                <a:off x="6918293" y="3309175"/>
                <a:ext cx="9525" cy="33566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335661" extrusionOk="0">
                    <a:moveTo>
                      <a:pt x="0" y="0"/>
                    </a:moveTo>
                    <a:lnTo>
                      <a:pt x="0" y="33566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159;p12"/>
              <p:cNvSpPr/>
              <p:nvPr/>
            </p:nvSpPr>
            <p:spPr>
              <a:xfrm>
                <a:off x="6293834" y="2971929"/>
                <a:ext cx="893349" cy="341800"/>
              </a:xfrm>
              <a:custGeom>
                <a:avLst/>
                <a:gdLst/>
                <a:ahLst/>
                <a:cxnLst/>
                <a:rect l="l" t="t" r="r" b="b"/>
                <a:pathLst>
                  <a:path w="893349" h="341800" extrusionOk="0">
                    <a:moveTo>
                      <a:pt x="0" y="50543"/>
                    </a:moveTo>
                    <a:cubicBezTo>
                      <a:pt x="158496" y="148841"/>
                      <a:pt x="180975" y="-73282"/>
                      <a:pt x="353663" y="26350"/>
                    </a:cubicBezTo>
                    <a:cubicBezTo>
                      <a:pt x="526352" y="125981"/>
                      <a:pt x="502539" y="255997"/>
                      <a:pt x="629888" y="329626"/>
                    </a:cubicBezTo>
                    <a:cubicBezTo>
                      <a:pt x="757238" y="403254"/>
                      <a:pt x="760381" y="115694"/>
                      <a:pt x="893350" y="192466"/>
                    </a:cubicBezTo>
                  </a:path>
                </a:pathLst>
              </a:custGeom>
              <a:noFill/>
              <a:ln w="1037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160;p12"/>
              <p:cNvSpPr/>
              <p:nvPr/>
            </p:nvSpPr>
            <p:spPr>
              <a:xfrm rot="-1801764">
                <a:off x="6627823" y="2973379"/>
                <a:ext cx="34449" cy="59573"/>
              </a:xfrm>
              <a:custGeom>
                <a:avLst/>
                <a:gdLst/>
                <a:ahLst/>
                <a:cxnLst/>
                <a:rect l="l" t="t" r="r" b="b"/>
                <a:pathLst>
                  <a:path w="34480" h="59626" extrusionOk="0">
                    <a:moveTo>
                      <a:pt x="34481" y="29813"/>
                    </a:moveTo>
                    <a:cubicBezTo>
                      <a:pt x="34481" y="46279"/>
                      <a:pt x="26762" y="59626"/>
                      <a:pt x="17240" y="59626"/>
                    </a:cubicBezTo>
                    <a:cubicBezTo>
                      <a:pt x="7719" y="59626"/>
                      <a:pt x="0" y="46279"/>
                      <a:pt x="0" y="29813"/>
                    </a:cubicBezTo>
                    <a:cubicBezTo>
                      <a:pt x="0" y="13348"/>
                      <a:pt x="7719" y="0"/>
                      <a:pt x="17240" y="0"/>
                    </a:cubicBezTo>
                    <a:cubicBezTo>
                      <a:pt x="26762" y="0"/>
                      <a:pt x="34481" y="13348"/>
                      <a:pt x="34481" y="2981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161;p12"/>
              <p:cNvSpPr/>
              <p:nvPr/>
            </p:nvSpPr>
            <p:spPr>
              <a:xfrm rot="-1790023">
                <a:off x="7183546" y="3143044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162;p12"/>
              <p:cNvSpPr/>
              <p:nvPr/>
            </p:nvSpPr>
            <p:spPr>
              <a:xfrm rot="-1790023">
                <a:off x="6913571" y="3282356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163;p12"/>
              <p:cNvSpPr/>
              <p:nvPr/>
            </p:nvSpPr>
            <p:spPr>
              <a:xfrm rot="-1790023">
                <a:off x="6286614" y="3000522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0" y="29917"/>
                    </a:moveTo>
                    <a:cubicBezTo>
                      <a:pt x="34600" y="46439"/>
                      <a:pt x="26855" y="59833"/>
                      <a:pt x="17301" y="59833"/>
                    </a:cubicBezTo>
                    <a:cubicBezTo>
                      <a:pt x="7746" y="59833"/>
                      <a:pt x="1" y="46439"/>
                      <a:pt x="1" y="29917"/>
                    </a:cubicBezTo>
                    <a:cubicBezTo>
                      <a:pt x="1" y="13395"/>
                      <a:pt x="7746" y="1"/>
                      <a:pt x="17301" y="1"/>
                    </a:cubicBezTo>
                    <a:cubicBezTo>
                      <a:pt x="26855" y="1"/>
                      <a:pt x="34600" y="13395"/>
                      <a:pt x="34600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164;p12"/>
              <p:cNvSpPr/>
              <p:nvPr/>
            </p:nvSpPr>
            <p:spPr>
              <a:xfrm>
                <a:off x="6272974" y="2328193"/>
                <a:ext cx="55632" cy="226128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226128" extrusionOk="0">
                    <a:moveTo>
                      <a:pt x="46101" y="224982"/>
                    </a:moveTo>
                    <a:lnTo>
                      <a:pt x="9525" y="203837"/>
                    </a:lnTo>
                    <a:cubicBezTo>
                      <a:pt x="3610" y="199532"/>
                      <a:pt x="76" y="192674"/>
                      <a:pt x="0" y="185358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01" y="22290"/>
                    </a:lnTo>
                    <a:cubicBezTo>
                      <a:pt x="52007" y="26605"/>
                      <a:pt x="55541" y="33454"/>
                      <a:pt x="55626" y="40769"/>
                    </a:cubicBezTo>
                    <a:lnTo>
                      <a:pt x="55626" y="217743"/>
                    </a:lnTo>
                    <a:cubicBezTo>
                      <a:pt x="55817" y="224506"/>
                      <a:pt x="51626" y="228126"/>
                      <a:pt x="46101" y="22498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165;p12"/>
              <p:cNvSpPr/>
              <p:nvPr/>
            </p:nvSpPr>
            <p:spPr>
              <a:xfrm>
                <a:off x="6357270" y="2193891"/>
                <a:ext cx="55722" cy="409197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409197" extrusionOk="0">
                    <a:moveTo>
                      <a:pt x="46196" y="408053"/>
                    </a:moveTo>
                    <a:lnTo>
                      <a:pt x="9525" y="387384"/>
                    </a:lnTo>
                    <a:cubicBezTo>
                      <a:pt x="3620" y="383031"/>
                      <a:pt x="86" y="376154"/>
                      <a:pt x="0" y="368810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96" y="22290"/>
                    </a:lnTo>
                    <a:cubicBezTo>
                      <a:pt x="52254" y="26739"/>
                      <a:pt x="55797" y="33825"/>
                      <a:pt x="55721" y="41340"/>
                    </a:cubicBezTo>
                    <a:lnTo>
                      <a:pt x="55721" y="400719"/>
                    </a:lnTo>
                    <a:cubicBezTo>
                      <a:pt x="55817" y="407862"/>
                      <a:pt x="51530" y="411101"/>
                      <a:pt x="46196" y="40805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166;p12"/>
              <p:cNvSpPr/>
              <p:nvPr/>
            </p:nvSpPr>
            <p:spPr>
              <a:xfrm>
                <a:off x="6526149" y="2326193"/>
                <a:ext cx="55625" cy="374240"/>
              </a:xfrm>
              <a:custGeom>
                <a:avLst/>
                <a:gdLst/>
                <a:ahLst/>
                <a:cxnLst/>
                <a:rect l="l" t="t" r="r" b="b"/>
                <a:pathLst>
                  <a:path w="55625" h="374240" extrusionOk="0">
                    <a:moveTo>
                      <a:pt x="46101" y="373096"/>
                    </a:moveTo>
                    <a:lnTo>
                      <a:pt x="9525" y="351951"/>
                    </a:lnTo>
                    <a:cubicBezTo>
                      <a:pt x="3591" y="347617"/>
                      <a:pt x="57" y="340730"/>
                      <a:pt x="0" y="3333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46101" y="22290"/>
                    </a:lnTo>
                    <a:cubicBezTo>
                      <a:pt x="52006" y="26643"/>
                      <a:pt x="55540" y="33520"/>
                      <a:pt x="55626" y="40864"/>
                    </a:cubicBezTo>
                    <a:lnTo>
                      <a:pt x="55626" y="365762"/>
                    </a:lnTo>
                    <a:cubicBezTo>
                      <a:pt x="55626" y="372906"/>
                      <a:pt x="51245" y="376144"/>
                      <a:pt x="46101" y="37309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167;p12"/>
              <p:cNvSpPr/>
              <p:nvPr/>
            </p:nvSpPr>
            <p:spPr>
              <a:xfrm>
                <a:off x="6610350" y="2430587"/>
                <a:ext cx="55627" cy="318519"/>
              </a:xfrm>
              <a:custGeom>
                <a:avLst/>
                <a:gdLst/>
                <a:ahLst/>
                <a:cxnLst/>
                <a:rect l="l" t="t" r="r" b="b"/>
                <a:pathLst>
                  <a:path w="55627" h="318519" extrusionOk="0">
                    <a:moveTo>
                      <a:pt x="46006" y="317375"/>
                    </a:moveTo>
                    <a:lnTo>
                      <a:pt x="9525" y="296229"/>
                    </a:lnTo>
                    <a:cubicBezTo>
                      <a:pt x="3620" y="291915"/>
                      <a:pt x="86" y="285066"/>
                      <a:pt x="0" y="277751"/>
                    </a:cubicBezTo>
                    <a:lnTo>
                      <a:pt x="0" y="8479"/>
                    </a:lnTo>
                    <a:cubicBezTo>
                      <a:pt x="0" y="1335"/>
                      <a:pt x="4381" y="-1903"/>
                      <a:pt x="9525" y="1145"/>
                    </a:cubicBezTo>
                    <a:lnTo>
                      <a:pt x="46101" y="22290"/>
                    </a:lnTo>
                    <a:cubicBezTo>
                      <a:pt x="52035" y="26624"/>
                      <a:pt x="55569" y="33511"/>
                      <a:pt x="55626" y="40864"/>
                    </a:cubicBezTo>
                    <a:lnTo>
                      <a:pt x="55626" y="310041"/>
                    </a:lnTo>
                    <a:cubicBezTo>
                      <a:pt x="55721" y="317184"/>
                      <a:pt x="51435" y="320423"/>
                      <a:pt x="46006" y="31737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168;p12"/>
              <p:cNvSpPr/>
              <p:nvPr/>
            </p:nvSpPr>
            <p:spPr>
              <a:xfrm>
                <a:off x="6778179" y="2662902"/>
                <a:ext cx="55632" cy="183161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183161" extrusionOk="0">
                    <a:moveTo>
                      <a:pt x="46102" y="182025"/>
                    </a:moveTo>
                    <a:lnTo>
                      <a:pt x="9526" y="160879"/>
                    </a:lnTo>
                    <a:cubicBezTo>
                      <a:pt x="3477" y="156421"/>
                      <a:pt x="-56" y="149335"/>
                      <a:pt x="1" y="141829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46102" y="22290"/>
                    </a:lnTo>
                    <a:cubicBezTo>
                      <a:pt x="52036" y="26624"/>
                      <a:pt x="55570" y="33511"/>
                      <a:pt x="55627" y="40864"/>
                    </a:cubicBezTo>
                    <a:lnTo>
                      <a:pt x="55627" y="174214"/>
                    </a:lnTo>
                    <a:cubicBezTo>
                      <a:pt x="55817" y="181834"/>
                      <a:pt x="51245" y="185073"/>
                      <a:pt x="46102" y="18202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169;p12"/>
              <p:cNvSpPr/>
              <p:nvPr/>
            </p:nvSpPr>
            <p:spPr>
              <a:xfrm>
                <a:off x="6862476" y="2392923"/>
                <a:ext cx="55722" cy="501818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501818" extrusionOk="0">
                    <a:moveTo>
                      <a:pt x="46196" y="500676"/>
                    </a:moveTo>
                    <a:lnTo>
                      <a:pt x="9525" y="479531"/>
                    </a:lnTo>
                    <a:cubicBezTo>
                      <a:pt x="3620" y="475178"/>
                      <a:pt x="86" y="468301"/>
                      <a:pt x="0" y="460957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493152"/>
                    </a:lnTo>
                    <a:cubicBezTo>
                      <a:pt x="55816" y="500486"/>
                      <a:pt x="51530" y="503724"/>
                      <a:pt x="46196" y="5006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70;p12"/>
              <p:cNvSpPr/>
              <p:nvPr/>
            </p:nvSpPr>
            <p:spPr>
              <a:xfrm>
                <a:off x="7068216" y="2830406"/>
                <a:ext cx="55722" cy="183106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183106" extrusionOk="0">
                    <a:moveTo>
                      <a:pt x="46196" y="181970"/>
                    </a:moveTo>
                    <a:lnTo>
                      <a:pt x="9525" y="160443"/>
                    </a:lnTo>
                    <a:cubicBezTo>
                      <a:pt x="3620" y="156090"/>
                      <a:pt x="86" y="149213"/>
                      <a:pt x="0" y="141870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174159"/>
                    </a:lnTo>
                    <a:cubicBezTo>
                      <a:pt x="55816" y="181779"/>
                      <a:pt x="51530" y="185018"/>
                      <a:pt x="46196" y="1819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171;p12"/>
              <p:cNvSpPr/>
              <p:nvPr/>
            </p:nvSpPr>
            <p:spPr>
              <a:xfrm>
                <a:off x="7152513" y="2836026"/>
                <a:ext cx="55727" cy="226167"/>
              </a:xfrm>
              <a:custGeom>
                <a:avLst/>
                <a:gdLst/>
                <a:ahLst/>
                <a:cxnLst/>
                <a:rect l="l" t="t" r="r" b="b"/>
                <a:pathLst>
                  <a:path w="55727" h="226167" extrusionOk="0">
                    <a:moveTo>
                      <a:pt x="46196" y="225023"/>
                    </a:moveTo>
                    <a:lnTo>
                      <a:pt x="9525" y="203877"/>
                    </a:lnTo>
                    <a:cubicBezTo>
                      <a:pt x="3591" y="199582"/>
                      <a:pt x="57" y="192724"/>
                      <a:pt x="0" y="185399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6196" y="22331"/>
                    </a:lnTo>
                    <a:cubicBezTo>
                      <a:pt x="52111" y="26636"/>
                      <a:pt x="55645" y="33494"/>
                      <a:pt x="55721" y="40809"/>
                    </a:cubicBezTo>
                    <a:lnTo>
                      <a:pt x="55721" y="217689"/>
                    </a:lnTo>
                    <a:cubicBezTo>
                      <a:pt x="55912" y="224832"/>
                      <a:pt x="51530" y="228071"/>
                      <a:pt x="46196" y="2250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2" name="Google Shape;172;p12"/>
            <p:cNvSpPr/>
            <p:nvPr/>
          </p:nvSpPr>
          <p:spPr>
            <a:xfrm>
              <a:off x="6986665" y="3342725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2"/>
            <p:cNvSpPr/>
            <p:nvPr/>
          </p:nvSpPr>
          <p:spPr>
            <a:xfrm>
              <a:off x="7014156" y="3327342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2"/>
            <p:cNvSpPr/>
            <p:nvPr/>
          </p:nvSpPr>
          <p:spPr>
            <a:xfrm>
              <a:off x="7014156" y="3298709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12"/>
            <p:cNvSpPr/>
            <p:nvPr/>
          </p:nvSpPr>
          <p:spPr>
            <a:xfrm>
              <a:off x="7976493" y="3396565"/>
              <a:ext cx="664277" cy="383503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12"/>
            <p:cNvSpPr/>
            <p:nvPr/>
          </p:nvSpPr>
          <p:spPr>
            <a:xfrm>
              <a:off x="7912754" y="3450709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12"/>
            <p:cNvSpPr/>
            <p:nvPr/>
          </p:nvSpPr>
          <p:spPr>
            <a:xfrm>
              <a:off x="7863331" y="3479190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12"/>
            <p:cNvSpPr/>
            <p:nvPr/>
          </p:nvSpPr>
          <p:spPr>
            <a:xfrm>
              <a:off x="7813984" y="3507747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12"/>
            <p:cNvSpPr/>
            <p:nvPr/>
          </p:nvSpPr>
          <p:spPr>
            <a:xfrm>
              <a:off x="7451727" y="3699575"/>
              <a:ext cx="664201" cy="38350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12"/>
            <p:cNvSpPr/>
            <p:nvPr/>
          </p:nvSpPr>
          <p:spPr>
            <a:xfrm>
              <a:off x="7387988" y="3753643"/>
              <a:ext cx="592922" cy="342381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2"/>
            <p:cNvSpPr/>
            <p:nvPr/>
          </p:nvSpPr>
          <p:spPr>
            <a:xfrm>
              <a:off x="7338565" y="3782200"/>
              <a:ext cx="581727" cy="33583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2"/>
            <p:cNvSpPr/>
            <p:nvPr/>
          </p:nvSpPr>
          <p:spPr>
            <a:xfrm>
              <a:off x="7289218" y="3810681"/>
              <a:ext cx="496361" cy="286637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2"/>
            <p:cNvSpPr/>
            <p:nvPr/>
          </p:nvSpPr>
          <p:spPr>
            <a:xfrm>
              <a:off x="7582329" y="3561435"/>
              <a:ext cx="337202" cy="194645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2"/>
            <p:cNvSpPr/>
            <p:nvPr/>
          </p:nvSpPr>
          <p:spPr>
            <a:xfrm>
              <a:off x="7800200" y="3687162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2"/>
            <p:cNvSpPr/>
            <p:nvPr/>
          </p:nvSpPr>
          <p:spPr>
            <a:xfrm>
              <a:off x="8018073" y="3812966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12"/>
            <p:cNvSpPr/>
            <p:nvPr/>
          </p:nvSpPr>
          <p:spPr>
            <a:xfrm>
              <a:off x="6687910" y="670084"/>
              <a:ext cx="163899" cy="239625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12"/>
            <p:cNvSpPr/>
            <p:nvPr/>
          </p:nvSpPr>
          <p:spPr>
            <a:xfrm>
              <a:off x="6700339" y="668001"/>
              <a:ext cx="78506" cy="96744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2"/>
            <p:cNvSpPr/>
            <p:nvPr/>
          </p:nvSpPr>
          <p:spPr>
            <a:xfrm>
              <a:off x="6715688" y="773039"/>
              <a:ext cx="96838" cy="108380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2"/>
            <p:cNvSpPr/>
            <p:nvPr/>
          </p:nvSpPr>
          <p:spPr>
            <a:xfrm>
              <a:off x="6550295" y="816287"/>
              <a:ext cx="182749" cy="260151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12"/>
            <p:cNvSpPr/>
            <p:nvPr/>
          </p:nvSpPr>
          <p:spPr>
            <a:xfrm>
              <a:off x="6687493" y="808527"/>
              <a:ext cx="141166" cy="186207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12"/>
            <p:cNvSpPr/>
            <p:nvPr/>
          </p:nvSpPr>
          <p:spPr>
            <a:xfrm>
              <a:off x="6712641" y="675415"/>
              <a:ext cx="103849" cy="127932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12"/>
            <p:cNvSpPr/>
            <p:nvPr/>
          </p:nvSpPr>
          <p:spPr>
            <a:xfrm>
              <a:off x="6716857" y="674913"/>
              <a:ext cx="104260" cy="98126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12"/>
            <p:cNvSpPr/>
            <p:nvPr/>
          </p:nvSpPr>
          <p:spPr>
            <a:xfrm>
              <a:off x="6591681" y="1319278"/>
              <a:ext cx="81988" cy="62539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12"/>
            <p:cNvSpPr/>
            <p:nvPr/>
          </p:nvSpPr>
          <p:spPr>
            <a:xfrm>
              <a:off x="6592043" y="1339232"/>
              <a:ext cx="81616" cy="42611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12"/>
            <p:cNvSpPr/>
            <p:nvPr/>
          </p:nvSpPr>
          <p:spPr>
            <a:xfrm>
              <a:off x="6550653" y="1292322"/>
              <a:ext cx="75049" cy="58139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6550998" y="1311512"/>
              <a:ext cx="74752" cy="39022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6578488" y="992358"/>
              <a:ext cx="178709" cy="30823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6627226" y="992967"/>
              <a:ext cx="177917" cy="333745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560953" y="971949"/>
              <a:ext cx="266059" cy="244904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774876" y="827227"/>
              <a:ext cx="92463" cy="32416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792998" y="823141"/>
              <a:ext cx="55907" cy="71103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683350" y="808424"/>
              <a:ext cx="47823" cy="5021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3" name="Google Shape;203;p12"/>
            <p:cNvGrpSpPr/>
            <p:nvPr/>
          </p:nvGrpSpPr>
          <p:grpSpPr>
            <a:xfrm flipH="1">
              <a:off x="5678143" y="1227582"/>
              <a:ext cx="345795" cy="1043508"/>
              <a:chOff x="5678143" y="1151382"/>
              <a:chExt cx="345795" cy="1043508"/>
            </a:xfrm>
          </p:grpSpPr>
          <p:sp>
            <p:nvSpPr>
              <p:cNvPr id="204" name="Google Shape;204;p12"/>
              <p:cNvSpPr/>
              <p:nvPr/>
            </p:nvSpPr>
            <p:spPr>
              <a:xfrm>
                <a:off x="5678143" y="199524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205;p12"/>
              <p:cNvSpPr/>
              <p:nvPr/>
            </p:nvSpPr>
            <p:spPr>
              <a:xfrm>
                <a:off x="5781662" y="1153715"/>
                <a:ext cx="174078" cy="254926"/>
              </a:xfrm>
              <a:custGeom>
                <a:avLst/>
                <a:gdLst/>
                <a:ahLst/>
                <a:cxnLst/>
                <a:rect l="l" t="t" r="r" b="b"/>
                <a:pathLst>
                  <a:path w="217597" h="318657" extrusionOk="0">
                    <a:moveTo>
                      <a:pt x="77117" y="10535"/>
                    </a:moveTo>
                    <a:cubicBezTo>
                      <a:pt x="85785" y="-3371"/>
                      <a:pt x="151983" y="-12515"/>
                      <a:pt x="173796" y="43587"/>
                    </a:cubicBezTo>
                    <a:cubicBezTo>
                      <a:pt x="181987" y="64828"/>
                      <a:pt x="180749" y="119216"/>
                      <a:pt x="187702" y="153315"/>
                    </a:cubicBezTo>
                    <a:cubicBezTo>
                      <a:pt x="194655" y="187415"/>
                      <a:pt x="210848" y="206846"/>
                      <a:pt x="216277" y="234563"/>
                    </a:cubicBezTo>
                    <a:cubicBezTo>
                      <a:pt x="221706" y="262281"/>
                      <a:pt x="212658" y="308668"/>
                      <a:pt x="145888" y="316954"/>
                    </a:cubicBezTo>
                    <a:cubicBezTo>
                      <a:pt x="79117" y="325241"/>
                      <a:pt x="27778" y="301715"/>
                      <a:pt x="11966" y="280379"/>
                    </a:cubicBezTo>
                    <a:cubicBezTo>
                      <a:pt x="-3845" y="259043"/>
                      <a:pt x="-4131" y="213704"/>
                      <a:pt x="11966" y="189605"/>
                    </a:cubicBezTo>
                    <a:cubicBezTo>
                      <a:pt x="28063" y="165507"/>
                      <a:pt x="40541" y="145505"/>
                      <a:pt x="40541" y="113405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206;p12"/>
              <p:cNvSpPr/>
              <p:nvPr/>
            </p:nvSpPr>
            <p:spPr>
              <a:xfrm>
                <a:off x="5776639" y="1337053"/>
                <a:ext cx="32518" cy="188360"/>
              </a:xfrm>
              <a:custGeom>
                <a:avLst/>
                <a:gdLst/>
                <a:ahLst/>
                <a:cxnLst/>
                <a:rect l="l" t="t" r="r" b="b"/>
                <a:pathLst>
                  <a:path w="40647" h="235450" extrusionOk="0">
                    <a:moveTo>
                      <a:pt x="4152" y="15917"/>
                    </a:moveTo>
                    <a:cubicBezTo>
                      <a:pt x="4152" y="15917"/>
                      <a:pt x="-11564" y="127074"/>
                      <a:pt x="18154" y="205274"/>
                    </a:cubicBezTo>
                    <a:cubicBezTo>
                      <a:pt x="47872" y="283474"/>
                      <a:pt x="39585" y="184986"/>
                      <a:pt x="39585" y="184986"/>
                    </a:cubicBezTo>
                    <a:lnTo>
                      <a:pt x="32442" y="161554"/>
                    </a:lnTo>
                    <a:cubicBezTo>
                      <a:pt x="32442" y="161554"/>
                      <a:pt x="26536" y="71067"/>
                      <a:pt x="29013" y="48873"/>
                    </a:cubicBezTo>
                    <a:cubicBezTo>
                      <a:pt x="31489" y="26680"/>
                      <a:pt x="30918" y="7630"/>
                      <a:pt x="32442" y="5820"/>
                    </a:cubicBezTo>
                    <a:cubicBezTo>
                      <a:pt x="33966" y="4011"/>
                      <a:pt x="26632" y="486"/>
                      <a:pt x="23488" y="10"/>
                    </a:cubicBezTo>
                    <a:cubicBezTo>
                      <a:pt x="20345" y="-466"/>
                      <a:pt x="4152" y="15917"/>
                      <a:pt x="4152" y="1591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207;p12"/>
              <p:cNvSpPr/>
              <p:nvPr/>
            </p:nvSpPr>
            <p:spPr>
              <a:xfrm>
                <a:off x="5795186" y="1151382"/>
                <a:ext cx="83137" cy="102663"/>
              </a:xfrm>
              <a:custGeom>
                <a:avLst/>
                <a:gdLst/>
                <a:ahLst/>
                <a:cxnLst/>
                <a:rect l="l" t="t" r="r" b="b"/>
                <a:pathLst>
                  <a:path w="103921" h="128329" extrusionOk="0">
                    <a:moveTo>
                      <a:pt x="103921" y="3833"/>
                    </a:moveTo>
                    <a:cubicBezTo>
                      <a:pt x="103921" y="3833"/>
                      <a:pt x="54105" y="-10550"/>
                      <a:pt x="23911" y="16406"/>
                    </a:cubicBezTo>
                    <a:cubicBezTo>
                      <a:pt x="3585" y="35104"/>
                      <a:pt x="-4645" y="63564"/>
                      <a:pt x="2575" y="90225"/>
                    </a:cubicBezTo>
                    <a:cubicBezTo>
                      <a:pt x="6576" y="105941"/>
                      <a:pt x="14672" y="127468"/>
                      <a:pt x="27150" y="128325"/>
                    </a:cubicBezTo>
                    <a:cubicBezTo>
                      <a:pt x="39627" y="129182"/>
                      <a:pt x="103921" y="3833"/>
                      <a:pt x="103921" y="3833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208;p12"/>
              <p:cNvSpPr/>
              <p:nvPr/>
            </p:nvSpPr>
            <p:spPr>
              <a:xfrm>
                <a:off x="5811517" y="1263498"/>
                <a:ext cx="102898" cy="115088"/>
              </a:xfrm>
              <a:custGeom>
                <a:avLst/>
                <a:gdLst/>
                <a:ahLst/>
                <a:cxnLst/>
                <a:rect l="l" t="t" r="r" b="b"/>
                <a:pathLst>
                  <a:path w="128622" h="143860" extrusionOk="0">
                    <a:moveTo>
                      <a:pt x="102545" y="0"/>
                    </a:moveTo>
                    <a:cubicBezTo>
                      <a:pt x="102545" y="0"/>
                      <a:pt x="99307" y="55531"/>
                      <a:pt x="100355" y="59627"/>
                    </a:cubicBezTo>
                    <a:cubicBezTo>
                      <a:pt x="101402" y="63722"/>
                      <a:pt x="122071" y="67628"/>
                      <a:pt x="127977" y="72485"/>
                    </a:cubicBezTo>
                    <a:cubicBezTo>
                      <a:pt x="133883" y="77343"/>
                      <a:pt x="97783" y="133636"/>
                      <a:pt x="79400" y="142018"/>
                    </a:cubicBezTo>
                    <a:cubicBezTo>
                      <a:pt x="61016" y="150400"/>
                      <a:pt x="4343" y="129064"/>
                      <a:pt x="437" y="100774"/>
                    </a:cubicBezTo>
                    <a:cubicBezTo>
                      <a:pt x="-3182" y="74866"/>
                      <a:pt x="16630" y="54673"/>
                      <a:pt x="24345" y="47625"/>
                    </a:cubicBezTo>
                    <a:cubicBezTo>
                      <a:pt x="29546" y="47282"/>
                      <a:pt x="34765" y="47282"/>
                      <a:pt x="39966" y="47625"/>
                    </a:cubicBezTo>
                    <a:lnTo>
                      <a:pt x="41585" y="20764"/>
                    </a:lnTo>
                    <a:cubicBezTo>
                      <a:pt x="66446" y="11906"/>
                      <a:pt x="102545" y="0"/>
                      <a:pt x="102545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209;p12"/>
              <p:cNvSpPr/>
              <p:nvPr/>
            </p:nvSpPr>
            <p:spPr>
              <a:xfrm>
                <a:off x="5781607" y="1300507"/>
                <a:ext cx="149918" cy="172167"/>
              </a:xfrm>
              <a:custGeom>
                <a:avLst/>
                <a:gdLst/>
                <a:ahLst/>
                <a:cxnLst/>
                <a:rect l="l" t="t" r="r" b="b"/>
                <a:pathLst>
                  <a:path w="187397" h="215209" extrusionOk="0">
                    <a:moveTo>
                      <a:pt x="147575" y="18193"/>
                    </a:moveTo>
                    <a:cubicBezTo>
                      <a:pt x="163196" y="20669"/>
                      <a:pt x="181008" y="28956"/>
                      <a:pt x="183485" y="37243"/>
                    </a:cubicBezTo>
                    <a:cubicBezTo>
                      <a:pt x="189933" y="68008"/>
                      <a:pt x="188390" y="99917"/>
                      <a:pt x="179008" y="129921"/>
                    </a:cubicBezTo>
                    <a:cubicBezTo>
                      <a:pt x="165482" y="165640"/>
                      <a:pt x="156434" y="188405"/>
                      <a:pt x="148623" y="203835"/>
                    </a:cubicBezTo>
                    <a:cubicBezTo>
                      <a:pt x="148623" y="203835"/>
                      <a:pt x="81091" y="232410"/>
                      <a:pt x="26703" y="198977"/>
                    </a:cubicBezTo>
                    <a:cubicBezTo>
                      <a:pt x="26703" y="198977"/>
                      <a:pt x="22893" y="160877"/>
                      <a:pt x="22703" y="140208"/>
                    </a:cubicBezTo>
                    <a:cubicBezTo>
                      <a:pt x="-27589" y="96393"/>
                      <a:pt x="15368" y="42291"/>
                      <a:pt x="57945" y="286"/>
                    </a:cubicBezTo>
                    <a:cubicBezTo>
                      <a:pt x="63050" y="-95"/>
                      <a:pt x="68175" y="-95"/>
                      <a:pt x="73280" y="286"/>
                    </a:cubicBezTo>
                    <a:cubicBezTo>
                      <a:pt x="73280" y="286"/>
                      <a:pt x="35180" y="45244"/>
                      <a:pt x="61755" y="70771"/>
                    </a:cubicBezTo>
                    <a:cubicBezTo>
                      <a:pt x="118238" y="53721"/>
                      <a:pt x="129478" y="28384"/>
                      <a:pt x="147575" y="18193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210;p12"/>
              <p:cNvSpPr/>
              <p:nvPr/>
            </p:nvSpPr>
            <p:spPr>
              <a:xfrm>
                <a:off x="5808246" y="1159602"/>
                <a:ext cx="110823" cy="136345"/>
              </a:xfrm>
              <a:custGeom>
                <a:avLst/>
                <a:gdLst/>
                <a:ahLst/>
                <a:cxnLst/>
                <a:rect l="l" t="t" r="r" b="b"/>
                <a:pathLst>
                  <a:path w="138529" h="170431" extrusionOk="0">
                    <a:moveTo>
                      <a:pt x="2908" y="60608"/>
                    </a:moveTo>
                    <a:lnTo>
                      <a:pt x="2908" y="60608"/>
                    </a:lnTo>
                    <a:cubicBezTo>
                      <a:pt x="8528" y="24890"/>
                      <a:pt x="34245" y="-2066"/>
                      <a:pt x="71107" y="125"/>
                    </a:cubicBezTo>
                    <a:cubicBezTo>
                      <a:pt x="110150" y="1972"/>
                      <a:pt x="140297" y="35129"/>
                      <a:pt x="138449" y="74172"/>
                    </a:cubicBezTo>
                    <a:cubicBezTo>
                      <a:pt x="137372" y="96775"/>
                      <a:pt x="125552" y="117511"/>
                      <a:pt x="106635" y="129950"/>
                    </a:cubicBezTo>
                    <a:cubicBezTo>
                      <a:pt x="105369" y="135322"/>
                      <a:pt x="103483" y="140533"/>
                      <a:pt x="101016" y="145476"/>
                    </a:cubicBezTo>
                    <a:cubicBezTo>
                      <a:pt x="87966" y="160716"/>
                      <a:pt x="53391" y="170336"/>
                      <a:pt x="41865" y="170432"/>
                    </a:cubicBezTo>
                    <a:cubicBezTo>
                      <a:pt x="32340" y="170432"/>
                      <a:pt x="23482" y="161383"/>
                      <a:pt x="14243" y="146048"/>
                    </a:cubicBezTo>
                    <a:cubicBezTo>
                      <a:pt x="-5093" y="113663"/>
                      <a:pt x="-140" y="78230"/>
                      <a:pt x="2908" y="60608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12"/>
              <p:cNvSpPr/>
              <p:nvPr/>
            </p:nvSpPr>
            <p:spPr>
              <a:xfrm>
                <a:off x="5812703" y="1158869"/>
                <a:ext cx="110779" cy="104694"/>
              </a:xfrm>
              <a:custGeom>
                <a:avLst/>
                <a:gdLst/>
                <a:ahLst/>
                <a:cxnLst/>
                <a:rect l="l" t="t" r="r" b="b"/>
                <a:pathLst>
                  <a:path w="138474" h="130867" extrusionOk="0">
                    <a:moveTo>
                      <a:pt x="76867" y="1709"/>
                    </a:moveTo>
                    <a:cubicBezTo>
                      <a:pt x="102679" y="6757"/>
                      <a:pt x="123920" y="13996"/>
                      <a:pt x="130969" y="39332"/>
                    </a:cubicBezTo>
                    <a:cubicBezTo>
                      <a:pt x="135731" y="56858"/>
                      <a:pt x="142018" y="90101"/>
                      <a:pt x="136017" y="104102"/>
                    </a:cubicBezTo>
                    <a:lnTo>
                      <a:pt x="132398" y="114294"/>
                    </a:lnTo>
                    <a:lnTo>
                      <a:pt x="101060" y="130868"/>
                    </a:lnTo>
                    <a:cubicBezTo>
                      <a:pt x="101060" y="130868"/>
                      <a:pt x="86487" y="118676"/>
                      <a:pt x="91059" y="83243"/>
                    </a:cubicBezTo>
                    <a:cubicBezTo>
                      <a:pt x="90850" y="78423"/>
                      <a:pt x="89335" y="73746"/>
                      <a:pt x="86678" y="69717"/>
                    </a:cubicBezTo>
                    <a:cubicBezTo>
                      <a:pt x="84687" y="66364"/>
                      <a:pt x="83211" y="62735"/>
                      <a:pt x="82296" y="58954"/>
                    </a:cubicBezTo>
                    <a:cubicBezTo>
                      <a:pt x="78591" y="49353"/>
                      <a:pt x="71371" y="41514"/>
                      <a:pt x="62103" y="37046"/>
                    </a:cubicBezTo>
                    <a:cubicBezTo>
                      <a:pt x="38767" y="23997"/>
                      <a:pt x="4953" y="35237"/>
                      <a:pt x="0" y="39999"/>
                    </a:cubicBezTo>
                    <a:cubicBezTo>
                      <a:pt x="13221" y="10548"/>
                      <a:pt x="45396" y="-5483"/>
                      <a:pt x="76867" y="1709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p12"/>
              <p:cNvSpPr/>
              <p:nvPr/>
            </p:nvSpPr>
            <p:spPr>
              <a:xfrm>
                <a:off x="5898276" y="1323720"/>
                <a:ext cx="74471" cy="246223"/>
              </a:xfrm>
              <a:custGeom>
                <a:avLst/>
                <a:gdLst/>
                <a:ahLst/>
                <a:cxnLst/>
                <a:rect l="l" t="t" r="r" b="b"/>
                <a:pathLst>
                  <a:path w="93089" h="307779" extrusionOk="0">
                    <a:moveTo>
                      <a:pt x="39367" y="248524"/>
                    </a:moveTo>
                    <a:cubicBezTo>
                      <a:pt x="45177" y="212329"/>
                      <a:pt x="56036" y="188898"/>
                      <a:pt x="50988" y="168990"/>
                    </a:cubicBezTo>
                    <a:cubicBezTo>
                      <a:pt x="39739" y="128738"/>
                      <a:pt x="25013" y="89542"/>
                      <a:pt x="6982" y="51833"/>
                    </a:cubicBezTo>
                    <a:cubicBezTo>
                      <a:pt x="-4448" y="29354"/>
                      <a:pt x="-924" y="13733"/>
                      <a:pt x="10887" y="4779"/>
                    </a:cubicBezTo>
                    <a:cubicBezTo>
                      <a:pt x="24222" y="-4746"/>
                      <a:pt x="36891" y="-840"/>
                      <a:pt x="48987" y="23829"/>
                    </a:cubicBezTo>
                    <a:cubicBezTo>
                      <a:pt x="64132" y="55167"/>
                      <a:pt x="81086" y="87361"/>
                      <a:pt x="89373" y="134034"/>
                    </a:cubicBezTo>
                    <a:cubicBezTo>
                      <a:pt x="94688" y="164228"/>
                      <a:pt x="94298" y="195136"/>
                      <a:pt x="88230" y="225188"/>
                    </a:cubicBezTo>
                    <a:cubicBezTo>
                      <a:pt x="83087" y="257668"/>
                      <a:pt x="72800" y="275956"/>
                      <a:pt x="60513" y="306436"/>
                    </a:cubicBezTo>
                    <a:cubicBezTo>
                      <a:pt x="57084" y="315199"/>
                      <a:pt x="34414" y="279385"/>
                      <a:pt x="39367" y="248524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213;p12"/>
              <p:cNvSpPr/>
              <p:nvPr/>
            </p:nvSpPr>
            <p:spPr>
              <a:xfrm>
                <a:off x="5831068" y="2061801"/>
                <a:ext cx="86995" cy="66513"/>
              </a:xfrm>
              <a:custGeom>
                <a:avLst/>
                <a:gdLst/>
                <a:ahLst/>
                <a:cxnLst/>
                <a:rect l="l" t="t" r="r" b="b"/>
                <a:pathLst>
                  <a:path w="108744" h="83141" extrusionOk="0">
                    <a:moveTo>
                      <a:pt x="100855" y="2"/>
                    </a:moveTo>
                    <a:cubicBezTo>
                      <a:pt x="87806" y="10575"/>
                      <a:pt x="67423" y="3241"/>
                      <a:pt x="66470" y="4194"/>
                    </a:cubicBezTo>
                    <a:cubicBezTo>
                      <a:pt x="51297" y="17281"/>
                      <a:pt x="35400" y="29492"/>
                      <a:pt x="18845" y="40769"/>
                    </a:cubicBezTo>
                    <a:cubicBezTo>
                      <a:pt x="10654" y="47151"/>
                      <a:pt x="-2014" y="55724"/>
                      <a:pt x="271" y="68106"/>
                    </a:cubicBezTo>
                    <a:cubicBezTo>
                      <a:pt x="4367" y="90109"/>
                      <a:pt x="39610" y="83346"/>
                      <a:pt x="52945" y="76584"/>
                    </a:cubicBezTo>
                    <a:cubicBezTo>
                      <a:pt x="66280" y="69821"/>
                      <a:pt x="77043" y="58677"/>
                      <a:pt x="89616" y="50866"/>
                    </a:cubicBezTo>
                    <a:cubicBezTo>
                      <a:pt x="98665" y="45246"/>
                      <a:pt x="107428" y="42389"/>
                      <a:pt x="108666" y="31054"/>
                    </a:cubicBezTo>
                    <a:cubicBezTo>
                      <a:pt x="109523" y="24196"/>
                      <a:pt x="103142" y="-283"/>
                      <a:pt x="100855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214;p12"/>
              <p:cNvSpPr/>
              <p:nvPr/>
            </p:nvSpPr>
            <p:spPr>
              <a:xfrm>
                <a:off x="5831514" y="2082973"/>
                <a:ext cx="86563" cy="44990"/>
              </a:xfrm>
              <a:custGeom>
                <a:avLst/>
                <a:gdLst/>
                <a:ahLst/>
                <a:cxnLst/>
                <a:rect l="l" t="t" r="r" b="b"/>
                <a:pathLst>
                  <a:path w="108204" h="56238" extrusionOk="0">
                    <a:moveTo>
                      <a:pt x="107918" y="0"/>
                    </a:moveTo>
                    <a:cubicBezTo>
                      <a:pt x="106204" y="10859"/>
                      <a:pt x="97536" y="13907"/>
                      <a:pt x="88868" y="19050"/>
                    </a:cubicBezTo>
                    <a:cubicBezTo>
                      <a:pt x="76105" y="26956"/>
                      <a:pt x="64865" y="38100"/>
                      <a:pt x="51530" y="45149"/>
                    </a:cubicBezTo>
                    <a:cubicBezTo>
                      <a:pt x="38195" y="52197"/>
                      <a:pt x="8573" y="57531"/>
                      <a:pt x="0" y="41815"/>
                    </a:cubicBezTo>
                    <a:cubicBezTo>
                      <a:pt x="4667" y="63056"/>
                      <a:pt x="39338" y="56388"/>
                      <a:pt x="52483" y="49721"/>
                    </a:cubicBezTo>
                    <a:cubicBezTo>
                      <a:pt x="65627" y="43053"/>
                      <a:pt x="76581" y="31814"/>
                      <a:pt x="89154" y="24003"/>
                    </a:cubicBezTo>
                    <a:cubicBezTo>
                      <a:pt x="98203" y="18383"/>
                      <a:pt x="106966" y="15526"/>
                      <a:pt x="108204" y="4191"/>
                    </a:cubicBezTo>
                    <a:cubicBezTo>
                      <a:pt x="108214" y="2791"/>
                      <a:pt x="108118" y="1391"/>
                      <a:pt x="107918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215;p12"/>
              <p:cNvSpPr/>
              <p:nvPr/>
            </p:nvSpPr>
            <p:spPr>
              <a:xfrm>
                <a:off x="5764925" y="2047104"/>
                <a:ext cx="79862" cy="61873"/>
              </a:xfrm>
              <a:custGeom>
                <a:avLst/>
                <a:gdLst/>
                <a:ahLst/>
                <a:cxnLst/>
                <a:rect l="l" t="t" r="r" b="b"/>
                <a:pathLst>
                  <a:path w="99827" h="77341" extrusionOk="0">
                    <a:moveTo>
                      <a:pt x="91860" y="1"/>
                    </a:moveTo>
                    <a:cubicBezTo>
                      <a:pt x="79954" y="9526"/>
                      <a:pt x="61856" y="4288"/>
                      <a:pt x="60999" y="5240"/>
                    </a:cubicBezTo>
                    <a:cubicBezTo>
                      <a:pt x="47045" y="17146"/>
                      <a:pt x="32453" y="28281"/>
                      <a:pt x="17279" y="38578"/>
                    </a:cubicBezTo>
                    <a:cubicBezTo>
                      <a:pt x="9754" y="44388"/>
                      <a:pt x="-1771" y="52294"/>
                      <a:pt x="229" y="63533"/>
                    </a:cubicBezTo>
                    <a:cubicBezTo>
                      <a:pt x="4040" y="83726"/>
                      <a:pt x="36329" y="77535"/>
                      <a:pt x="48521" y="71344"/>
                    </a:cubicBezTo>
                    <a:cubicBezTo>
                      <a:pt x="60713" y="65152"/>
                      <a:pt x="70619" y="54961"/>
                      <a:pt x="82145" y="47817"/>
                    </a:cubicBezTo>
                    <a:cubicBezTo>
                      <a:pt x="90336" y="42673"/>
                      <a:pt x="98433" y="40006"/>
                      <a:pt x="99766" y="29624"/>
                    </a:cubicBezTo>
                    <a:cubicBezTo>
                      <a:pt x="100528" y="23338"/>
                      <a:pt x="94051" y="-189"/>
                      <a:pt x="91860" y="1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216;p12"/>
              <p:cNvSpPr/>
              <p:nvPr/>
            </p:nvSpPr>
            <p:spPr>
              <a:xfrm>
                <a:off x="5764880" y="2067438"/>
                <a:ext cx="79629" cy="41383"/>
              </a:xfrm>
              <a:custGeom>
                <a:avLst/>
                <a:gdLst/>
                <a:ahLst/>
                <a:cxnLst/>
                <a:rect l="l" t="t" r="r" b="b"/>
                <a:pathLst>
                  <a:path w="99536" h="51729" extrusionOk="0">
                    <a:moveTo>
                      <a:pt x="99536" y="0"/>
                    </a:moveTo>
                    <a:cubicBezTo>
                      <a:pt x="97917" y="10001"/>
                      <a:pt x="90011" y="12668"/>
                      <a:pt x="81820" y="17812"/>
                    </a:cubicBezTo>
                    <a:cubicBezTo>
                      <a:pt x="70104" y="25051"/>
                      <a:pt x="59817" y="35528"/>
                      <a:pt x="47625" y="41720"/>
                    </a:cubicBezTo>
                    <a:cubicBezTo>
                      <a:pt x="35433" y="47911"/>
                      <a:pt x="8287" y="53054"/>
                      <a:pt x="0" y="38671"/>
                    </a:cubicBezTo>
                    <a:cubicBezTo>
                      <a:pt x="4286" y="57721"/>
                      <a:pt x="36004" y="52006"/>
                      <a:pt x="47625" y="45911"/>
                    </a:cubicBezTo>
                    <a:cubicBezTo>
                      <a:pt x="59246" y="39814"/>
                      <a:pt x="69723" y="29528"/>
                      <a:pt x="81248" y="22384"/>
                    </a:cubicBezTo>
                    <a:cubicBezTo>
                      <a:pt x="89440" y="17240"/>
                      <a:pt x="97536" y="14573"/>
                      <a:pt x="98870" y="4191"/>
                    </a:cubicBezTo>
                    <a:cubicBezTo>
                      <a:pt x="99222" y="2819"/>
                      <a:pt x="99441" y="1419"/>
                      <a:pt x="9953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217;p12"/>
              <p:cNvSpPr/>
              <p:nvPr/>
            </p:nvSpPr>
            <p:spPr>
              <a:xfrm>
                <a:off x="5777722" y="1472916"/>
                <a:ext cx="170454" cy="595560"/>
              </a:xfrm>
              <a:custGeom>
                <a:avLst/>
                <a:gdLst/>
                <a:ahLst/>
                <a:cxnLst/>
                <a:rect l="l" t="t" r="r" b="b"/>
                <a:pathLst>
                  <a:path w="213068" h="744450" extrusionOk="0">
                    <a:moveTo>
                      <a:pt x="5465" y="110490"/>
                    </a:moveTo>
                    <a:cubicBezTo>
                      <a:pt x="11276" y="65437"/>
                      <a:pt x="27849" y="0"/>
                      <a:pt x="27849" y="0"/>
                    </a:cubicBezTo>
                    <a:cubicBezTo>
                      <a:pt x="43546" y="7372"/>
                      <a:pt x="60529" y="11611"/>
                      <a:pt x="77855" y="12478"/>
                    </a:cubicBezTo>
                    <a:cubicBezTo>
                      <a:pt x="103211" y="12316"/>
                      <a:pt x="128490" y="9830"/>
                      <a:pt x="153388" y="5048"/>
                    </a:cubicBezTo>
                    <a:cubicBezTo>
                      <a:pt x="161532" y="19269"/>
                      <a:pt x="170429" y="33033"/>
                      <a:pt x="180059" y="46291"/>
                    </a:cubicBezTo>
                    <a:cubicBezTo>
                      <a:pt x="193012" y="64294"/>
                      <a:pt x="218159" y="103441"/>
                      <a:pt x="212158" y="172879"/>
                    </a:cubicBezTo>
                    <a:cubicBezTo>
                      <a:pt x="208253" y="217932"/>
                      <a:pt x="182916" y="409480"/>
                      <a:pt x="182916" y="409480"/>
                    </a:cubicBezTo>
                    <a:cubicBezTo>
                      <a:pt x="192755" y="441693"/>
                      <a:pt x="197985" y="475145"/>
                      <a:pt x="198442" y="508826"/>
                    </a:cubicBezTo>
                    <a:cubicBezTo>
                      <a:pt x="196156" y="548821"/>
                      <a:pt x="190869" y="588588"/>
                      <a:pt x="182630" y="627793"/>
                    </a:cubicBezTo>
                    <a:lnTo>
                      <a:pt x="167581" y="736568"/>
                    </a:lnTo>
                    <a:cubicBezTo>
                      <a:pt x="167581" y="736568"/>
                      <a:pt x="147483" y="751046"/>
                      <a:pt x="133195" y="740759"/>
                    </a:cubicBezTo>
                    <a:lnTo>
                      <a:pt x="135005" y="634365"/>
                    </a:lnTo>
                    <a:cubicBezTo>
                      <a:pt x="133291" y="608362"/>
                      <a:pt x="130719" y="569976"/>
                      <a:pt x="129004" y="545402"/>
                    </a:cubicBezTo>
                    <a:cubicBezTo>
                      <a:pt x="126337" y="505492"/>
                      <a:pt x="119479" y="442055"/>
                      <a:pt x="117098" y="426148"/>
                    </a:cubicBezTo>
                    <a:cubicBezTo>
                      <a:pt x="114717" y="410242"/>
                      <a:pt x="109954" y="382619"/>
                      <a:pt x="107573" y="351568"/>
                    </a:cubicBezTo>
                    <a:cubicBezTo>
                      <a:pt x="105192" y="320516"/>
                      <a:pt x="93476" y="162973"/>
                      <a:pt x="93476" y="162973"/>
                    </a:cubicBezTo>
                    <a:lnTo>
                      <a:pt x="91857" y="192500"/>
                    </a:lnTo>
                    <a:cubicBezTo>
                      <a:pt x="91857" y="192500"/>
                      <a:pt x="90238" y="240125"/>
                      <a:pt x="83380" y="299561"/>
                    </a:cubicBezTo>
                    <a:cubicBezTo>
                      <a:pt x="76522" y="358997"/>
                      <a:pt x="73855" y="385286"/>
                      <a:pt x="73855" y="385286"/>
                    </a:cubicBezTo>
                    <a:cubicBezTo>
                      <a:pt x="80370" y="397183"/>
                      <a:pt x="84932" y="410042"/>
                      <a:pt x="87380" y="423386"/>
                    </a:cubicBezTo>
                    <a:cubicBezTo>
                      <a:pt x="88619" y="436150"/>
                      <a:pt x="103192" y="537686"/>
                      <a:pt x="94429" y="588740"/>
                    </a:cubicBezTo>
                    <a:lnTo>
                      <a:pt x="76712" y="719138"/>
                    </a:lnTo>
                    <a:cubicBezTo>
                      <a:pt x="67645" y="725376"/>
                      <a:pt x="56138" y="726900"/>
                      <a:pt x="45756" y="723233"/>
                    </a:cubicBezTo>
                    <a:lnTo>
                      <a:pt x="35183" y="591407"/>
                    </a:lnTo>
                    <a:cubicBezTo>
                      <a:pt x="28135" y="541211"/>
                      <a:pt x="13180" y="434912"/>
                      <a:pt x="10895" y="421100"/>
                    </a:cubicBezTo>
                    <a:cubicBezTo>
                      <a:pt x="5808" y="393268"/>
                      <a:pt x="2817" y="365084"/>
                      <a:pt x="1941" y="336804"/>
                    </a:cubicBezTo>
                    <a:cubicBezTo>
                      <a:pt x="-1583" y="279749"/>
                      <a:pt x="-250" y="155543"/>
                      <a:pt x="5465" y="11049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218;p12"/>
              <p:cNvSpPr/>
              <p:nvPr/>
            </p:nvSpPr>
            <p:spPr>
              <a:xfrm>
                <a:off x="5770564" y="1458904"/>
                <a:ext cx="181538" cy="396087"/>
              </a:xfrm>
              <a:custGeom>
                <a:avLst/>
                <a:gdLst/>
                <a:ahLst/>
                <a:cxnLst/>
                <a:rect l="l" t="t" r="r" b="b"/>
                <a:pathLst>
                  <a:path w="226922" h="495109" extrusionOk="0">
                    <a:moveTo>
                      <a:pt x="162435" y="6001"/>
                    </a:moveTo>
                    <a:lnTo>
                      <a:pt x="201202" y="83915"/>
                    </a:lnTo>
                    <a:cubicBezTo>
                      <a:pt x="201202" y="83915"/>
                      <a:pt x="260447" y="170593"/>
                      <a:pt x="199106" y="393287"/>
                    </a:cubicBezTo>
                    <a:lnTo>
                      <a:pt x="210631" y="461963"/>
                    </a:lnTo>
                    <a:cubicBezTo>
                      <a:pt x="210631" y="461963"/>
                      <a:pt x="94522" y="536543"/>
                      <a:pt x="16798" y="461963"/>
                    </a:cubicBezTo>
                    <a:cubicBezTo>
                      <a:pt x="16798" y="461963"/>
                      <a:pt x="-10158" y="256127"/>
                      <a:pt x="4224" y="161258"/>
                    </a:cubicBezTo>
                    <a:cubicBezTo>
                      <a:pt x="12149" y="106661"/>
                      <a:pt x="24246" y="52749"/>
                      <a:pt x="40420" y="0"/>
                    </a:cubicBezTo>
                    <a:cubicBezTo>
                      <a:pt x="40420" y="0"/>
                      <a:pt x="59470" y="21050"/>
                      <a:pt x="157291" y="7144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219;p12"/>
              <p:cNvSpPr/>
              <p:nvPr/>
            </p:nvSpPr>
            <p:spPr>
              <a:xfrm>
                <a:off x="5895126" y="1321170"/>
                <a:ext cx="61010" cy="76023"/>
              </a:xfrm>
              <a:custGeom>
                <a:avLst/>
                <a:gdLst/>
                <a:ahLst/>
                <a:cxnLst/>
                <a:rect l="l" t="t" r="r" b="b"/>
                <a:pathLst>
                  <a:path w="76263" h="95029" extrusionOk="0">
                    <a:moveTo>
                      <a:pt x="76263" y="71216"/>
                    </a:moveTo>
                    <a:cubicBezTo>
                      <a:pt x="76263" y="71216"/>
                      <a:pt x="49307" y="98076"/>
                      <a:pt x="17303" y="94743"/>
                    </a:cubicBezTo>
                    <a:lnTo>
                      <a:pt x="1968" y="42165"/>
                    </a:lnTo>
                    <a:cubicBezTo>
                      <a:pt x="1968" y="42165"/>
                      <a:pt x="-7557" y="14828"/>
                      <a:pt x="15303" y="2826"/>
                    </a:cubicBezTo>
                    <a:cubicBezTo>
                      <a:pt x="38163" y="-9175"/>
                      <a:pt x="62833" y="17685"/>
                      <a:pt x="76263" y="7121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220;p12"/>
              <p:cNvSpPr/>
              <p:nvPr/>
            </p:nvSpPr>
            <p:spPr>
              <a:xfrm>
                <a:off x="5777141" y="1300603"/>
                <a:ext cx="50825" cy="53396"/>
              </a:xfrm>
              <a:custGeom>
                <a:avLst/>
                <a:gdLst/>
                <a:ahLst/>
                <a:cxnLst/>
                <a:rect l="l" t="t" r="r" b="b"/>
                <a:pathLst>
                  <a:path w="63531" h="66745" extrusionOk="0">
                    <a:moveTo>
                      <a:pt x="63532" y="451"/>
                    </a:moveTo>
                    <a:cubicBezTo>
                      <a:pt x="63532" y="451"/>
                      <a:pt x="32671" y="-9074"/>
                      <a:pt x="0" y="59411"/>
                    </a:cubicBezTo>
                    <a:lnTo>
                      <a:pt x="12192" y="66745"/>
                    </a:lnTo>
                    <a:cubicBezTo>
                      <a:pt x="27499" y="43304"/>
                      <a:pt x="44663" y="21130"/>
                      <a:pt x="63532" y="451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1" name="Google Shape;221;p12"/>
            <p:cNvGrpSpPr/>
            <p:nvPr/>
          </p:nvGrpSpPr>
          <p:grpSpPr>
            <a:xfrm>
              <a:off x="5122427" y="3292365"/>
              <a:ext cx="823270" cy="1268939"/>
              <a:chOff x="5490177" y="3555452"/>
              <a:chExt cx="823270" cy="1268939"/>
            </a:xfrm>
          </p:grpSpPr>
          <p:sp>
            <p:nvSpPr>
              <p:cNvPr id="222" name="Google Shape;222;p12"/>
              <p:cNvSpPr/>
              <p:nvPr/>
            </p:nvSpPr>
            <p:spPr>
              <a:xfrm>
                <a:off x="5967652" y="4624747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7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7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7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223;p12"/>
              <p:cNvSpPr/>
              <p:nvPr/>
            </p:nvSpPr>
            <p:spPr>
              <a:xfrm>
                <a:off x="6225123" y="3957880"/>
                <a:ext cx="68002" cy="244678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224;p12"/>
              <p:cNvSpPr/>
              <p:nvPr/>
            </p:nvSpPr>
            <p:spPr>
              <a:xfrm>
                <a:off x="6014262" y="4720102"/>
                <a:ext cx="99120" cy="56094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225;p12"/>
              <p:cNvSpPr/>
              <p:nvPr/>
            </p:nvSpPr>
            <p:spPr>
              <a:xfrm>
                <a:off x="6014165" y="4729456"/>
                <a:ext cx="97551" cy="46733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226;p12"/>
              <p:cNvSpPr/>
              <p:nvPr/>
            </p:nvSpPr>
            <p:spPr>
              <a:xfrm>
                <a:off x="6140412" y="4656810"/>
                <a:ext cx="95533" cy="53978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227;p12"/>
              <p:cNvSpPr/>
              <p:nvPr/>
            </p:nvSpPr>
            <p:spPr>
              <a:xfrm>
                <a:off x="6140448" y="4665717"/>
                <a:ext cx="93872" cy="45066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" name="Google Shape;228;p12"/>
              <p:cNvSpPr/>
              <p:nvPr/>
            </p:nvSpPr>
            <p:spPr>
              <a:xfrm>
                <a:off x="6074259" y="4151308"/>
                <a:ext cx="190443" cy="586341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" name="Google Shape;229;p12"/>
              <p:cNvSpPr/>
              <p:nvPr/>
            </p:nvSpPr>
            <p:spPr>
              <a:xfrm>
                <a:off x="6075072" y="4151308"/>
                <a:ext cx="189540" cy="327893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230;p12"/>
              <p:cNvSpPr/>
              <p:nvPr/>
            </p:nvSpPr>
            <p:spPr>
              <a:xfrm>
                <a:off x="6112869" y="3797323"/>
                <a:ext cx="128417" cy="206862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231;p12"/>
              <p:cNvSpPr/>
              <p:nvPr/>
            </p:nvSpPr>
            <p:spPr>
              <a:xfrm>
                <a:off x="6244085" y="3981464"/>
                <a:ext cx="49073" cy="87044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" name="Google Shape;232;p12"/>
              <p:cNvSpPr/>
              <p:nvPr/>
            </p:nvSpPr>
            <p:spPr>
              <a:xfrm>
                <a:off x="6106401" y="3956215"/>
                <a:ext cx="153237" cy="219092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233;p12"/>
              <p:cNvSpPr/>
              <p:nvPr/>
            </p:nvSpPr>
            <p:spPr>
              <a:xfrm>
                <a:off x="5856250" y="4001330"/>
                <a:ext cx="294998" cy="212364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" name="Google Shape;234;p12"/>
              <p:cNvSpPr/>
              <p:nvPr/>
            </p:nvSpPr>
            <p:spPr>
              <a:xfrm>
                <a:off x="6075027" y="3988967"/>
                <a:ext cx="80628" cy="83804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235;p12"/>
              <p:cNvSpPr/>
              <p:nvPr/>
            </p:nvSpPr>
            <p:spPr>
              <a:xfrm>
                <a:off x="6107459" y="3797280"/>
                <a:ext cx="160810" cy="262954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236;p12"/>
              <p:cNvSpPr/>
              <p:nvPr/>
            </p:nvSpPr>
            <p:spPr>
              <a:xfrm>
                <a:off x="5490177" y="438113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237;p12"/>
              <p:cNvSpPr/>
              <p:nvPr/>
            </p:nvSpPr>
            <p:spPr>
              <a:xfrm>
                <a:off x="5573749" y="4455840"/>
                <a:ext cx="98301" cy="76095"/>
              </a:xfrm>
              <a:custGeom>
                <a:avLst/>
                <a:gdLst/>
                <a:ahLst/>
                <a:cxnLst/>
                <a:rect l="l" t="t" r="r" b="b"/>
                <a:pathLst>
                  <a:path w="122876" h="95119" extrusionOk="0">
                    <a:moveTo>
                      <a:pt x="9769" y="2"/>
                    </a:moveTo>
                    <a:cubicBezTo>
                      <a:pt x="24533" y="12004"/>
                      <a:pt x="46250" y="1050"/>
                      <a:pt x="47297" y="2193"/>
                    </a:cubicBezTo>
                    <a:cubicBezTo>
                      <a:pt x="64639" y="18195"/>
                      <a:pt x="82792" y="33302"/>
                      <a:pt x="101685" y="47437"/>
                    </a:cubicBezTo>
                    <a:cubicBezTo>
                      <a:pt x="111210" y="54676"/>
                      <a:pt x="125212" y="64296"/>
                      <a:pt x="122545" y="78202"/>
                    </a:cubicBezTo>
                    <a:cubicBezTo>
                      <a:pt x="117973" y="102967"/>
                      <a:pt x="78254" y="95347"/>
                      <a:pt x="63204" y="87727"/>
                    </a:cubicBezTo>
                    <a:cubicBezTo>
                      <a:pt x="48155" y="80107"/>
                      <a:pt x="35963" y="67630"/>
                      <a:pt x="21770" y="59152"/>
                    </a:cubicBezTo>
                    <a:cubicBezTo>
                      <a:pt x="11674" y="52866"/>
                      <a:pt x="1768" y="49627"/>
                      <a:pt x="149" y="36864"/>
                    </a:cubicBezTo>
                    <a:cubicBezTo>
                      <a:pt x="-1185" y="28768"/>
                      <a:pt x="6816" y="-284"/>
                      <a:pt x="9769" y="2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238;p12"/>
              <p:cNvSpPr/>
              <p:nvPr/>
            </p:nvSpPr>
            <p:spPr>
              <a:xfrm>
                <a:off x="5573762" y="4480895"/>
                <a:ext cx="97794" cy="51001"/>
              </a:xfrm>
              <a:custGeom>
                <a:avLst/>
                <a:gdLst/>
                <a:ahLst/>
                <a:cxnLst/>
                <a:rect l="l" t="t" r="r" b="b"/>
                <a:pathLst>
                  <a:path w="122242" h="63751" extrusionOk="0">
                    <a:moveTo>
                      <a:pt x="227" y="0"/>
                    </a:moveTo>
                    <a:cubicBezTo>
                      <a:pt x="2228" y="12192"/>
                      <a:pt x="12038" y="15621"/>
                      <a:pt x="22040" y="21812"/>
                    </a:cubicBezTo>
                    <a:cubicBezTo>
                      <a:pt x="36518" y="30766"/>
                      <a:pt x="49186" y="43720"/>
                      <a:pt x="64140" y="51245"/>
                    </a:cubicBezTo>
                    <a:cubicBezTo>
                      <a:pt x="79094" y="58769"/>
                      <a:pt x="112527" y="65246"/>
                      <a:pt x="122243" y="47530"/>
                    </a:cubicBezTo>
                    <a:cubicBezTo>
                      <a:pt x="117004" y="71438"/>
                      <a:pt x="77951" y="63913"/>
                      <a:pt x="63092" y="56388"/>
                    </a:cubicBezTo>
                    <a:cubicBezTo>
                      <a:pt x="48233" y="48863"/>
                      <a:pt x="35851" y="36290"/>
                      <a:pt x="21659" y="27813"/>
                    </a:cubicBezTo>
                    <a:cubicBezTo>
                      <a:pt x="11562" y="21527"/>
                      <a:pt x="1656" y="18288"/>
                      <a:pt x="37" y="5524"/>
                    </a:cubicBezTo>
                    <a:cubicBezTo>
                      <a:pt x="-49" y="3677"/>
                      <a:pt x="15" y="1829"/>
                      <a:pt x="227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239;p12"/>
              <p:cNvSpPr/>
              <p:nvPr/>
            </p:nvSpPr>
            <p:spPr>
              <a:xfrm>
                <a:off x="5674337" y="4417793"/>
                <a:ext cx="98217" cy="73323"/>
              </a:xfrm>
              <a:custGeom>
                <a:avLst/>
                <a:gdLst/>
                <a:ahLst/>
                <a:cxnLst/>
                <a:rect l="l" t="t" r="r" b="b"/>
                <a:pathLst>
                  <a:path w="122771" h="91654" extrusionOk="0">
                    <a:moveTo>
                      <a:pt x="11400" y="61"/>
                    </a:moveTo>
                    <a:cubicBezTo>
                      <a:pt x="26164" y="12062"/>
                      <a:pt x="51881" y="-987"/>
                      <a:pt x="53024" y="61"/>
                    </a:cubicBezTo>
                    <a:cubicBezTo>
                      <a:pt x="68334" y="15615"/>
                      <a:pt x="84521" y="30274"/>
                      <a:pt x="101507" y="43971"/>
                    </a:cubicBezTo>
                    <a:cubicBezTo>
                      <a:pt x="111032" y="51114"/>
                      <a:pt x="125033" y="60830"/>
                      <a:pt x="122462" y="74737"/>
                    </a:cubicBezTo>
                    <a:cubicBezTo>
                      <a:pt x="117794" y="99502"/>
                      <a:pt x="78075" y="91881"/>
                      <a:pt x="63121" y="84262"/>
                    </a:cubicBezTo>
                    <a:cubicBezTo>
                      <a:pt x="48167" y="76642"/>
                      <a:pt x="35879" y="64069"/>
                      <a:pt x="21687" y="55687"/>
                    </a:cubicBezTo>
                    <a:cubicBezTo>
                      <a:pt x="11591" y="49400"/>
                      <a:pt x="1589" y="46162"/>
                      <a:pt x="65" y="33398"/>
                    </a:cubicBezTo>
                    <a:cubicBezTo>
                      <a:pt x="-887" y="25302"/>
                      <a:pt x="8828" y="-225"/>
                      <a:pt x="11400" y="61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240;p12"/>
              <p:cNvSpPr/>
              <p:nvPr/>
            </p:nvSpPr>
            <p:spPr>
              <a:xfrm>
                <a:off x="5674522" y="4441449"/>
                <a:ext cx="97784" cy="51040"/>
              </a:xfrm>
              <a:custGeom>
                <a:avLst/>
                <a:gdLst/>
                <a:ahLst/>
                <a:cxnLst/>
                <a:rect l="l" t="t" r="r" b="b"/>
                <a:pathLst>
                  <a:path w="122230" h="63800" extrusionOk="0">
                    <a:moveTo>
                      <a:pt x="216" y="0"/>
                    </a:moveTo>
                    <a:cubicBezTo>
                      <a:pt x="2216" y="12192"/>
                      <a:pt x="12027" y="15621"/>
                      <a:pt x="22028" y="21812"/>
                    </a:cubicBezTo>
                    <a:cubicBezTo>
                      <a:pt x="36506" y="30766"/>
                      <a:pt x="49174" y="43720"/>
                      <a:pt x="64128" y="51340"/>
                    </a:cubicBezTo>
                    <a:cubicBezTo>
                      <a:pt x="79083" y="58960"/>
                      <a:pt x="112515" y="65246"/>
                      <a:pt x="122231" y="47530"/>
                    </a:cubicBezTo>
                    <a:cubicBezTo>
                      <a:pt x="116992" y="71438"/>
                      <a:pt x="77940" y="64008"/>
                      <a:pt x="63081" y="56483"/>
                    </a:cubicBezTo>
                    <a:cubicBezTo>
                      <a:pt x="48222" y="48958"/>
                      <a:pt x="35934" y="36290"/>
                      <a:pt x="21742" y="27432"/>
                    </a:cubicBezTo>
                    <a:cubicBezTo>
                      <a:pt x="11550" y="21146"/>
                      <a:pt x="1644" y="17907"/>
                      <a:pt x="25" y="5143"/>
                    </a:cubicBezTo>
                    <a:cubicBezTo>
                      <a:pt x="-41" y="3429"/>
                      <a:pt x="23" y="1705"/>
                      <a:pt x="21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241;p12"/>
              <p:cNvSpPr/>
              <p:nvPr/>
            </p:nvSpPr>
            <p:spPr>
              <a:xfrm>
                <a:off x="5578538" y="3979203"/>
                <a:ext cx="169290" cy="484803"/>
              </a:xfrm>
              <a:custGeom>
                <a:avLst/>
                <a:gdLst/>
                <a:ahLst/>
                <a:cxnLst/>
                <a:rect l="l" t="t" r="r" b="b"/>
                <a:pathLst>
                  <a:path w="211613" h="606004" extrusionOk="0">
                    <a:moveTo>
                      <a:pt x="2540" y="52483"/>
                    </a:moveTo>
                    <a:cubicBezTo>
                      <a:pt x="3302" y="74771"/>
                      <a:pt x="10160" y="171545"/>
                      <a:pt x="13303" y="222695"/>
                    </a:cubicBezTo>
                    <a:cubicBezTo>
                      <a:pt x="16446" y="273844"/>
                      <a:pt x="17113" y="336995"/>
                      <a:pt x="17113" y="336995"/>
                    </a:cubicBezTo>
                    <a:cubicBezTo>
                      <a:pt x="17113" y="336995"/>
                      <a:pt x="8255" y="374237"/>
                      <a:pt x="2540" y="418147"/>
                    </a:cubicBezTo>
                    <a:cubicBezTo>
                      <a:pt x="-3175" y="462058"/>
                      <a:pt x="2540" y="600361"/>
                      <a:pt x="2540" y="600361"/>
                    </a:cubicBezTo>
                    <a:cubicBezTo>
                      <a:pt x="14124" y="607886"/>
                      <a:pt x="29056" y="607886"/>
                      <a:pt x="40640" y="600361"/>
                    </a:cubicBezTo>
                    <a:cubicBezTo>
                      <a:pt x="40640" y="600361"/>
                      <a:pt x="64262" y="489585"/>
                      <a:pt x="75121" y="439674"/>
                    </a:cubicBezTo>
                    <a:cubicBezTo>
                      <a:pt x="85979" y="389763"/>
                      <a:pt x="87979" y="360997"/>
                      <a:pt x="93599" y="330137"/>
                    </a:cubicBezTo>
                    <a:cubicBezTo>
                      <a:pt x="100457" y="292703"/>
                      <a:pt x="115221" y="118110"/>
                      <a:pt x="115221" y="118110"/>
                    </a:cubicBezTo>
                    <a:lnTo>
                      <a:pt x="121126" y="118110"/>
                    </a:lnTo>
                    <a:lnTo>
                      <a:pt x="136938" y="315182"/>
                    </a:lnTo>
                    <a:cubicBezTo>
                      <a:pt x="132057" y="329717"/>
                      <a:pt x="128705" y="344719"/>
                      <a:pt x="126937" y="359950"/>
                    </a:cubicBezTo>
                    <a:cubicBezTo>
                      <a:pt x="122650" y="392049"/>
                      <a:pt x="131509" y="553593"/>
                      <a:pt x="131509" y="553593"/>
                    </a:cubicBezTo>
                    <a:cubicBezTo>
                      <a:pt x="144340" y="560727"/>
                      <a:pt x="160089" y="560070"/>
                      <a:pt x="172276" y="551879"/>
                    </a:cubicBezTo>
                    <a:cubicBezTo>
                      <a:pt x="172276" y="551879"/>
                      <a:pt x="211614" y="337947"/>
                      <a:pt x="211614" y="305467"/>
                    </a:cubicBezTo>
                    <a:cubicBezTo>
                      <a:pt x="211614" y="283845"/>
                      <a:pt x="207994" y="0"/>
                      <a:pt x="207994" y="0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242;p12"/>
              <p:cNvSpPr/>
              <p:nvPr/>
            </p:nvSpPr>
            <p:spPr>
              <a:xfrm>
                <a:off x="5601056" y="3677030"/>
                <a:ext cx="108255" cy="105706"/>
              </a:xfrm>
              <a:custGeom>
                <a:avLst/>
                <a:gdLst/>
                <a:ahLst/>
                <a:cxnLst/>
                <a:rect l="l" t="t" r="r" b="b"/>
                <a:pathLst>
                  <a:path w="135319" h="132132" extrusionOk="0">
                    <a:moveTo>
                      <a:pt x="27811" y="0"/>
                    </a:moveTo>
                    <a:cubicBezTo>
                      <a:pt x="27811" y="0"/>
                      <a:pt x="30287" y="48578"/>
                      <a:pt x="29239" y="52864"/>
                    </a:cubicBezTo>
                    <a:cubicBezTo>
                      <a:pt x="28192" y="57150"/>
                      <a:pt x="6951" y="71342"/>
                      <a:pt x="664" y="76486"/>
                    </a:cubicBezTo>
                    <a:cubicBezTo>
                      <a:pt x="-5622" y="81629"/>
                      <a:pt x="34288" y="120491"/>
                      <a:pt x="53623" y="130016"/>
                    </a:cubicBezTo>
                    <a:cubicBezTo>
                      <a:pt x="72959" y="139541"/>
                      <a:pt x="134205" y="115538"/>
                      <a:pt x="135253" y="85439"/>
                    </a:cubicBezTo>
                    <a:cubicBezTo>
                      <a:pt x="136300" y="55340"/>
                      <a:pt x="124775" y="30099"/>
                      <a:pt x="115441" y="28765"/>
                    </a:cubicBezTo>
                    <a:cubicBezTo>
                      <a:pt x="106106" y="27432"/>
                      <a:pt x="27811" y="0"/>
                      <a:pt x="27811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243;p12"/>
              <p:cNvSpPr/>
              <p:nvPr/>
            </p:nvSpPr>
            <p:spPr>
              <a:xfrm>
                <a:off x="5726677" y="3702009"/>
                <a:ext cx="153814" cy="302133"/>
              </a:xfrm>
              <a:custGeom>
                <a:avLst/>
                <a:gdLst/>
                <a:ahLst/>
                <a:cxnLst/>
                <a:rect l="l" t="t" r="r" b="b"/>
                <a:pathLst>
                  <a:path w="192267" h="377666" extrusionOk="0">
                    <a:moveTo>
                      <a:pt x="3655" y="58864"/>
                    </a:moveTo>
                    <a:cubicBezTo>
                      <a:pt x="6513" y="37433"/>
                      <a:pt x="-7584" y="17050"/>
                      <a:pt x="6037" y="0"/>
                    </a:cubicBezTo>
                    <a:cubicBezTo>
                      <a:pt x="53662" y="47054"/>
                      <a:pt x="47947" y="171450"/>
                      <a:pt x="58805" y="250984"/>
                    </a:cubicBezTo>
                    <a:cubicBezTo>
                      <a:pt x="94429" y="288131"/>
                      <a:pt x="165961" y="324803"/>
                      <a:pt x="186059" y="333851"/>
                    </a:cubicBezTo>
                    <a:cubicBezTo>
                      <a:pt x="189679" y="335566"/>
                      <a:pt x="192917" y="337375"/>
                      <a:pt x="192155" y="341281"/>
                    </a:cubicBezTo>
                    <a:cubicBezTo>
                      <a:pt x="189461" y="354530"/>
                      <a:pt x="183757" y="366979"/>
                      <a:pt x="175486" y="377666"/>
                    </a:cubicBezTo>
                    <a:cubicBezTo>
                      <a:pt x="127861" y="357283"/>
                      <a:pt x="94048" y="345567"/>
                      <a:pt x="34897" y="289370"/>
                    </a:cubicBezTo>
                    <a:cubicBezTo>
                      <a:pt x="29295" y="283293"/>
                      <a:pt x="24287" y="276692"/>
                      <a:pt x="19943" y="269653"/>
                    </a:cubicBezTo>
                    <a:cubicBezTo>
                      <a:pt x="3084" y="218980"/>
                      <a:pt x="-1202" y="95821"/>
                      <a:pt x="3655" y="588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" name="Google Shape;244;p12"/>
              <p:cNvSpPr/>
              <p:nvPr/>
            </p:nvSpPr>
            <p:spPr>
              <a:xfrm>
                <a:off x="5572425" y="3691494"/>
                <a:ext cx="175494" cy="353954"/>
              </a:xfrm>
              <a:custGeom>
                <a:avLst/>
                <a:gdLst/>
                <a:ahLst/>
                <a:cxnLst/>
                <a:rect l="l" t="t" r="r" b="b"/>
                <a:pathLst>
                  <a:path w="219367" h="442443" extrusionOk="0">
                    <a:moveTo>
                      <a:pt x="58192" y="43155"/>
                    </a:moveTo>
                    <a:cubicBezTo>
                      <a:pt x="58192" y="43155"/>
                      <a:pt x="93434" y="95638"/>
                      <a:pt x="142583" y="100305"/>
                    </a:cubicBezTo>
                    <a:cubicBezTo>
                      <a:pt x="158109" y="85065"/>
                      <a:pt x="159443" y="30678"/>
                      <a:pt x="138011" y="13247"/>
                    </a:cubicBezTo>
                    <a:cubicBezTo>
                      <a:pt x="138011" y="13247"/>
                      <a:pt x="157728" y="-2660"/>
                      <a:pt x="171254" y="388"/>
                    </a:cubicBezTo>
                    <a:cubicBezTo>
                      <a:pt x="185905" y="9218"/>
                      <a:pt x="196816" y="23115"/>
                      <a:pt x="201924" y="39441"/>
                    </a:cubicBezTo>
                    <a:cubicBezTo>
                      <a:pt x="214382" y="75569"/>
                      <a:pt x="220254" y="113631"/>
                      <a:pt x="219260" y="151836"/>
                    </a:cubicBezTo>
                    <a:cubicBezTo>
                      <a:pt x="218402" y="203366"/>
                      <a:pt x="219260" y="360814"/>
                      <a:pt x="219260" y="360814"/>
                    </a:cubicBezTo>
                    <a:cubicBezTo>
                      <a:pt x="219260" y="360814"/>
                      <a:pt x="212402" y="394056"/>
                      <a:pt x="167920" y="418821"/>
                    </a:cubicBezTo>
                    <a:cubicBezTo>
                      <a:pt x="123438" y="443586"/>
                      <a:pt x="90386" y="446063"/>
                      <a:pt x="60192" y="439014"/>
                    </a:cubicBezTo>
                    <a:cubicBezTo>
                      <a:pt x="35332" y="433204"/>
                      <a:pt x="14758" y="424441"/>
                      <a:pt x="6185" y="406439"/>
                    </a:cubicBezTo>
                    <a:cubicBezTo>
                      <a:pt x="8471" y="370244"/>
                      <a:pt x="24569" y="276042"/>
                      <a:pt x="18568" y="230607"/>
                    </a:cubicBezTo>
                    <a:cubicBezTo>
                      <a:pt x="12567" y="185173"/>
                      <a:pt x="2947" y="151359"/>
                      <a:pt x="470" y="114593"/>
                    </a:cubicBezTo>
                    <a:cubicBezTo>
                      <a:pt x="-2006" y="77826"/>
                      <a:pt x="5233" y="78588"/>
                      <a:pt x="23711" y="65539"/>
                    </a:cubicBezTo>
                    <a:cubicBezTo>
                      <a:pt x="34645" y="57252"/>
                      <a:pt x="46169" y="49766"/>
                      <a:pt x="58192" y="4315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" name="Google Shape;245;p12"/>
              <p:cNvSpPr/>
              <p:nvPr/>
            </p:nvSpPr>
            <p:spPr>
              <a:xfrm>
                <a:off x="5596900" y="3567776"/>
                <a:ext cx="116875" cy="142090"/>
              </a:xfrm>
              <a:custGeom>
                <a:avLst/>
                <a:gdLst/>
                <a:ahLst/>
                <a:cxnLst/>
                <a:rect l="l" t="t" r="r" b="b"/>
                <a:pathLst>
                  <a:path w="146094" h="177613" extrusionOk="0">
                    <a:moveTo>
                      <a:pt x="142737" y="64264"/>
                    </a:moveTo>
                    <a:lnTo>
                      <a:pt x="142737" y="64264"/>
                    </a:lnTo>
                    <a:cubicBezTo>
                      <a:pt x="136926" y="26164"/>
                      <a:pt x="109780" y="-2411"/>
                      <a:pt x="70823" y="161"/>
                    </a:cubicBezTo>
                    <a:cubicBezTo>
                      <a:pt x="29585" y="2342"/>
                      <a:pt x="-2076" y="37537"/>
                      <a:pt x="106" y="78780"/>
                    </a:cubicBezTo>
                    <a:cubicBezTo>
                      <a:pt x="1341" y="102107"/>
                      <a:pt x="13407" y="123519"/>
                      <a:pt x="32723" y="136654"/>
                    </a:cubicBezTo>
                    <a:cubicBezTo>
                      <a:pt x="34067" y="142360"/>
                      <a:pt x="36081" y="147894"/>
                      <a:pt x="38724" y="153132"/>
                    </a:cubicBezTo>
                    <a:cubicBezTo>
                      <a:pt x="52440" y="169230"/>
                      <a:pt x="94064" y="179136"/>
                      <a:pt x="105970" y="177421"/>
                    </a:cubicBezTo>
                    <a:cubicBezTo>
                      <a:pt x="120536" y="176269"/>
                      <a:pt x="132921" y="166334"/>
                      <a:pt x="137212" y="152370"/>
                    </a:cubicBezTo>
                    <a:cubicBezTo>
                      <a:pt x="150166" y="122462"/>
                      <a:pt x="146070" y="82838"/>
                      <a:pt x="142737" y="642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246;p12"/>
              <p:cNvSpPr/>
              <p:nvPr/>
            </p:nvSpPr>
            <p:spPr>
              <a:xfrm>
                <a:off x="5586117" y="3555452"/>
                <a:ext cx="123225" cy="121654"/>
              </a:xfrm>
              <a:custGeom>
                <a:avLst/>
                <a:gdLst/>
                <a:ahLst/>
                <a:cxnLst/>
                <a:rect l="l" t="t" r="r" b="b"/>
                <a:pathLst>
                  <a:path w="154031" h="152067" extrusionOk="0">
                    <a:moveTo>
                      <a:pt x="46496" y="152068"/>
                    </a:moveTo>
                    <a:lnTo>
                      <a:pt x="46496" y="152068"/>
                    </a:lnTo>
                    <a:lnTo>
                      <a:pt x="50021" y="119112"/>
                    </a:lnTo>
                    <a:cubicBezTo>
                      <a:pt x="50021" y="119112"/>
                      <a:pt x="22874" y="49579"/>
                      <a:pt x="86692" y="63009"/>
                    </a:cubicBezTo>
                    <a:cubicBezTo>
                      <a:pt x="128602" y="71867"/>
                      <a:pt x="139079" y="75677"/>
                      <a:pt x="151843" y="47579"/>
                    </a:cubicBezTo>
                    <a:cubicBezTo>
                      <a:pt x="164606" y="19480"/>
                      <a:pt x="119648" y="-5857"/>
                      <a:pt x="66118" y="1192"/>
                    </a:cubicBezTo>
                    <a:cubicBezTo>
                      <a:pt x="27984" y="5192"/>
                      <a:pt x="-739" y="37720"/>
                      <a:pt x="14" y="76058"/>
                    </a:cubicBezTo>
                    <a:cubicBezTo>
                      <a:pt x="1538" y="96632"/>
                      <a:pt x="7063" y="138542"/>
                      <a:pt x="46496" y="152068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" name="Google Shape;247;p12"/>
              <p:cNvSpPr/>
              <p:nvPr/>
            </p:nvSpPr>
            <p:spPr>
              <a:xfrm>
                <a:off x="5563193" y="3761560"/>
                <a:ext cx="157578" cy="270890"/>
              </a:xfrm>
              <a:custGeom>
                <a:avLst/>
                <a:gdLst/>
                <a:ahLst/>
                <a:cxnLst/>
                <a:rect l="l" t="t" r="r" b="b"/>
                <a:pathLst>
                  <a:path w="196972" h="338613" extrusionOk="0">
                    <a:moveTo>
                      <a:pt x="780" y="5239"/>
                    </a:moveTo>
                    <a:cubicBezTo>
                      <a:pt x="19163" y="0"/>
                      <a:pt x="5161" y="4286"/>
                      <a:pt x="19163" y="0"/>
                    </a:cubicBezTo>
                    <a:cubicBezTo>
                      <a:pt x="66788" y="46958"/>
                      <a:pt x="61168" y="127540"/>
                      <a:pt x="72027" y="207073"/>
                    </a:cubicBezTo>
                    <a:cubicBezTo>
                      <a:pt x="98506" y="250984"/>
                      <a:pt x="196709" y="310039"/>
                      <a:pt x="196709" y="310039"/>
                    </a:cubicBezTo>
                    <a:cubicBezTo>
                      <a:pt x="197947" y="318516"/>
                      <a:pt x="194994" y="320992"/>
                      <a:pt x="184326" y="338614"/>
                    </a:cubicBezTo>
                    <a:cubicBezTo>
                      <a:pt x="129661" y="317649"/>
                      <a:pt x="79941" y="285579"/>
                      <a:pt x="38308" y="244411"/>
                    </a:cubicBezTo>
                    <a:cubicBezTo>
                      <a:pt x="35927" y="242221"/>
                      <a:pt x="32498" y="241554"/>
                      <a:pt x="31545" y="238601"/>
                    </a:cubicBezTo>
                    <a:cubicBezTo>
                      <a:pt x="14686" y="187547"/>
                      <a:pt x="-4078" y="42291"/>
                      <a:pt x="780" y="5239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" name="Google Shape;248;p12"/>
              <p:cNvSpPr/>
              <p:nvPr/>
            </p:nvSpPr>
            <p:spPr>
              <a:xfrm>
                <a:off x="5730894" y="3844261"/>
                <a:ext cx="182422" cy="245287"/>
              </a:xfrm>
              <a:custGeom>
                <a:avLst/>
                <a:gdLst/>
                <a:ahLst/>
                <a:cxnLst/>
                <a:rect l="l" t="t" r="r" b="b"/>
                <a:pathLst>
                  <a:path w="228028" h="306609" extrusionOk="0">
                    <a:moveTo>
                      <a:pt x="228028" y="0"/>
                    </a:moveTo>
                    <a:lnTo>
                      <a:pt x="156686" y="244030"/>
                    </a:lnTo>
                    <a:lnTo>
                      <a:pt x="0" y="306610"/>
                    </a:lnTo>
                    <a:lnTo>
                      <a:pt x="57150" y="68866"/>
                    </a:lnTo>
                    <a:lnTo>
                      <a:pt x="228028" y="0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" name="Google Shape;249;p12"/>
              <p:cNvSpPr/>
              <p:nvPr/>
            </p:nvSpPr>
            <p:spPr>
              <a:xfrm>
                <a:off x="5699455" y="3997937"/>
                <a:ext cx="92794" cy="45581"/>
              </a:xfrm>
              <a:custGeom>
                <a:avLst/>
                <a:gdLst/>
                <a:ahLst/>
                <a:cxnLst/>
                <a:rect l="l" t="t" r="r" b="b"/>
                <a:pathLst>
                  <a:path w="115992" h="56976" extrusionOk="0">
                    <a:moveTo>
                      <a:pt x="1604" y="16383"/>
                    </a:moveTo>
                    <a:cubicBezTo>
                      <a:pt x="3890" y="8001"/>
                      <a:pt x="9891" y="10096"/>
                      <a:pt x="16749" y="12192"/>
                    </a:cubicBezTo>
                    <a:cubicBezTo>
                      <a:pt x="24087" y="15173"/>
                      <a:pt x="32154" y="15869"/>
                      <a:pt x="39895" y="14192"/>
                    </a:cubicBezTo>
                    <a:cubicBezTo>
                      <a:pt x="45919" y="11240"/>
                      <a:pt x="51497" y="7458"/>
                      <a:pt x="56468" y="2953"/>
                    </a:cubicBezTo>
                    <a:cubicBezTo>
                      <a:pt x="59631" y="1038"/>
                      <a:pt x="63251" y="19"/>
                      <a:pt x="66946" y="0"/>
                    </a:cubicBezTo>
                    <a:cubicBezTo>
                      <a:pt x="66946" y="2096"/>
                      <a:pt x="63326" y="14478"/>
                      <a:pt x="63326" y="14478"/>
                    </a:cubicBezTo>
                    <a:cubicBezTo>
                      <a:pt x="63326" y="14478"/>
                      <a:pt x="97712" y="14478"/>
                      <a:pt x="101426" y="14478"/>
                    </a:cubicBezTo>
                    <a:cubicBezTo>
                      <a:pt x="104583" y="13907"/>
                      <a:pt x="107609" y="15993"/>
                      <a:pt x="108184" y="19155"/>
                    </a:cubicBezTo>
                    <a:cubicBezTo>
                      <a:pt x="108501" y="20889"/>
                      <a:pt x="108012" y="22670"/>
                      <a:pt x="106856" y="24003"/>
                    </a:cubicBezTo>
                    <a:lnTo>
                      <a:pt x="109237" y="24003"/>
                    </a:lnTo>
                    <a:cubicBezTo>
                      <a:pt x="116190" y="22479"/>
                      <a:pt x="118762" y="33528"/>
                      <a:pt x="112190" y="34862"/>
                    </a:cubicBezTo>
                    <a:lnTo>
                      <a:pt x="106475" y="35719"/>
                    </a:lnTo>
                    <a:cubicBezTo>
                      <a:pt x="111047" y="37529"/>
                      <a:pt x="112190" y="45244"/>
                      <a:pt x="106475" y="46196"/>
                    </a:cubicBezTo>
                    <a:lnTo>
                      <a:pt x="104665" y="46196"/>
                    </a:lnTo>
                    <a:cubicBezTo>
                      <a:pt x="103845" y="46339"/>
                      <a:pt x="103009" y="46339"/>
                      <a:pt x="102188" y="46196"/>
                    </a:cubicBezTo>
                    <a:lnTo>
                      <a:pt x="100188" y="46196"/>
                    </a:lnTo>
                    <a:cubicBezTo>
                      <a:pt x="100896" y="49435"/>
                      <a:pt x="98845" y="52635"/>
                      <a:pt x="95608" y="53340"/>
                    </a:cubicBezTo>
                    <a:cubicBezTo>
                      <a:pt x="95421" y="53378"/>
                      <a:pt x="95233" y="53416"/>
                      <a:pt x="95045" y="53435"/>
                    </a:cubicBezTo>
                    <a:cubicBezTo>
                      <a:pt x="78281" y="55626"/>
                      <a:pt x="53611" y="62294"/>
                      <a:pt x="38466" y="48482"/>
                    </a:cubicBezTo>
                    <a:cubicBezTo>
                      <a:pt x="27950" y="47473"/>
                      <a:pt x="17678" y="44710"/>
                      <a:pt x="8081" y="40291"/>
                    </a:cubicBezTo>
                    <a:cubicBezTo>
                      <a:pt x="-967" y="35719"/>
                      <a:pt x="-1253" y="26289"/>
                      <a:pt x="1604" y="16383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" name="Google Shape;250;p12"/>
              <p:cNvSpPr/>
              <p:nvPr/>
            </p:nvSpPr>
            <p:spPr>
              <a:xfrm>
                <a:off x="5833154" y="3969125"/>
                <a:ext cx="57182" cy="47279"/>
              </a:xfrm>
              <a:custGeom>
                <a:avLst/>
                <a:gdLst/>
                <a:ahLst/>
                <a:cxnLst/>
                <a:rect l="l" t="t" r="r" b="b"/>
                <a:pathLst>
                  <a:path w="71478" h="59099" extrusionOk="0">
                    <a:moveTo>
                      <a:pt x="5636" y="32418"/>
                    </a:moveTo>
                    <a:lnTo>
                      <a:pt x="8018" y="32418"/>
                    </a:lnTo>
                    <a:cubicBezTo>
                      <a:pt x="5440" y="30599"/>
                      <a:pt x="4827" y="27027"/>
                      <a:pt x="6648" y="24455"/>
                    </a:cubicBezTo>
                    <a:cubicBezTo>
                      <a:pt x="7726" y="22922"/>
                      <a:pt x="9482" y="22026"/>
                      <a:pt x="11351" y="22036"/>
                    </a:cubicBezTo>
                    <a:cubicBezTo>
                      <a:pt x="14876" y="22036"/>
                      <a:pt x="50213" y="14606"/>
                      <a:pt x="50213" y="14606"/>
                    </a:cubicBezTo>
                    <a:lnTo>
                      <a:pt x="54500" y="128"/>
                    </a:lnTo>
                    <a:cubicBezTo>
                      <a:pt x="54500" y="-729"/>
                      <a:pt x="60596" y="2986"/>
                      <a:pt x="60786" y="3176"/>
                    </a:cubicBezTo>
                    <a:cubicBezTo>
                      <a:pt x="66872" y="7091"/>
                      <a:pt x="70809" y="13597"/>
                      <a:pt x="71454" y="20798"/>
                    </a:cubicBezTo>
                    <a:cubicBezTo>
                      <a:pt x="71818" y="30903"/>
                      <a:pt x="68152" y="40733"/>
                      <a:pt x="61262" y="48134"/>
                    </a:cubicBezTo>
                    <a:cubicBezTo>
                      <a:pt x="54984" y="54364"/>
                      <a:pt x="46575" y="57974"/>
                      <a:pt x="37736" y="58231"/>
                    </a:cubicBezTo>
                    <a:cubicBezTo>
                      <a:pt x="33449" y="58231"/>
                      <a:pt x="29354" y="58707"/>
                      <a:pt x="25639" y="59088"/>
                    </a:cubicBezTo>
                    <a:cubicBezTo>
                      <a:pt x="22226" y="59298"/>
                      <a:pt x="19289" y="56707"/>
                      <a:pt x="19078" y="53287"/>
                    </a:cubicBezTo>
                    <a:cubicBezTo>
                      <a:pt x="19071" y="53192"/>
                      <a:pt x="19068" y="53087"/>
                      <a:pt x="19067" y="52992"/>
                    </a:cubicBezTo>
                    <a:lnTo>
                      <a:pt x="17924" y="52992"/>
                    </a:lnTo>
                    <a:cubicBezTo>
                      <a:pt x="17115" y="53221"/>
                      <a:pt x="16256" y="53221"/>
                      <a:pt x="15447" y="52992"/>
                    </a:cubicBezTo>
                    <a:lnTo>
                      <a:pt x="13637" y="52992"/>
                    </a:lnTo>
                    <a:cubicBezTo>
                      <a:pt x="7637" y="52992"/>
                      <a:pt x="7160" y="45562"/>
                      <a:pt x="11256" y="42895"/>
                    </a:cubicBezTo>
                    <a:lnTo>
                      <a:pt x="5446" y="42895"/>
                    </a:lnTo>
                    <a:cubicBezTo>
                      <a:pt x="-2174" y="43562"/>
                      <a:pt x="-1507" y="32323"/>
                      <a:pt x="5636" y="32418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" name="Google Shape;251;p12"/>
              <p:cNvSpPr/>
              <p:nvPr/>
            </p:nvSpPr>
            <p:spPr>
              <a:xfrm>
                <a:off x="5709343" y="3692033"/>
                <a:ext cx="56693" cy="82524"/>
              </a:xfrm>
              <a:custGeom>
                <a:avLst/>
                <a:gdLst/>
                <a:ahLst/>
                <a:cxnLst/>
                <a:rect l="l" t="t" r="r" b="b"/>
                <a:pathLst>
                  <a:path w="70866" h="103155" extrusionOk="0">
                    <a:moveTo>
                      <a:pt x="45339" y="103156"/>
                    </a:moveTo>
                    <a:cubicBezTo>
                      <a:pt x="54990" y="102718"/>
                      <a:pt x="64114" y="98631"/>
                      <a:pt x="70866" y="91726"/>
                    </a:cubicBezTo>
                    <a:cubicBezTo>
                      <a:pt x="69533" y="73628"/>
                      <a:pt x="46482" y="5143"/>
                      <a:pt x="0" y="0"/>
                    </a:cubicBezTo>
                    <a:cubicBezTo>
                      <a:pt x="12463" y="8944"/>
                      <a:pt x="22324" y="21041"/>
                      <a:pt x="28575" y="35052"/>
                    </a:cubicBezTo>
                    <a:cubicBezTo>
                      <a:pt x="35880" y="57293"/>
                      <a:pt x="41484" y="80067"/>
                      <a:pt x="45339" y="1031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" name="Google Shape;252;p12"/>
              <p:cNvSpPr/>
              <p:nvPr/>
            </p:nvSpPr>
            <p:spPr>
              <a:xfrm>
                <a:off x="5551668" y="3748041"/>
                <a:ext cx="68780" cy="102654"/>
              </a:xfrm>
              <a:custGeom>
                <a:avLst/>
                <a:gdLst/>
                <a:ahLst/>
                <a:cxnLst/>
                <a:rect l="l" t="t" r="r" b="b"/>
                <a:pathLst>
                  <a:path w="85975" h="128318" extrusionOk="0">
                    <a:moveTo>
                      <a:pt x="6812" y="123589"/>
                    </a:moveTo>
                    <a:cubicBezTo>
                      <a:pt x="6812" y="123589"/>
                      <a:pt x="53008" y="139590"/>
                      <a:pt x="85584" y="112730"/>
                    </a:cubicBezTo>
                    <a:cubicBezTo>
                      <a:pt x="89203" y="106634"/>
                      <a:pt x="66534" y="27957"/>
                      <a:pt x="66534" y="27957"/>
                    </a:cubicBezTo>
                    <a:cubicBezTo>
                      <a:pt x="66534" y="27957"/>
                      <a:pt x="47484" y="-12238"/>
                      <a:pt x="16813" y="3764"/>
                    </a:cubicBezTo>
                    <a:cubicBezTo>
                      <a:pt x="-13857" y="19766"/>
                      <a:pt x="6812" y="123589"/>
                      <a:pt x="6812" y="123589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53" name="Google Shape;253;p12"/>
            <p:cNvSpPr/>
            <p:nvPr/>
          </p:nvSpPr>
          <p:spPr>
            <a:xfrm>
              <a:off x="7297552" y="1119942"/>
              <a:ext cx="135609" cy="266405"/>
            </a:xfrm>
            <a:custGeom>
              <a:avLst/>
              <a:gdLst/>
              <a:ahLst/>
              <a:cxnLst/>
              <a:rect l="l" t="t" r="r" b="b"/>
              <a:pathLst>
                <a:path w="169617" h="333215" extrusionOk="0">
                  <a:moveTo>
                    <a:pt x="97114" y="257806"/>
                  </a:moveTo>
                  <a:cubicBezTo>
                    <a:pt x="82065" y="284512"/>
                    <a:pt x="63834" y="309299"/>
                    <a:pt x="42822" y="331624"/>
                  </a:cubicBezTo>
                  <a:cubicBezTo>
                    <a:pt x="36916" y="338482"/>
                    <a:pt x="-8137" y="321242"/>
                    <a:pt x="1293" y="316384"/>
                  </a:cubicBezTo>
                  <a:cubicBezTo>
                    <a:pt x="10722" y="311527"/>
                    <a:pt x="40250" y="270283"/>
                    <a:pt x="55109" y="242851"/>
                  </a:cubicBezTo>
                  <a:cubicBezTo>
                    <a:pt x="67549" y="210057"/>
                    <a:pt x="78074" y="176568"/>
                    <a:pt x="86637" y="142553"/>
                  </a:cubicBezTo>
                  <a:cubicBezTo>
                    <a:pt x="96162" y="108930"/>
                    <a:pt x="103972" y="59590"/>
                    <a:pt x="110735" y="36349"/>
                  </a:cubicBezTo>
                  <a:cubicBezTo>
                    <a:pt x="114326" y="18843"/>
                    <a:pt x="127870" y="5080"/>
                    <a:pt x="145311" y="1202"/>
                  </a:cubicBezTo>
                  <a:cubicBezTo>
                    <a:pt x="161503" y="-2513"/>
                    <a:pt x="172076" y="1869"/>
                    <a:pt x="169123" y="21586"/>
                  </a:cubicBezTo>
                  <a:cubicBezTo>
                    <a:pt x="163885" y="56066"/>
                    <a:pt x="136929" y="189988"/>
                    <a:pt x="97114" y="25780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7309787" y="1745656"/>
              <a:ext cx="93295" cy="72283"/>
            </a:xfrm>
            <a:custGeom>
              <a:avLst/>
              <a:gdLst/>
              <a:ahLst/>
              <a:cxnLst/>
              <a:rect l="l" t="t" r="r" b="b"/>
              <a:pathLst>
                <a:path w="116692" h="90410" extrusionOk="0">
                  <a:moveTo>
                    <a:pt x="107433" y="2"/>
                  </a:moveTo>
                  <a:cubicBezTo>
                    <a:pt x="93527" y="11337"/>
                    <a:pt x="72857" y="955"/>
                    <a:pt x="71810" y="2003"/>
                  </a:cubicBezTo>
                  <a:cubicBezTo>
                    <a:pt x="55417" y="17271"/>
                    <a:pt x="38177" y="31616"/>
                    <a:pt x="20184" y="44960"/>
                  </a:cubicBezTo>
                  <a:cubicBezTo>
                    <a:pt x="11421" y="51818"/>
                    <a:pt x="-2105" y="61057"/>
                    <a:pt x="277" y="74202"/>
                  </a:cubicBezTo>
                  <a:cubicBezTo>
                    <a:pt x="4753" y="97824"/>
                    <a:pt x="42472" y="90585"/>
                    <a:pt x="56665" y="83727"/>
                  </a:cubicBezTo>
                  <a:cubicBezTo>
                    <a:pt x="70857" y="76869"/>
                    <a:pt x="82573" y="64677"/>
                    <a:pt x="96003" y="56200"/>
                  </a:cubicBezTo>
                  <a:cubicBezTo>
                    <a:pt x="105528" y="50199"/>
                    <a:pt x="115053" y="47151"/>
                    <a:pt x="116577" y="34959"/>
                  </a:cubicBezTo>
                  <a:cubicBezTo>
                    <a:pt x="117720" y="27244"/>
                    <a:pt x="110100" y="-284"/>
                    <a:pt x="107433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7310617" y="1769417"/>
              <a:ext cx="92899" cy="48456"/>
            </a:xfrm>
            <a:custGeom>
              <a:avLst/>
              <a:gdLst/>
              <a:ahLst/>
              <a:cxnLst/>
              <a:rect l="l" t="t" r="r" b="b"/>
              <a:pathLst>
                <a:path w="116196" h="60608" extrusionOk="0">
                  <a:moveTo>
                    <a:pt x="115919" y="0"/>
                  </a:moveTo>
                  <a:cubicBezTo>
                    <a:pt x="114110" y="11621"/>
                    <a:pt x="104775" y="14764"/>
                    <a:pt x="95250" y="20765"/>
                  </a:cubicBezTo>
                  <a:cubicBezTo>
                    <a:pt x="81534" y="29242"/>
                    <a:pt x="69437" y="41529"/>
                    <a:pt x="55245" y="48673"/>
                  </a:cubicBezTo>
                  <a:cubicBezTo>
                    <a:pt x="41053" y="55817"/>
                    <a:pt x="9239" y="62008"/>
                    <a:pt x="0" y="45149"/>
                  </a:cubicBezTo>
                  <a:cubicBezTo>
                    <a:pt x="5048" y="67913"/>
                    <a:pt x="42101" y="60770"/>
                    <a:pt x="56198" y="53626"/>
                  </a:cubicBezTo>
                  <a:cubicBezTo>
                    <a:pt x="70295" y="46482"/>
                    <a:pt x="82106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272" y="3239"/>
                    <a:pt x="116205" y="160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12"/>
            <p:cNvSpPr/>
            <p:nvPr/>
          </p:nvSpPr>
          <p:spPr>
            <a:xfrm>
              <a:off x="7197828" y="1680648"/>
              <a:ext cx="93274" cy="69610"/>
            </a:xfrm>
            <a:custGeom>
              <a:avLst/>
              <a:gdLst/>
              <a:ahLst/>
              <a:cxnLst/>
              <a:rect l="l" t="t" r="r" b="b"/>
              <a:pathLst>
                <a:path w="116665" h="87067" extrusionOk="0">
                  <a:moveTo>
                    <a:pt x="105833" y="64"/>
                  </a:moveTo>
                  <a:cubicBezTo>
                    <a:pt x="91831" y="11398"/>
                    <a:pt x="67733" y="-984"/>
                    <a:pt x="66305" y="64"/>
                  </a:cubicBezTo>
                  <a:cubicBezTo>
                    <a:pt x="51722" y="14780"/>
                    <a:pt x="36329" y="28677"/>
                    <a:pt x="20204" y="41688"/>
                  </a:cubicBezTo>
                  <a:cubicBezTo>
                    <a:pt x="11440" y="48546"/>
                    <a:pt x="-2180" y="57690"/>
                    <a:pt x="296" y="70930"/>
                  </a:cubicBezTo>
                  <a:cubicBezTo>
                    <a:pt x="4678" y="94456"/>
                    <a:pt x="42492" y="87217"/>
                    <a:pt x="56684" y="80455"/>
                  </a:cubicBezTo>
                  <a:cubicBezTo>
                    <a:pt x="70876" y="73692"/>
                    <a:pt x="82592" y="61405"/>
                    <a:pt x="96022" y="52927"/>
                  </a:cubicBezTo>
                  <a:cubicBezTo>
                    <a:pt x="105547" y="47022"/>
                    <a:pt x="115072" y="43879"/>
                    <a:pt x="116597" y="31782"/>
                  </a:cubicBezTo>
                  <a:cubicBezTo>
                    <a:pt x="117549" y="23495"/>
                    <a:pt x="108310" y="-698"/>
                    <a:pt x="105833" y="6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12"/>
            <p:cNvSpPr/>
            <p:nvPr/>
          </p:nvSpPr>
          <p:spPr>
            <a:xfrm>
              <a:off x="7198064" y="1702707"/>
              <a:ext cx="92850" cy="48456"/>
            </a:xfrm>
            <a:custGeom>
              <a:avLst/>
              <a:gdLst/>
              <a:ahLst/>
              <a:cxnLst/>
              <a:rect l="l" t="t" r="r" b="b"/>
              <a:pathLst>
                <a:path w="116135" h="60608" extrusionOk="0">
                  <a:moveTo>
                    <a:pt x="115919" y="0"/>
                  </a:moveTo>
                  <a:cubicBezTo>
                    <a:pt x="114014" y="11621"/>
                    <a:pt x="104680" y="14764"/>
                    <a:pt x="95155" y="20765"/>
                  </a:cubicBezTo>
                  <a:cubicBezTo>
                    <a:pt x="81439" y="29242"/>
                    <a:pt x="69437" y="41529"/>
                    <a:pt x="55150" y="48673"/>
                  </a:cubicBezTo>
                  <a:cubicBezTo>
                    <a:pt x="40862" y="55817"/>
                    <a:pt x="9239" y="62008"/>
                    <a:pt x="0" y="45149"/>
                  </a:cubicBezTo>
                  <a:cubicBezTo>
                    <a:pt x="4953" y="67913"/>
                    <a:pt x="42101" y="60770"/>
                    <a:pt x="56198" y="53626"/>
                  </a:cubicBezTo>
                  <a:cubicBezTo>
                    <a:pt x="70295" y="46482"/>
                    <a:pt x="82010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177" y="3238"/>
                    <a:pt x="116110" y="161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12"/>
            <p:cNvSpPr/>
            <p:nvPr/>
          </p:nvSpPr>
          <p:spPr>
            <a:xfrm>
              <a:off x="7221254" y="1360384"/>
              <a:ext cx="326700" cy="394943"/>
            </a:xfrm>
            <a:custGeom>
              <a:avLst/>
              <a:gdLst/>
              <a:ahLst/>
              <a:cxnLst/>
              <a:rect l="l" t="t" r="r" b="b"/>
              <a:pathLst>
                <a:path w="408631" h="493987" extrusionOk="0">
                  <a:moveTo>
                    <a:pt x="405429" y="33455"/>
                  </a:moveTo>
                  <a:cubicBezTo>
                    <a:pt x="420955" y="130325"/>
                    <a:pt x="377902" y="166805"/>
                    <a:pt x="321990" y="187094"/>
                  </a:cubicBezTo>
                  <a:cubicBezTo>
                    <a:pt x="281890" y="201857"/>
                    <a:pt x="224264" y="224622"/>
                    <a:pt x="224264" y="224622"/>
                  </a:cubicBezTo>
                  <a:cubicBezTo>
                    <a:pt x="224264" y="224622"/>
                    <a:pt x="225121" y="245863"/>
                    <a:pt x="225502" y="293583"/>
                  </a:cubicBezTo>
                  <a:cubicBezTo>
                    <a:pt x="225978" y="335588"/>
                    <a:pt x="220359" y="489036"/>
                    <a:pt x="220359" y="489036"/>
                  </a:cubicBezTo>
                  <a:cubicBezTo>
                    <a:pt x="206862" y="495799"/>
                    <a:pt x="190936" y="495627"/>
                    <a:pt x="177591" y="488560"/>
                  </a:cubicBezTo>
                  <a:cubicBezTo>
                    <a:pt x="177591" y="488560"/>
                    <a:pt x="155017" y="371021"/>
                    <a:pt x="150255" y="318062"/>
                  </a:cubicBezTo>
                  <a:cubicBezTo>
                    <a:pt x="143778" y="246149"/>
                    <a:pt x="132729" y="199095"/>
                    <a:pt x="136348" y="183665"/>
                  </a:cubicBezTo>
                  <a:cubicBezTo>
                    <a:pt x="139587" y="170044"/>
                    <a:pt x="218168" y="131372"/>
                    <a:pt x="243123" y="110703"/>
                  </a:cubicBezTo>
                  <a:lnTo>
                    <a:pt x="78531" y="165853"/>
                  </a:lnTo>
                  <a:cubicBezTo>
                    <a:pt x="81789" y="183703"/>
                    <a:pt x="83380" y="201810"/>
                    <a:pt x="83294" y="219955"/>
                  </a:cubicBezTo>
                  <a:cubicBezTo>
                    <a:pt x="81770" y="277105"/>
                    <a:pt x="78627" y="400453"/>
                    <a:pt x="78627" y="400453"/>
                  </a:cubicBezTo>
                  <a:cubicBezTo>
                    <a:pt x="78627" y="400453"/>
                    <a:pt x="56053" y="416741"/>
                    <a:pt x="36812" y="400453"/>
                  </a:cubicBezTo>
                  <a:cubicBezTo>
                    <a:pt x="36812" y="400453"/>
                    <a:pt x="-4622" y="156137"/>
                    <a:pt x="427" y="124229"/>
                  </a:cubicBezTo>
                  <a:cubicBezTo>
                    <a:pt x="5189" y="93558"/>
                    <a:pt x="150255" y="30788"/>
                    <a:pt x="175782" y="9167"/>
                  </a:cubicBezTo>
                  <a:cubicBezTo>
                    <a:pt x="184802" y="1843"/>
                    <a:pt x="196499" y="-1308"/>
                    <a:pt x="207976" y="4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12"/>
            <p:cNvSpPr/>
            <p:nvPr/>
          </p:nvSpPr>
          <p:spPr>
            <a:xfrm>
              <a:off x="7417903" y="1095544"/>
              <a:ext cx="102781" cy="99997"/>
            </a:xfrm>
            <a:custGeom>
              <a:avLst/>
              <a:gdLst/>
              <a:ahLst/>
              <a:cxnLst/>
              <a:rect l="l" t="t" r="r" b="b"/>
              <a:pathLst>
                <a:path w="128556" h="125075" extrusionOk="0">
                  <a:moveTo>
                    <a:pt x="102220" y="0"/>
                  </a:moveTo>
                  <a:cubicBezTo>
                    <a:pt x="102220" y="0"/>
                    <a:pt x="99838" y="46196"/>
                    <a:pt x="100886" y="50292"/>
                  </a:cubicBezTo>
                  <a:cubicBezTo>
                    <a:pt x="101934" y="54388"/>
                    <a:pt x="122032" y="67913"/>
                    <a:pt x="127937" y="72676"/>
                  </a:cubicBezTo>
                  <a:cubicBezTo>
                    <a:pt x="133843" y="77438"/>
                    <a:pt x="96029" y="114776"/>
                    <a:pt x="77645" y="123253"/>
                  </a:cubicBezTo>
                  <a:cubicBezTo>
                    <a:pt x="59262" y="131731"/>
                    <a:pt x="1445" y="109442"/>
                    <a:pt x="112" y="80867"/>
                  </a:cubicBezTo>
                  <a:cubicBezTo>
                    <a:pt x="-1222" y="52292"/>
                    <a:pt x="9637" y="28289"/>
                    <a:pt x="19162" y="27051"/>
                  </a:cubicBezTo>
                  <a:cubicBezTo>
                    <a:pt x="28687" y="25813"/>
                    <a:pt x="102220" y="0"/>
                    <a:pt x="10222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12"/>
            <p:cNvSpPr/>
            <p:nvPr/>
          </p:nvSpPr>
          <p:spPr>
            <a:xfrm>
              <a:off x="7381720" y="1109556"/>
              <a:ext cx="166775" cy="325513"/>
            </a:xfrm>
            <a:custGeom>
              <a:avLst/>
              <a:gdLst/>
              <a:ahLst/>
              <a:cxnLst/>
              <a:rect l="l" t="t" r="r" b="b"/>
              <a:pathLst>
                <a:path w="208599" h="407146" extrusionOk="0">
                  <a:moveTo>
                    <a:pt x="152620" y="40673"/>
                  </a:moveTo>
                  <a:cubicBezTo>
                    <a:pt x="152620" y="40673"/>
                    <a:pt x="119187" y="90584"/>
                    <a:pt x="72419" y="95251"/>
                  </a:cubicBezTo>
                  <a:cubicBezTo>
                    <a:pt x="57751" y="80773"/>
                    <a:pt x="56417" y="28576"/>
                    <a:pt x="76801" y="12574"/>
                  </a:cubicBezTo>
                  <a:cubicBezTo>
                    <a:pt x="76801" y="12574"/>
                    <a:pt x="57751" y="-2571"/>
                    <a:pt x="45178" y="382"/>
                  </a:cubicBezTo>
                  <a:cubicBezTo>
                    <a:pt x="31481" y="8783"/>
                    <a:pt x="21327" y="21888"/>
                    <a:pt x="16603" y="37244"/>
                  </a:cubicBezTo>
                  <a:cubicBezTo>
                    <a:pt x="4658" y="71536"/>
                    <a:pt x="-923" y="107721"/>
                    <a:pt x="124" y="144019"/>
                  </a:cubicBezTo>
                  <a:cubicBezTo>
                    <a:pt x="886" y="192977"/>
                    <a:pt x="124" y="316707"/>
                    <a:pt x="124" y="316707"/>
                  </a:cubicBezTo>
                  <a:cubicBezTo>
                    <a:pt x="5620" y="346271"/>
                    <a:pt x="23556" y="372047"/>
                    <a:pt x="49369" y="387478"/>
                  </a:cubicBezTo>
                  <a:cubicBezTo>
                    <a:pt x="83068" y="406490"/>
                    <a:pt x="122740" y="411976"/>
                    <a:pt x="160335" y="402813"/>
                  </a:cubicBezTo>
                  <a:cubicBezTo>
                    <a:pt x="183957" y="397289"/>
                    <a:pt x="192720" y="383763"/>
                    <a:pt x="200911" y="366904"/>
                  </a:cubicBezTo>
                  <a:cubicBezTo>
                    <a:pt x="198816" y="332614"/>
                    <a:pt x="185195" y="262129"/>
                    <a:pt x="190910" y="218790"/>
                  </a:cubicBezTo>
                  <a:cubicBezTo>
                    <a:pt x="196625" y="175451"/>
                    <a:pt x="205769" y="143447"/>
                    <a:pt x="208150" y="108586"/>
                  </a:cubicBezTo>
                  <a:cubicBezTo>
                    <a:pt x="210532" y="73724"/>
                    <a:pt x="203483" y="74391"/>
                    <a:pt x="186052" y="62009"/>
                  </a:cubicBezTo>
                  <a:cubicBezTo>
                    <a:pt x="175442" y="54092"/>
                    <a:pt x="164269" y="46962"/>
                    <a:pt x="152620" y="4067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12"/>
            <p:cNvSpPr/>
            <p:nvPr/>
          </p:nvSpPr>
          <p:spPr>
            <a:xfrm>
              <a:off x="7413797" y="991818"/>
              <a:ext cx="110760" cy="134864"/>
            </a:xfrm>
            <a:custGeom>
              <a:avLst/>
              <a:gdLst/>
              <a:ahLst/>
              <a:cxnLst/>
              <a:rect l="l" t="t" r="r" b="b"/>
              <a:pathLst>
                <a:path w="138537" h="168686" extrusionOk="0">
                  <a:moveTo>
                    <a:pt x="2962" y="60969"/>
                  </a:moveTo>
                  <a:lnTo>
                    <a:pt x="2962" y="60969"/>
                  </a:lnTo>
                  <a:cubicBezTo>
                    <a:pt x="8486" y="25155"/>
                    <a:pt x="34204" y="-1896"/>
                    <a:pt x="71161" y="104"/>
                  </a:cubicBezTo>
                  <a:cubicBezTo>
                    <a:pt x="110299" y="2083"/>
                    <a:pt x="140427" y="35416"/>
                    <a:pt x="138445" y="74557"/>
                  </a:cubicBezTo>
                  <a:cubicBezTo>
                    <a:pt x="137321" y="96813"/>
                    <a:pt x="125806" y="117248"/>
                    <a:pt x="107356" y="129739"/>
                  </a:cubicBezTo>
                  <a:cubicBezTo>
                    <a:pt x="106032" y="135172"/>
                    <a:pt x="104117" y="140443"/>
                    <a:pt x="101641" y="145456"/>
                  </a:cubicBezTo>
                  <a:cubicBezTo>
                    <a:pt x="88592" y="160696"/>
                    <a:pt x="49063" y="170125"/>
                    <a:pt x="37728" y="168506"/>
                  </a:cubicBezTo>
                  <a:cubicBezTo>
                    <a:pt x="23907" y="167251"/>
                    <a:pt x="12249" y="157706"/>
                    <a:pt x="8296" y="144408"/>
                  </a:cubicBezTo>
                  <a:cubicBezTo>
                    <a:pt x="-3610" y="116309"/>
                    <a:pt x="-86" y="78685"/>
                    <a:pt x="2962" y="6096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12"/>
            <p:cNvSpPr/>
            <p:nvPr/>
          </p:nvSpPr>
          <p:spPr>
            <a:xfrm>
              <a:off x="7417935" y="980032"/>
              <a:ext cx="116886" cy="115512"/>
            </a:xfrm>
            <a:custGeom>
              <a:avLst/>
              <a:gdLst/>
              <a:ahLst/>
              <a:cxnLst/>
              <a:rect l="l" t="t" r="r" b="b"/>
              <a:pathLst>
                <a:path w="146199" h="144480" extrusionOk="0">
                  <a:moveTo>
                    <a:pt x="102179" y="144481"/>
                  </a:moveTo>
                  <a:lnTo>
                    <a:pt x="102179" y="144481"/>
                  </a:lnTo>
                  <a:lnTo>
                    <a:pt x="98750" y="113239"/>
                  </a:lnTo>
                  <a:cubicBezTo>
                    <a:pt x="98750" y="113239"/>
                    <a:pt x="124277" y="47135"/>
                    <a:pt x="63984" y="59899"/>
                  </a:cubicBezTo>
                  <a:cubicBezTo>
                    <a:pt x="24169" y="68281"/>
                    <a:pt x="14168" y="71900"/>
                    <a:pt x="2072" y="45135"/>
                  </a:cubicBezTo>
                  <a:cubicBezTo>
                    <a:pt x="-10025" y="18370"/>
                    <a:pt x="32647" y="-5538"/>
                    <a:pt x="83415" y="1129"/>
                  </a:cubicBezTo>
                  <a:cubicBezTo>
                    <a:pt x="119648" y="4934"/>
                    <a:pt x="146928" y="35857"/>
                    <a:pt x="146185" y="72281"/>
                  </a:cubicBezTo>
                  <a:cubicBezTo>
                    <a:pt x="144851" y="91903"/>
                    <a:pt x="139612" y="131717"/>
                    <a:pt x="102179" y="14448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12"/>
            <p:cNvSpPr/>
            <p:nvPr/>
          </p:nvSpPr>
          <p:spPr>
            <a:xfrm>
              <a:off x="7364000" y="1109861"/>
              <a:ext cx="53839" cy="78361"/>
            </a:xfrm>
            <a:custGeom>
              <a:avLst/>
              <a:gdLst/>
              <a:ahLst/>
              <a:cxnLst/>
              <a:rect l="l" t="t" r="r" b="b"/>
              <a:pathLst>
                <a:path w="67341" h="98012" extrusionOk="0">
                  <a:moveTo>
                    <a:pt x="24289" y="98012"/>
                  </a:moveTo>
                  <a:cubicBezTo>
                    <a:pt x="15097" y="97573"/>
                    <a:pt x="6410" y="93657"/>
                    <a:pt x="0" y="87058"/>
                  </a:cubicBezTo>
                  <a:cubicBezTo>
                    <a:pt x="1334" y="70009"/>
                    <a:pt x="23241" y="4858"/>
                    <a:pt x="67342" y="0"/>
                  </a:cubicBezTo>
                  <a:cubicBezTo>
                    <a:pt x="55350" y="8451"/>
                    <a:pt x="45844" y="19962"/>
                    <a:pt x="39814" y="33338"/>
                  </a:cubicBezTo>
                  <a:cubicBezTo>
                    <a:pt x="32994" y="54469"/>
                    <a:pt x="27813" y="76090"/>
                    <a:pt x="24289" y="9801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12"/>
            <p:cNvSpPr/>
            <p:nvPr/>
          </p:nvSpPr>
          <p:spPr>
            <a:xfrm>
              <a:off x="7794459" y="3551002"/>
              <a:ext cx="540508" cy="312148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12"/>
            <p:cNvSpPr/>
            <p:nvPr/>
          </p:nvSpPr>
          <p:spPr>
            <a:xfrm>
              <a:off x="7824798" y="3491907"/>
              <a:ext cx="469764" cy="181297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12"/>
            <p:cNvSpPr/>
            <p:nvPr/>
          </p:nvSpPr>
          <p:spPr>
            <a:xfrm>
              <a:off x="7794490" y="3623727"/>
              <a:ext cx="41046" cy="82625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2"/>
            <p:cNvSpPr/>
            <p:nvPr/>
          </p:nvSpPr>
          <p:spPr>
            <a:xfrm>
              <a:off x="8298847" y="3624184"/>
              <a:ext cx="36096" cy="82168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2"/>
            <p:cNvSpPr/>
            <p:nvPr/>
          </p:nvSpPr>
          <p:spPr>
            <a:xfrm>
              <a:off x="7842237" y="3535238"/>
              <a:ext cx="449908" cy="259679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12"/>
            <p:cNvSpPr/>
            <p:nvPr/>
          </p:nvSpPr>
          <p:spPr>
            <a:xfrm>
              <a:off x="7815050" y="3673683"/>
              <a:ext cx="491482" cy="17632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2"/>
            <p:cNvSpPr/>
            <p:nvPr/>
          </p:nvSpPr>
          <p:spPr>
            <a:xfrm>
              <a:off x="7794490" y="3472184"/>
              <a:ext cx="540453" cy="312196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2"/>
            <p:cNvSpPr/>
            <p:nvPr/>
          </p:nvSpPr>
          <p:spPr>
            <a:xfrm>
              <a:off x="7752377" y="3752957"/>
              <a:ext cx="148877" cy="85976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12"/>
            <p:cNvSpPr/>
            <p:nvPr/>
          </p:nvSpPr>
          <p:spPr>
            <a:xfrm>
              <a:off x="7787483" y="3773138"/>
              <a:ext cx="113771" cy="106232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12"/>
            <p:cNvSpPr/>
            <p:nvPr/>
          </p:nvSpPr>
          <p:spPr>
            <a:xfrm>
              <a:off x="7465892" y="3799784"/>
              <a:ext cx="344817" cy="254127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2"/>
            <p:cNvSpPr/>
            <p:nvPr/>
          </p:nvSpPr>
          <p:spPr>
            <a:xfrm>
              <a:off x="8113340" y="4275363"/>
              <a:ext cx="345579" cy="199519"/>
            </a:xfrm>
            <a:custGeom>
              <a:avLst/>
              <a:gdLst/>
              <a:ahLst/>
              <a:cxnLst/>
              <a:rect l="l" t="t" r="r" b="b"/>
              <a:pathLst>
                <a:path w="432244" h="249555" extrusionOk="0">
                  <a:moveTo>
                    <a:pt x="432244" y="124778"/>
                  </a:moveTo>
                  <a:cubicBezTo>
                    <a:pt x="432244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4" y="55865"/>
                    <a:pt x="432244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12"/>
            <p:cNvSpPr/>
            <p:nvPr/>
          </p:nvSpPr>
          <p:spPr>
            <a:xfrm>
              <a:off x="8345604" y="3658605"/>
              <a:ext cx="79241" cy="172485"/>
            </a:xfrm>
            <a:custGeom>
              <a:avLst/>
              <a:gdLst/>
              <a:ahLst/>
              <a:cxnLst/>
              <a:rect l="l" t="t" r="r" b="b"/>
              <a:pathLst>
                <a:path w="99113" h="215741" extrusionOk="0">
                  <a:moveTo>
                    <a:pt x="77248" y="0"/>
                  </a:moveTo>
                  <a:cubicBezTo>
                    <a:pt x="79534" y="20098"/>
                    <a:pt x="103537" y="106775"/>
                    <a:pt x="98393" y="136398"/>
                  </a:cubicBezTo>
                  <a:cubicBezTo>
                    <a:pt x="93250" y="166021"/>
                    <a:pt x="11335" y="215741"/>
                    <a:pt x="11335" y="215741"/>
                  </a:cubicBezTo>
                  <a:lnTo>
                    <a:pt x="0" y="164973"/>
                  </a:lnTo>
                  <a:lnTo>
                    <a:pt x="45339" y="120491"/>
                  </a:lnTo>
                  <a:lnTo>
                    <a:pt x="33052" y="363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12"/>
            <p:cNvSpPr/>
            <p:nvPr/>
          </p:nvSpPr>
          <p:spPr>
            <a:xfrm>
              <a:off x="8356722" y="3587657"/>
              <a:ext cx="56961" cy="109603"/>
            </a:xfrm>
            <a:custGeom>
              <a:avLst/>
              <a:gdLst/>
              <a:ahLst/>
              <a:cxnLst/>
              <a:rect l="l" t="t" r="r" b="b"/>
              <a:pathLst>
                <a:path w="71246" h="137090" extrusionOk="0">
                  <a:moveTo>
                    <a:pt x="0" y="3302"/>
                  </a:moveTo>
                  <a:cubicBezTo>
                    <a:pt x="16516" y="-4309"/>
                    <a:pt x="36109" y="1625"/>
                    <a:pt x="45625" y="17113"/>
                  </a:cubicBezTo>
                  <a:cubicBezTo>
                    <a:pt x="57626" y="37020"/>
                    <a:pt x="70104" y="105505"/>
                    <a:pt x="71247" y="117125"/>
                  </a:cubicBezTo>
                  <a:cubicBezTo>
                    <a:pt x="71247" y="117125"/>
                    <a:pt x="54388" y="140557"/>
                    <a:pt x="29051" y="1366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2"/>
            <p:cNvSpPr/>
            <p:nvPr/>
          </p:nvSpPr>
          <p:spPr>
            <a:xfrm>
              <a:off x="8165307" y="4346248"/>
              <a:ext cx="122882" cy="68919"/>
            </a:xfrm>
            <a:custGeom>
              <a:avLst/>
              <a:gdLst/>
              <a:ahLst/>
              <a:cxnLst/>
              <a:rect l="l" t="t" r="r" b="b"/>
              <a:pathLst>
                <a:path w="153698" h="86203" extrusionOk="0">
                  <a:moveTo>
                    <a:pt x="145884" y="20876"/>
                  </a:moveTo>
                  <a:cubicBezTo>
                    <a:pt x="128063" y="25743"/>
                    <a:pt x="109051" y="23409"/>
                    <a:pt x="92925" y="14399"/>
                  </a:cubicBezTo>
                  <a:cubicBezTo>
                    <a:pt x="80162" y="14399"/>
                    <a:pt x="10820" y="-14843"/>
                    <a:pt x="1390" y="10017"/>
                  </a:cubicBezTo>
                  <a:cubicBezTo>
                    <a:pt x="-6802" y="31925"/>
                    <a:pt x="23202" y="52118"/>
                    <a:pt x="39490" y="55928"/>
                  </a:cubicBezTo>
                  <a:cubicBezTo>
                    <a:pt x="74542" y="64405"/>
                    <a:pt x="100355" y="81931"/>
                    <a:pt x="114451" y="84503"/>
                  </a:cubicBezTo>
                  <a:cubicBezTo>
                    <a:pt x="124929" y="86694"/>
                    <a:pt x="138455" y="88122"/>
                    <a:pt x="146837" y="79931"/>
                  </a:cubicBezTo>
                  <a:cubicBezTo>
                    <a:pt x="156552" y="70406"/>
                    <a:pt x="155695" y="33830"/>
                    <a:pt x="145884" y="20876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2"/>
            <p:cNvSpPr/>
            <p:nvPr/>
          </p:nvSpPr>
          <p:spPr>
            <a:xfrm>
              <a:off x="8165313" y="4357988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103"/>
                  </a:moveTo>
                  <a:cubicBezTo>
                    <a:pt x="100059" y="61150"/>
                    <a:pt x="74246" y="43720"/>
                    <a:pt x="39195" y="35528"/>
                  </a:cubicBezTo>
                  <a:cubicBezTo>
                    <a:pt x="25764" y="32290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246" y="50006"/>
                    <a:pt x="100059" y="67532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9" y="65161"/>
                    <a:pt x="126882" y="67742"/>
                    <a:pt x="114156" y="6410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12"/>
            <p:cNvSpPr/>
            <p:nvPr/>
          </p:nvSpPr>
          <p:spPr>
            <a:xfrm>
              <a:off x="8255166" y="4305930"/>
              <a:ext cx="122882" cy="68953"/>
            </a:xfrm>
            <a:custGeom>
              <a:avLst/>
              <a:gdLst/>
              <a:ahLst/>
              <a:cxnLst/>
              <a:rect l="l" t="t" r="r" b="b"/>
              <a:pathLst>
                <a:path w="153698" h="86245" extrusionOk="0">
                  <a:moveTo>
                    <a:pt x="145884" y="20822"/>
                  </a:moveTo>
                  <a:cubicBezTo>
                    <a:pt x="128082" y="25766"/>
                    <a:pt x="109041" y="23470"/>
                    <a:pt x="92925" y="14441"/>
                  </a:cubicBezTo>
                  <a:cubicBezTo>
                    <a:pt x="80162" y="14441"/>
                    <a:pt x="10820" y="-14896"/>
                    <a:pt x="1390" y="10059"/>
                  </a:cubicBezTo>
                  <a:cubicBezTo>
                    <a:pt x="-6802" y="31871"/>
                    <a:pt x="23202" y="52064"/>
                    <a:pt x="39490" y="55969"/>
                  </a:cubicBezTo>
                  <a:cubicBezTo>
                    <a:pt x="74446" y="64447"/>
                    <a:pt x="100354" y="81877"/>
                    <a:pt x="114452" y="84544"/>
                  </a:cubicBezTo>
                  <a:cubicBezTo>
                    <a:pt x="124929" y="86735"/>
                    <a:pt x="138454" y="88164"/>
                    <a:pt x="146837" y="79973"/>
                  </a:cubicBezTo>
                  <a:cubicBezTo>
                    <a:pt x="156552" y="70352"/>
                    <a:pt x="155695" y="33776"/>
                    <a:pt x="145884" y="2082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2"/>
            <p:cNvSpPr/>
            <p:nvPr/>
          </p:nvSpPr>
          <p:spPr>
            <a:xfrm>
              <a:off x="8255174" y="4317703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008"/>
                  </a:moveTo>
                  <a:cubicBezTo>
                    <a:pt x="100059" y="61055"/>
                    <a:pt x="74151" y="43624"/>
                    <a:pt x="39195" y="35433"/>
                  </a:cubicBezTo>
                  <a:cubicBezTo>
                    <a:pt x="25764" y="32195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151" y="50006"/>
                    <a:pt x="100059" y="67437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8" y="65170"/>
                    <a:pt x="126862" y="67713"/>
                    <a:pt x="114156" y="64008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2"/>
            <p:cNvSpPr/>
            <p:nvPr/>
          </p:nvSpPr>
          <p:spPr>
            <a:xfrm>
              <a:off x="8198325" y="3858200"/>
              <a:ext cx="179678" cy="507212"/>
            </a:xfrm>
            <a:custGeom>
              <a:avLst/>
              <a:gdLst/>
              <a:ahLst/>
              <a:cxnLst/>
              <a:rect l="l" t="t" r="r" b="b"/>
              <a:pathLst>
                <a:path w="224738" h="634412" extrusionOk="0">
                  <a:moveTo>
                    <a:pt x="218313" y="392525"/>
                  </a:moveTo>
                  <a:cubicBezTo>
                    <a:pt x="215360" y="366693"/>
                    <a:pt x="210036" y="341186"/>
                    <a:pt x="202406" y="316325"/>
                  </a:cubicBezTo>
                  <a:cubicBezTo>
                    <a:pt x="202406" y="316325"/>
                    <a:pt x="207169" y="250793"/>
                    <a:pt x="209550" y="188690"/>
                  </a:cubicBezTo>
                  <a:cubicBezTo>
                    <a:pt x="212217" y="118205"/>
                    <a:pt x="236696" y="56197"/>
                    <a:pt x="217361" y="0"/>
                  </a:cubicBezTo>
                  <a:lnTo>
                    <a:pt x="0" y="48292"/>
                  </a:lnTo>
                  <a:cubicBezTo>
                    <a:pt x="0" y="48292"/>
                    <a:pt x="13145" y="329279"/>
                    <a:pt x="16002" y="363283"/>
                  </a:cubicBezTo>
                  <a:cubicBezTo>
                    <a:pt x="17536" y="389744"/>
                    <a:pt x="20717" y="416080"/>
                    <a:pt x="25527" y="442150"/>
                  </a:cubicBezTo>
                  <a:cubicBezTo>
                    <a:pt x="35052" y="496729"/>
                    <a:pt x="51530" y="626459"/>
                    <a:pt x="51530" y="626459"/>
                  </a:cubicBezTo>
                  <a:cubicBezTo>
                    <a:pt x="68075" y="634374"/>
                    <a:pt x="86801" y="636461"/>
                    <a:pt x="104680" y="632365"/>
                  </a:cubicBezTo>
                  <a:cubicBezTo>
                    <a:pt x="104680" y="632365"/>
                    <a:pt x="103061" y="468344"/>
                    <a:pt x="101537" y="429006"/>
                  </a:cubicBezTo>
                  <a:cubicBezTo>
                    <a:pt x="99727" y="381381"/>
                    <a:pt x="98298" y="384715"/>
                    <a:pt x="98298" y="384715"/>
                  </a:cubicBezTo>
                  <a:lnTo>
                    <a:pt x="105537" y="265176"/>
                  </a:lnTo>
                  <a:lnTo>
                    <a:pt x="110204" y="205740"/>
                  </a:lnTo>
                  <a:cubicBezTo>
                    <a:pt x="110204" y="205740"/>
                    <a:pt x="116205" y="249364"/>
                    <a:pt x="119729" y="288322"/>
                  </a:cubicBezTo>
                  <a:cubicBezTo>
                    <a:pt x="123158" y="322326"/>
                    <a:pt x="131350" y="353092"/>
                    <a:pt x="140494" y="416338"/>
                  </a:cubicBezTo>
                  <a:cubicBezTo>
                    <a:pt x="148495" y="471202"/>
                    <a:pt x="161354" y="581501"/>
                    <a:pt x="161354" y="581501"/>
                  </a:cubicBezTo>
                  <a:cubicBezTo>
                    <a:pt x="184404" y="594836"/>
                    <a:pt x="215551" y="583787"/>
                    <a:pt x="215551" y="583787"/>
                  </a:cubicBezTo>
                  <a:cubicBezTo>
                    <a:pt x="215551" y="583787"/>
                    <a:pt x="224790" y="440150"/>
                    <a:pt x="218313" y="39252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2"/>
            <p:cNvSpPr/>
            <p:nvPr/>
          </p:nvSpPr>
          <p:spPr>
            <a:xfrm>
              <a:off x="8224549" y="3442293"/>
              <a:ext cx="130417" cy="208730"/>
            </a:xfrm>
            <a:custGeom>
              <a:avLst/>
              <a:gdLst/>
              <a:ahLst/>
              <a:cxnLst/>
              <a:rect l="l" t="t" r="r" b="b"/>
              <a:pathLst>
                <a:path w="163123" h="261076" extrusionOk="0">
                  <a:moveTo>
                    <a:pt x="153890" y="186263"/>
                  </a:moveTo>
                  <a:cubicBezTo>
                    <a:pt x="137316" y="187120"/>
                    <a:pt x="125315" y="191406"/>
                    <a:pt x="122934" y="186263"/>
                  </a:cubicBezTo>
                  <a:cubicBezTo>
                    <a:pt x="121190" y="177738"/>
                    <a:pt x="119914" y="169117"/>
                    <a:pt x="119124" y="160450"/>
                  </a:cubicBezTo>
                  <a:cubicBezTo>
                    <a:pt x="121028" y="155592"/>
                    <a:pt x="122743" y="150449"/>
                    <a:pt x="122743" y="150449"/>
                  </a:cubicBezTo>
                  <a:cubicBezTo>
                    <a:pt x="143508" y="137685"/>
                    <a:pt x="150080" y="115206"/>
                    <a:pt x="152842" y="89012"/>
                  </a:cubicBezTo>
                  <a:cubicBezTo>
                    <a:pt x="157509" y="44245"/>
                    <a:pt x="133316" y="5097"/>
                    <a:pt x="88548" y="430"/>
                  </a:cubicBezTo>
                  <a:cubicBezTo>
                    <a:pt x="46543" y="-3952"/>
                    <a:pt x="15587" y="25671"/>
                    <a:pt x="7300" y="66248"/>
                  </a:cubicBezTo>
                  <a:cubicBezTo>
                    <a:pt x="2918" y="86250"/>
                    <a:pt x="-5940" y="124064"/>
                    <a:pt x="5967" y="157021"/>
                  </a:cubicBezTo>
                  <a:cubicBezTo>
                    <a:pt x="12729" y="175499"/>
                    <a:pt x="21302" y="190073"/>
                    <a:pt x="29969" y="192930"/>
                  </a:cubicBezTo>
                  <a:cubicBezTo>
                    <a:pt x="38294" y="192740"/>
                    <a:pt x="46600" y="192006"/>
                    <a:pt x="54830" y="190739"/>
                  </a:cubicBezTo>
                  <a:lnTo>
                    <a:pt x="54830" y="190739"/>
                  </a:lnTo>
                  <a:cubicBezTo>
                    <a:pt x="54830" y="190739"/>
                    <a:pt x="57020" y="203122"/>
                    <a:pt x="58544" y="211123"/>
                  </a:cubicBezTo>
                  <a:cubicBezTo>
                    <a:pt x="60068" y="219124"/>
                    <a:pt x="59497" y="223315"/>
                    <a:pt x="43590" y="233030"/>
                  </a:cubicBezTo>
                  <a:cubicBezTo>
                    <a:pt x="27684" y="242746"/>
                    <a:pt x="67593" y="262939"/>
                    <a:pt x="93692" y="260939"/>
                  </a:cubicBezTo>
                  <a:cubicBezTo>
                    <a:pt x="119790" y="258938"/>
                    <a:pt x="149032" y="243222"/>
                    <a:pt x="157128" y="226458"/>
                  </a:cubicBezTo>
                  <a:cubicBezTo>
                    <a:pt x="165986" y="207884"/>
                    <a:pt x="165129" y="185786"/>
                    <a:pt x="153890" y="18626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12"/>
            <p:cNvSpPr/>
            <p:nvPr/>
          </p:nvSpPr>
          <p:spPr>
            <a:xfrm>
              <a:off x="8197056" y="3589895"/>
              <a:ext cx="200560" cy="332104"/>
            </a:xfrm>
            <a:custGeom>
              <a:avLst/>
              <a:gdLst/>
              <a:ahLst/>
              <a:cxnLst/>
              <a:rect l="l" t="t" r="r" b="b"/>
              <a:pathLst>
                <a:path w="250857" h="415389" extrusionOk="0">
                  <a:moveTo>
                    <a:pt x="164275" y="4121"/>
                  </a:moveTo>
                  <a:cubicBezTo>
                    <a:pt x="168847" y="15551"/>
                    <a:pt x="157131" y="29553"/>
                    <a:pt x="126175" y="39364"/>
                  </a:cubicBezTo>
                  <a:cubicBezTo>
                    <a:pt x="95218" y="49174"/>
                    <a:pt x="92266" y="36506"/>
                    <a:pt x="92266" y="36506"/>
                  </a:cubicBezTo>
                  <a:cubicBezTo>
                    <a:pt x="71558" y="45793"/>
                    <a:pt x="51375" y="56194"/>
                    <a:pt x="31782" y="67653"/>
                  </a:cubicBezTo>
                  <a:cubicBezTo>
                    <a:pt x="12732" y="80702"/>
                    <a:pt x="4921" y="118516"/>
                    <a:pt x="2350" y="181953"/>
                  </a:cubicBezTo>
                  <a:cubicBezTo>
                    <a:pt x="-508" y="255676"/>
                    <a:pt x="-794" y="365119"/>
                    <a:pt x="1683" y="383978"/>
                  </a:cubicBezTo>
                  <a:cubicBezTo>
                    <a:pt x="1683" y="383978"/>
                    <a:pt x="36544" y="418745"/>
                    <a:pt x="81217" y="415125"/>
                  </a:cubicBezTo>
                  <a:cubicBezTo>
                    <a:pt x="125889" y="411506"/>
                    <a:pt x="200946" y="371977"/>
                    <a:pt x="219139" y="341401"/>
                  </a:cubicBezTo>
                  <a:cubicBezTo>
                    <a:pt x="218662" y="276727"/>
                    <a:pt x="211042" y="266249"/>
                    <a:pt x="221520" y="229006"/>
                  </a:cubicBezTo>
                  <a:cubicBezTo>
                    <a:pt x="245523" y="143281"/>
                    <a:pt x="258096" y="108801"/>
                    <a:pt x="246475" y="52127"/>
                  </a:cubicBezTo>
                  <a:cubicBezTo>
                    <a:pt x="236950" y="5359"/>
                    <a:pt x="223425" y="-451"/>
                    <a:pt x="204946" y="25"/>
                  </a:cubicBezTo>
                  <a:cubicBezTo>
                    <a:pt x="191326" y="683"/>
                    <a:pt x="177752" y="2045"/>
                    <a:pt x="164275" y="412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2"/>
            <p:cNvSpPr/>
            <p:nvPr/>
          </p:nvSpPr>
          <p:spPr>
            <a:xfrm>
              <a:off x="8000839" y="3631642"/>
              <a:ext cx="254644" cy="198374"/>
            </a:xfrm>
            <a:custGeom>
              <a:avLst/>
              <a:gdLst/>
              <a:ahLst/>
              <a:cxnLst/>
              <a:rect l="l" t="t" r="r" b="b"/>
              <a:pathLst>
                <a:path w="318504" h="248122" extrusionOk="0">
                  <a:moveTo>
                    <a:pt x="177479" y="190982"/>
                  </a:moveTo>
                  <a:cubicBezTo>
                    <a:pt x="214150" y="200507"/>
                    <a:pt x="222723" y="177171"/>
                    <a:pt x="227580" y="158026"/>
                  </a:cubicBezTo>
                  <a:cubicBezTo>
                    <a:pt x="239201" y="111734"/>
                    <a:pt x="245487" y="69920"/>
                    <a:pt x="254155" y="43726"/>
                  </a:cubicBezTo>
                  <a:cubicBezTo>
                    <a:pt x="264442" y="12674"/>
                    <a:pt x="275110" y="7721"/>
                    <a:pt x="290255" y="1721"/>
                  </a:cubicBezTo>
                  <a:cubicBezTo>
                    <a:pt x="307876" y="-5423"/>
                    <a:pt x="323116" y="9531"/>
                    <a:pt x="317210" y="49346"/>
                  </a:cubicBezTo>
                  <a:cubicBezTo>
                    <a:pt x="310010" y="95104"/>
                    <a:pt x="298789" y="140138"/>
                    <a:pt x="283683" y="183934"/>
                  </a:cubicBezTo>
                  <a:cubicBezTo>
                    <a:pt x="279110" y="198412"/>
                    <a:pt x="268919" y="224034"/>
                    <a:pt x="253583" y="236417"/>
                  </a:cubicBezTo>
                  <a:cubicBezTo>
                    <a:pt x="234533" y="251656"/>
                    <a:pt x="205958" y="250990"/>
                    <a:pt x="163096" y="240322"/>
                  </a:cubicBezTo>
                  <a:cubicBezTo>
                    <a:pt x="144808" y="235750"/>
                    <a:pt x="124996" y="224796"/>
                    <a:pt x="89849" y="208604"/>
                  </a:cubicBezTo>
                  <a:cubicBezTo>
                    <a:pt x="80324" y="204222"/>
                    <a:pt x="73275" y="201364"/>
                    <a:pt x="55368" y="192983"/>
                  </a:cubicBezTo>
                  <a:cubicBezTo>
                    <a:pt x="37423" y="184886"/>
                    <a:pt x="21678" y="172599"/>
                    <a:pt x="9458" y="157169"/>
                  </a:cubicBezTo>
                  <a:cubicBezTo>
                    <a:pt x="-67" y="143548"/>
                    <a:pt x="-1115" y="137166"/>
                    <a:pt x="790" y="134118"/>
                  </a:cubicBezTo>
                  <a:cubicBezTo>
                    <a:pt x="2695" y="131070"/>
                    <a:pt x="7458" y="131070"/>
                    <a:pt x="12410" y="136785"/>
                  </a:cubicBezTo>
                  <a:cubicBezTo>
                    <a:pt x="19697" y="146405"/>
                    <a:pt x="28632" y="154664"/>
                    <a:pt x="38795" y="161169"/>
                  </a:cubicBezTo>
                  <a:cubicBezTo>
                    <a:pt x="38795" y="161169"/>
                    <a:pt x="27174" y="149168"/>
                    <a:pt x="20983" y="141452"/>
                  </a:cubicBezTo>
                  <a:cubicBezTo>
                    <a:pt x="15363" y="134547"/>
                    <a:pt x="10686" y="126927"/>
                    <a:pt x="7076" y="118783"/>
                  </a:cubicBezTo>
                  <a:cubicBezTo>
                    <a:pt x="3743" y="110877"/>
                    <a:pt x="10601" y="99733"/>
                    <a:pt x="15744" y="105734"/>
                  </a:cubicBezTo>
                  <a:cubicBezTo>
                    <a:pt x="20888" y="111734"/>
                    <a:pt x="23459" y="117164"/>
                    <a:pt x="32889" y="128498"/>
                  </a:cubicBezTo>
                  <a:cubicBezTo>
                    <a:pt x="37880" y="134547"/>
                    <a:pt x="43567" y="139985"/>
                    <a:pt x="49844" y="144691"/>
                  </a:cubicBezTo>
                  <a:cubicBezTo>
                    <a:pt x="43977" y="136738"/>
                    <a:pt x="38757" y="128327"/>
                    <a:pt x="34223" y="119545"/>
                  </a:cubicBezTo>
                  <a:cubicBezTo>
                    <a:pt x="30213" y="112649"/>
                    <a:pt x="28232" y="104753"/>
                    <a:pt x="28508" y="96780"/>
                  </a:cubicBezTo>
                  <a:cubicBezTo>
                    <a:pt x="28508" y="92684"/>
                    <a:pt x="34699" y="87731"/>
                    <a:pt x="40128" y="95637"/>
                  </a:cubicBezTo>
                  <a:cubicBezTo>
                    <a:pt x="45510" y="106372"/>
                    <a:pt x="52130" y="116440"/>
                    <a:pt x="59845" y="125641"/>
                  </a:cubicBezTo>
                  <a:cubicBezTo>
                    <a:pt x="68227" y="134309"/>
                    <a:pt x="75275" y="139357"/>
                    <a:pt x="75466" y="136880"/>
                  </a:cubicBezTo>
                  <a:cubicBezTo>
                    <a:pt x="75657" y="134404"/>
                    <a:pt x="70418" y="129737"/>
                    <a:pt x="67465" y="119640"/>
                  </a:cubicBezTo>
                  <a:cubicBezTo>
                    <a:pt x="64512" y="109544"/>
                    <a:pt x="67465" y="98876"/>
                    <a:pt x="73085" y="97637"/>
                  </a:cubicBezTo>
                  <a:cubicBezTo>
                    <a:pt x="78705" y="96399"/>
                    <a:pt x="77561" y="96780"/>
                    <a:pt x="82038" y="106305"/>
                  </a:cubicBezTo>
                  <a:cubicBezTo>
                    <a:pt x="88230" y="116002"/>
                    <a:pt x="93792" y="126089"/>
                    <a:pt x="98707" y="136499"/>
                  </a:cubicBezTo>
                  <a:cubicBezTo>
                    <a:pt x="101536" y="146263"/>
                    <a:pt x="106699" y="155187"/>
                    <a:pt x="113757" y="162503"/>
                  </a:cubicBezTo>
                  <a:cubicBezTo>
                    <a:pt x="122805" y="171647"/>
                    <a:pt x="142713" y="182219"/>
                    <a:pt x="177479" y="19098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2"/>
            <p:cNvSpPr/>
            <p:nvPr/>
          </p:nvSpPr>
          <p:spPr>
            <a:xfrm>
              <a:off x="8187055" y="3627341"/>
              <a:ext cx="77484" cy="113419"/>
            </a:xfrm>
            <a:custGeom>
              <a:avLst/>
              <a:gdLst/>
              <a:ahLst/>
              <a:cxnLst/>
              <a:rect l="l" t="t" r="r" b="b"/>
              <a:pathLst>
                <a:path w="96916" h="141862" extrusionOk="0">
                  <a:moveTo>
                    <a:pt x="70866" y="624"/>
                  </a:moveTo>
                  <a:cubicBezTo>
                    <a:pt x="46387" y="-2900"/>
                    <a:pt x="29146" y="8053"/>
                    <a:pt x="18288" y="45105"/>
                  </a:cubicBezTo>
                  <a:cubicBezTo>
                    <a:pt x="7429" y="82158"/>
                    <a:pt x="0" y="112638"/>
                    <a:pt x="0" y="112638"/>
                  </a:cubicBezTo>
                  <a:cubicBezTo>
                    <a:pt x="9677" y="126611"/>
                    <a:pt x="24336" y="136355"/>
                    <a:pt x="40957" y="139879"/>
                  </a:cubicBezTo>
                  <a:cubicBezTo>
                    <a:pt x="70199" y="146928"/>
                    <a:pt x="80772" y="132926"/>
                    <a:pt x="80772" y="132926"/>
                  </a:cubicBezTo>
                  <a:cubicBezTo>
                    <a:pt x="80772" y="132926"/>
                    <a:pt x="88868" y="94064"/>
                    <a:pt x="93916" y="67680"/>
                  </a:cubicBezTo>
                  <a:cubicBezTo>
                    <a:pt x="98965" y="41295"/>
                    <a:pt x="101155" y="5101"/>
                    <a:pt x="70866" y="6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12"/>
            <p:cNvSpPr/>
            <p:nvPr/>
          </p:nvSpPr>
          <p:spPr>
            <a:xfrm>
              <a:off x="8224358" y="3433131"/>
              <a:ext cx="126435" cy="139356"/>
            </a:xfrm>
            <a:custGeom>
              <a:avLst/>
              <a:gdLst/>
              <a:ahLst/>
              <a:cxnLst/>
              <a:rect l="l" t="t" r="r" b="b"/>
              <a:pathLst>
                <a:path w="158142" h="174304" extrusionOk="0">
                  <a:moveTo>
                    <a:pt x="8872" y="71897"/>
                  </a:moveTo>
                  <a:cubicBezTo>
                    <a:pt x="8872" y="71897"/>
                    <a:pt x="-29704" y="13223"/>
                    <a:pt x="54021" y="1221"/>
                  </a:cubicBezTo>
                  <a:cubicBezTo>
                    <a:pt x="114409" y="-7446"/>
                    <a:pt x="153176" y="31416"/>
                    <a:pt x="157653" y="73516"/>
                  </a:cubicBezTo>
                  <a:cubicBezTo>
                    <a:pt x="161939" y="113712"/>
                    <a:pt x="137174" y="155527"/>
                    <a:pt x="119553" y="172100"/>
                  </a:cubicBezTo>
                  <a:cubicBezTo>
                    <a:pt x="101960" y="176519"/>
                    <a:pt x="83358" y="174243"/>
                    <a:pt x="67356" y="165718"/>
                  </a:cubicBezTo>
                  <a:cubicBezTo>
                    <a:pt x="66403" y="154793"/>
                    <a:pt x="66022" y="143820"/>
                    <a:pt x="66213" y="132857"/>
                  </a:cubicBezTo>
                  <a:cubicBezTo>
                    <a:pt x="66213" y="132857"/>
                    <a:pt x="95359" y="70849"/>
                    <a:pt x="8872" y="71897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89" name="Google Shape;289;p12"/>
            <p:cNvGrpSpPr/>
            <p:nvPr/>
          </p:nvGrpSpPr>
          <p:grpSpPr>
            <a:xfrm>
              <a:off x="6544681" y="927100"/>
              <a:ext cx="264550" cy="200503"/>
              <a:chOff x="6621095" y="1452181"/>
              <a:chExt cx="330894" cy="250785"/>
            </a:xfrm>
          </p:grpSpPr>
          <p:sp>
            <p:nvSpPr>
              <p:cNvPr id="290" name="Google Shape;290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" name="Google Shape;291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" name="Google Shape;292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293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294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5" name="Google Shape;295;p12"/>
            <p:cNvGrpSpPr/>
            <p:nvPr/>
          </p:nvGrpSpPr>
          <p:grpSpPr>
            <a:xfrm>
              <a:off x="7210360" y="1314224"/>
              <a:ext cx="264550" cy="200503"/>
              <a:chOff x="6621095" y="1452181"/>
              <a:chExt cx="330894" cy="250785"/>
            </a:xfrm>
          </p:grpSpPr>
          <p:sp>
            <p:nvSpPr>
              <p:cNvPr id="296" name="Google Shape;296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297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298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299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" name="Google Shape;300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01" name="Google Shape;301;p12"/>
            <p:cNvSpPr/>
            <p:nvPr/>
          </p:nvSpPr>
          <p:spPr>
            <a:xfrm>
              <a:off x="7451033" y="1163186"/>
              <a:ext cx="126280" cy="353110"/>
            </a:xfrm>
            <a:custGeom>
              <a:avLst/>
              <a:gdLst/>
              <a:ahLst/>
              <a:cxnLst/>
              <a:rect l="l" t="t" r="r" b="b"/>
              <a:pathLst>
                <a:path w="157949" h="441664" extrusionOk="0">
                  <a:moveTo>
                    <a:pt x="12203" y="371070"/>
                  </a:moveTo>
                  <a:cubicBezTo>
                    <a:pt x="20680" y="365574"/>
                    <a:pt x="29462" y="360555"/>
                    <a:pt x="38492" y="356021"/>
                  </a:cubicBezTo>
                  <a:cubicBezTo>
                    <a:pt x="46960" y="353439"/>
                    <a:pt x="54656" y="348791"/>
                    <a:pt x="60876" y="342495"/>
                  </a:cubicBezTo>
                  <a:cubicBezTo>
                    <a:pt x="69162" y="334399"/>
                    <a:pt x="82593" y="304395"/>
                    <a:pt x="92118" y="274391"/>
                  </a:cubicBezTo>
                  <a:cubicBezTo>
                    <a:pt x="101785" y="240846"/>
                    <a:pt x="105624" y="205889"/>
                    <a:pt x="103452" y="171045"/>
                  </a:cubicBezTo>
                  <a:cubicBezTo>
                    <a:pt x="99357" y="129516"/>
                    <a:pt x="84402" y="71318"/>
                    <a:pt x="80593" y="47220"/>
                  </a:cubicBezTo>
                  <a:cubicBezTo>
                    <a:pt x="76782" y="23122"/>
                    <a:pt x="84498" y="13692"/>
                    <a:pt x="95642" y="4929"/>
                  </a:cubicBezTo>
                  <a:cubicBezTo>
                    <a:pt x="108691" y="-5453"/>
                    <a:pt x="126789" y="-881"/>
                    <a:pt x="136409" y="32647"/>
                  </a:cubicBezTo>
                  <a:cubicBezTo>
                    <a:pt x="148810" y="79078"/>
                    <a:pt x="156030" y="126740"/>
                    <a:pt x="157935" y="174760"/>
                  </a:cubicBezTo>
                  <a:cubicBezTo>
                    <a:pt x="158269" y="210341"/>
                    <a:pt x="152773" y="245736"/>
                    <a:pt x="141648" y="279535"/>
                  </a:cubicBezTo>
                  <a:cubicBezTo>
                    <a:pt x="131656" y="308501"/>
                    <a:pt x="118226" y="336161"/>
                    <a:pt x="101643" y="361926"/>
                  </a:cubicBezTo>
                  <a:cubicBezTo>
                    <a:pt x="97071" y="369737"/>
                    <a:pt x="95547" y="376595"/>
                    <a:pt x="88498" y="392406"/>
                  </a:cubicBezTo>
                  <a:cubicBezTo>
                    <a:pt x="81745" y="408237"/>
                    <a:pt x="71258" y="422191"/>
                    <a:pt x="57923" y="433078"/>
                  </a:cubicBezTo>
                  <a:cubicBezTo>
                    <a:pt x="46112" y="441555"/>
                    <a:pt x="40587" y="442603"/>
                    <a:pt x="37825" y="441079"/>
                  </a:cubicBezTo>
                  <a:cubicBezTo>
                    <a:pt x="35063" y="439555"/>
                    <a:pt x="35063" y="435364"/>
                    <a:pt x="40016" y="430887"/>
                  </a:cubicBezTo>
                  <a:cubicBezTo>
                    <a:pt x="48341" y="424391"/>
                    <a:pt x="55437" y="416457"/>
                    <a:pt x="60971" y="407456"/>
                  </a:cubicBezTo>
                  <a:cubicBezTo>
                    <a:pt x="60971" y="407456"/>
                    <a:pt x="50684" y="417743"/>
                    <a:pt x="44017" y="423362"/>
                  </a:cubicBezTo>
                  <a:cubicBezTo>
                    <a:pt x="38044" y="428354"/>
                    <a:pt x="31443" y="432545"/>
                    <a:pt x="24395" y="435840"/>
                  </a:cubicBezTo>
                  <a:cubicBezTo>
                    <a:pt x="17537" y="438888"/>
                    <a:pt x="8012" y="433078"/>
                    <a:pt x="12870" y="428411"/>
                  </a:cubicBezTo>
                  <a:cubicBezTo>
                    <a:pt x="17727" y="423743"/>
                    <a:pt x="22395" y="421553"/>
                    <a:pt x="32491" y="413076"/>
                  </a:cubicBezTo>
                  <a:cubicBezTo>
                    <a:pt x="37701" y="408580"/>
                    <a:pt x="42369" y="403503"/>
                    <a:pt x="46398" y="397931"/>
                  </a:cubicBezTo>
                  <a:cubicBezTo>
                    <a:pt x="39521" y="403208"/>
                    <a:pt x="32225" y="407922"/>
                    <a:pt x="24585" y="412028"/>
                  </a:cubicBezTo>
                  <a:cubicBezTo>
                    <a:pt x="18632" y="415685"/>
                    <a:pt x="11755" y="417533"/>
                    <a:pt x="4773" y="417362"/>
                  </a:cubicBezTo>
                  <a:cubicBezTo>
                    <a:pt x="1154" y="417362"/>
                    <a:pt x="-3228" y="412218"/>
                    <a:pt x="3535" y="407265"/>
                  </a:cubicBezTo>
                  <a:cubicBezTo>
                    <a:pt x="12879" y="402417"/>
                    <a:pt x="21604" y="396473"/>
                    <a:pt x="29538" y="389549"/>
                  </a:cubicBezTo>
                  <a:cubicBezTo>
                    <a:pt x="37063" y="382119"/>
                    <a:pt x="41254" y="375833"/>
                    <a:pt x="39063" y="375642"/>
                  </a:cubicBezTo>
                  <a:cubicBezTo>
                    <a:pt x="36873" y="375452"/>
                    <a:pt x="32872" y="380214"/>
                    <a:pt x="24109" y="382976"/>
                  </a:cubicBezTo>
                  <a:cubicBezTo>
                    <a:pt x="15346" y="385739"/>
                    <a:pt x="5917" y="382976"/>
                    <a:pt x="5059" y="378404"/>
                  </a:cubicBezTo>
                  <a:cubicBezTo>
                    <a:pt x="4202" y="373832"/>
                    <a:pt x="4011" y="375261"/>
                    <a:pt x="12203" y="37107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12"/>
            <p:cNvSpPr/>
            <p:nvPr/>
          </p:nvSpPr>
          <p:spPr>
            <a:xfrm>
              <a:off x="7509451" y="1160411"/>
              <a:ext cx="72725" cy="98625"/>
            </a:xfrm>
            <a:custGeom>
              <a:avLst/>
              <a:gdLst/>
              <a:ahLst/>
              <a:cxnLst/>
              <a:rect l="l" t="t" r="r" b="b"/>
              <a:pathLst>
                <a:path w="90963" h="123358" extrusionOk="0">
                  <a:moveTo>
                    <a:pt x="90964" y="98317"/>
                  </a:moveTo>
                  <a:cubicBezTo>
                    <a:pt x="90964" y="98317"/>
                    <a:pt x="58007" y="131083"/>
                    <a:pt x="19050" y="121653"/>
                  </a:cubicBezTo>
                  <a:cubicBezTo>
                    <a:pt x="13525" y="117843"/>
                    <a:pt x="0" y="41358"/>
                    <a:pt x="0" y="41358"/>
                  </a:cubicBezTo>
                  <a:cubicBezTo>
                    <a:pt x="0" y="41358"/>
                    <a:pt x="0" y="-1029"/>
                    <a:pt x="32480" y="19"/>
                  </a:cubicBezTo>
                  <a:cubicBezTo>
                    <a:pt x="64961" y="1067"/>
                    <a:pt x="90964" y="98317"/>
                    <a:pt x="90964" y="9831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03" name="Google Shape;303;p12"/>
            <p:cNvGrpSpPr/>
            <p:nvPr/>
          </p:nvGrpSpPr>
          <p:grpSpPr>
            <a:xfrm flipH="1">
              <a:off x="8183210" y="2407472"/>
              <a:ext cx="780360" cy="1195999"/>
              <a:chOff x="3975528" y="3303922"/>
              <a:chExt cx="780360" cy="1195999"/>
            </a:xfrm>
          </p:grpSpPr>
          <p:sp>
            <p:nvSpPr>
              <p:cNvPr id="304" name="Google Shape;304;p12"/>
              <p:cNvSpPr/>
              <p:nvPr/>
            </p:nvSpPr>
            <p:spPr>
              <a:xfrm>
                <a:off x="4158598" y="4226660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689" y="206407"/>
                    </a:moveTo>
                    <a:lnTo>
                      <a:pt x="0" y="103251"/>
                    </a:lnTo>
                    <a:lnTo>
                      <a:pt x="178689" y="0"/>
                    </a:lnTo>
                    <a:lnTo>
                      <a:pt x="357473" y="103251"/>
                    </a:lnTo>
                    <a:lnTo>
                      <a:pt x="178689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305;p12"/>
              <p:cNvSpPr/>
              <p:nvPr/>
            </p:nvSpPr>
            <p:spPr>
              <a:xfrm>
                <a:off x="4385076" y="4094459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306;p12"/>
              <p:cNvSpPr/>
              <p:nvPr/>
            </p:nvSpPr>
            <p:spPr>
              <a:xfrm>
                <a:off x="4469909" y="3303922"/>
                <a:ext cx="285978" cy="165049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311" extrusionOk="0">
                    <a:moveTo>
                      <a:pt x="178784" y="206312"/>
                    </a:moveTo>
                    <a:lnTo>
                      <a:pt x="0" y="103156"/>
                    </a:lnTo>
                    <a:lnTo>
                      <a:pt x="178784" y="0"/>
                    </a:lnTo>
                    <a:lnTo>
                      <a:pt x="357473" y="103156"/>
                    </a:lnTo>
                    <a:lnTo>
                      <a:pt x="178784" y="20631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307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" name="Google Shape;308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309;p12"/>
              <p:cNvSpPr/>
              <p:nvPr/>
            </p:nvSpPr>
            <p:spPr>
              <a:xfrm>
                <a:off x="4612847" y="3386395"/>
                <a:ext cx="142951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1032319" extrusionOk="0">
                    <a:moveTo>
                      <a:pt x="178689" y="929068"/>
                    </a:moveTo>
                    <a:lnTo>
                      <a:pt x="0" y="103232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92906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" name="Google Shape;310;p12"/>
              <p:cNvSpPr/>
              <p:nvPr/>
            </p:nvSpPr>
            <p:spPr>
              <a:xfrm>
                <a:off x="4255541" y="3675088"/>
                <a:ext cx="285978" cy="165201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501" extrusionOk="0">
                    <a:moveTo>
                      <a:pt x="178784" y="206502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5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" name="Google Shape;311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12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13;p12"/>
              <p:cNvSpPr/>
              <p:nvPr/>
            </p:nvSpPr>
            <p:spPr>
              <a:xfrm>
                <a:off x="4398478" y="3757637"/>
                <a:ext cx="142950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688" h="721899" extrusionOk="0">
                    <a:moveTo>
                      <a:pt x="178689" y="618744"/>
                    </a:moveTo>
                    <a:lnTo>
                      <a:pt x="0" y="72190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61874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14;p12"/>
              <p:cNvSpPr/>
              <p:nvPr/>
            </p:nvSpPr>
            <p:spPr>
              <a:xfrm>
                <a:off x="3975528" y="43347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15;p12"/>
              <p:cNvSpPr/>
              <p:nvPr/>
            </p:nvSpPr>
            <p:spPr>
              <a:xfrm>
                <a:off x="4027311" y="40671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156"/>
                    </a:lnTo>
                    <a:lnTo>
                      <a:pt x="178689" y="0"/>
                    </a:lnTo>
                    <a:lnTo>
                      <a:pt x="357473" y="103156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" name="Google Shape;316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" name="Google Shape;317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" name="Google Shape;318;p12"/>
              <p:cNvSpPr/>
              <p:nvPr/>
            </p:nvSpPr>
            <p:spPr>
              <a:xfrm>
                <a:off x="4170249" y="4149670"/>
                <a:ext cx="142951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399097" extrusionOk="0">
                    <a:moveTo>
                      <a:pt x="178689" y="295846"/>
                    </a:moveTo>
                    <a:lnTo>
                      <a:pt x="0" y="399098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29584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" name="Google Shape;319;p12"/>
              <p:cNvSpPr/>
              <p:nvPr/>
            </p:nvSpPr>
            <p:spPr>
              <a:xfrm>
                <a:off x="4359514" y="3443605"/>
                <a:ext cx="123401" cy="242674"/>
              </a:xfrm>
              <a:custGeom>
                <a:avLst/>
                <a:gdLst/>
                <a:ahLst/>
                <a:cxnLst/>
                <a:rect l="l" t="t" r="r" b="b"/>
                <a:pathLst>
                  <a:path w="154251" h="303342" extrusionOk="0">
                    <a:moveTo>
                      <a:pt x="65595" y="234575"/>
                    </a:moveTo>
                    <a:cubicBezTo>
                      <a:pt x="79310" y="258921"/>
                      <a:pt x="95907" y="281534"/>
                      <a:pt x="115030" y="301917"/>
                    </a:cubicBezTo>
                    <a:cubicBezTo>
                      <a:pt x="120364" y="308108"/>
                      <a:pt x="161512" y="292392"/>
                      <a:pt x="153130" y="288010"/>
                    </a:cubicBezTo>
                    <a:cubicBezTo>
                      <a:pt x="144747" y="283629"/>
                      <a:pt x="117601" y="246005"/>
                      <a:pt x="104171" y="221335"/>
                    </a:cubicBezTo>
                    <a:cubicBezTo>
                      <a:pt x="92896" y="191398"/>
                      <a:pt x="83356" y="160833"/>
                      <a:pt x="75596" y="129800"/>
                    </a:cubicBezTo>
                    <a:cubicBezTo>
                      <a:pt x="67119" y="99225"/>
                      <a:pt x="59880" y="54267"/>
                      <a:pt x="53689" y="33121"/>
                    </a:cubicBezTo>
                    <a:cubicBezTo>
                      <a:pt x="50377" y="17186"/>
                      <a:pt x="38044" y="4670"/>
                      <a:pt x="22161" y="1117"/>
                    </a:cubicBezTo>
                    <a:cubicBezTo>
                      <a:pt x="7397" y="-2312"/>
                      <a:pt x="-2223" y="1689"/>
                      <a:pt x="444" y="19596"/>
                    </a:cubicBezTo>
                    <a:cubicBezTo>
                      <a:pt x="4730" y="50743"/>
                      <a:pt x="29305" y="172853"/>
                      <a:pt x="65595" y="234575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20;p12"/>
              <p:cNvSpPr/>
              <p:nvPr/>
            </p:nvSpPr>
            <p:spPr>
              <a:xfrm>
                <a:off x="4386191" y="4013507"/>
                <a:ext cx="85270" cy="65855"/>
              </a:xfrm>
              <a:custGeom>
                <a:avLst/>
                <a:gdLst/>
                <a:ahLst/>
                <a:cxnLst/>
                <a:rect l="l" t="t" r="r" b="b"/>
                <a:pathLst>
                  <a:path w="106588" h="82319" extrusionOk="0">
                    <a:moveTo>
                      <a:pt x="8606" y="2"/>
                    </a:moveTo>
                    <a:cubicBezTo>
                      <a:pt x="21369" y="10385"/>
                      <a:pt x="40229" y="860"/>
                      <a:pt x="41181" y="1812"/>
                    </a:cubicBezTo>
                    <a:cubicBezTo>
                      <a:pt x="56119" y="15766"/>
                      <a:pt x="71828" y="28863"/>
                      <a:pt x="88235" y="41055"/>
                    </a:cubicBezTo>
                    <a:cubicBezTo>
                      <a:pt x="96141" y="47246"/>
                      <a:pt x="108523" y="55628"/>
                      <a:pt x="106332" y="67630"/>
                    </a:cubicBezTo>
                    <a:cubicBezTo>
                      <a:pt x="102332" y="89156"/>
                      <a:pt x="68232" y="82489"/>
                      <a:pt x="54897" y="75917"/>
                    </a:cubicBezTo>
                    <a:cubicBezTo>
                      <a:pt x="41562" y="69344"/>
                      <a:pt x="31371" y="58486"/>
                      <a:pt x="19083" y="50866"/>
                    </a:cubicBezTo>
                    <a:cubicBezTo>
                      <a:pt x="10320" y="45437"/>
                      <a:pt x="1653" y="42579"/>
                      <a:pt x="33" y="31816"/>
                    </a:cubicBezTo>
                    <a:cubicBezTo>
                      <a:pt x="-538" y="25244"/>
                      <a:pt x="6415" y="-283"/>
                      <a:pt x="8606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21;p12"/>
              <p:cNvSpPr/>
              <p:nvPr/>
            </p:nvSpPr>
            <p:spPr>
              <a:xfrm>
                <a:off x="4386358" y="4035136"/>
                <a:ext cx="84898" cy="44294"/>
              </a:xfrm>
              <a:custGeom>
                <a:avLst/>
                <a:gdLst/>
                <a:ahLst/>
                <a:cxnLst/>
                <a:rect l="l" t="t" r="r" b="b"/>
                <a:pathLst>
                  <a:path w="106123" h="55368" extrusionOk="0">
                    <a:moveTo>
                      <a:pt x="301" y="0"/>
                    </a:moveTo>
                    <a:cubicBezTo>
                      <a:pt x="1920" y="10668"/>
                      <a:pt x="10492" y="13525"/>
                      <a:pt x="19351" y="19050"/>
                    </a:cubicBezTo>
                    <a:cubicBezTo>
                      <a:pt x="31828" y="26765"/>
                      <a:pt x="42782" y="38100"/>
                      <a:pt x="55831" y="44577"/>
                    </a:cubicBezTo>
                    <a:cubicBezTo>
                      <a:pt x="68881" y="51054"/>
                      <a:pt x="97646" y="56674"/>
                      <a:pt x="106123" y="41338"/>
                    </a:cubicBezTo>
                    <a:cubicBezTo>
                      <a:pt x="101551" y="62008"/>
                      <a:pt x="68023" y="55531"/>
                      <a:pt x="54879" y="48958"/>
                    </a:cubicBezTo>
                    <a:cubicBezTo>
                      <a:pt x="41734" y="42386"/>
                      <a:pt x="31352" y="31528"/>
                      <a:pt x="19065" y="23908"/>
                    </a:cubicBezTo>
                    <a:cubicBezTo>
                      <a:pt x="10302" y="18479"/>
                      <a:pt x="1634" y="15621"/>
                      <a:pt x="15" y="4858"/>
                    </a:cubicBezTo>
                    <a:cubicBezTo>
                      <a:pt x="-40" y="3229"/>
                      <a:pt x="56" y="1610"/>
                      <a:pt x="30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22;p12"/>
              <p:cNvSpPr/>
              <p:nvPr/>
            </p:nvSpPr>
            <p:spPr>
              <a:xfrm>
                <a:off x="4488338" y="3953912"/>
                <a:ext cx="85261" cy="63613"/>
              </a:xfrm>
              <a:custGeom>
                <a:avLst/>
                <a:gdLst/>
                <a:ahLst/>
                <a:cxnLst/>
                <a:rect l="l" t="t" r="r" b="b"/>
                <a:pathLst>
                  <a:path w="106576" h="79516" extrusionOk="0">
                    <a:moveTo>
                      <a:pt x="10192" y="58"/>
                    </a:moveTo>
                    <a:cubicBezTo>
                      <a:pt x="22955" y="10440"/>
                      <a:pt x="45244" y="-895"/>
                      <a:pt x="46196" y="58"/>
                    </a:cubicBezTo>
                    <a:cubicBezTo>
                      <a:pt x="59433" y="13574"/>
                      <a:pt x="73460" y="26299"/>
                      <a:pt x="88202" y="38158"/>
                    </a:cubicBezTo>
                    <a:cubicBezTo>
                      <a:pt x="96202" y="44444"/>
                      <a:pt x="108585" y="52826"/>
                      <a:pt x="106299" y="64828"/>
                    </a:cubicBezTo>
                    <a:cubicBezTo>
                      <a:pt x="102298" y="86354"/>
                      <a:pt x="68199" y="79687"/>
                      <a:pt x="54959" y="73114"/>
                    </a:cubicBezTo>
                    <a:cubicBezTo>
                      <a:pt x="41719" y="66542"/>
                      <a:pt x="31337" y="55684"/>
                      <a:pt x="19050" y="48064"/>
                    </a:cubicBezTo>
                    <a:cubicBezTo>
                      <a:pt x="10287" y="42634"/>
                      <a:pt x="1715" y="39777"/>
                      <a:pt x="0" y="29014"/>
                    </a:cubicBezTo>
                    <a:cubicBezTo>
                      <a:pt x="721" y="18622"/>
                      <a:pt x="4243" y="8611"/>
                      <a:pt x="10192" y="58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323;p12"/>
              <p:cNvSpPr/>
              <p:nvPr/>
            </p:nvSpPr>
            <p:spPr>
              <a:xfrm>
                <a:off x="4488682" y="3974367"/>
                <a:ext cx="84923" cy="44256"/>
              </a:xfrm>
              <a:custGeom>
                <a:avLst/>
                <a:gdLst/>
                <a:ahLst/>
                <a:cxnLst/>
                <a:rect l="l" t="t" r="r" b="b"/>
                <a:pathLst>
                  <a:path w="106154" h="55320" extrusionOk="0">
                    <a:moveTo>
                      <a:pt x="331" y="0"/>
                    </a:moveTo>
                    <a:cubicBezTo>
                      <a:pt x="1951" y="10573"/>
                      <a:pt x="10523" y="13525"/>
                      <a:pt x="19381" y="19050"/>
                    </a:cubicBezTo>
                    <a:cubicBezTo>
                      <a:pt x="31859" y="26765"/>
                      <a:pt x="42813" y="38100"/>
                      <a:pt x="55767" y="44482"/>
                    </a:cubicBezTo>
                    <a:cubicBezTo>
                      <a:pt x="68721" y="50863"/>
                      <a:pt x="97677" y="56578"/>
                      <a:pt x="106154" y="41243"/>
                    </a:cubicBezTo>
                    <a:cubicBezTo>
                      <a:pt x="101582" y="62008"/>
                      <a:pt x="68054" y="55435"/>
                      <a:pt x="54910" y="48958"/>
                    </a:cubicBezTo>
                    <a:cubicBezTo>
                      <a:pt x="41765" y="42481"/>
                      <a:pt x="31383" y="31528"/>
                      <a:pt x="19096" y="23908"/>
                    </a:cubicBezTo>
                    <a:cubicBezTo>
                      <a:pt x="10333" y="18478"/>
                      <a:pt x="1665" y="15621"/>
                      <a:pt x="46" y="4858"/>
                    </a:cubicBezTo>
                    <a:cubicBezTo>
                      <a:pt x="-67" y="3229"/>
                      <a:pt x="28" y="1600"/>
                      <a:pt x="33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24;p12"/>
              <p:cNvSpPr/>
              <p:nvPr/>
            </p:nvSpPr>
            <p:spPr>
              <a:xfrm>
                <a:off x="4254514" y="3662153"/>
                <a:ext cx="298029" cy="360530"/>
              </a:xfrm>
              <a:custGeom>
                <a:avLst/>
                <a:gdLst/>
                <a:ahLst/>
                <a:cxnLst/>
                <a:rect l="l" t="t" r="r" b="b"/>
                <a:pathLst>
                  <a:path w="372536" h="450662" extrusionOk="0">
                    <a:moveTo>
                      <a:pt x="2903" y="30848"/>
                    </a:moveTo>
                    <a:cubicBezTo>
                      <a:pt x="-11194" y="119145"/>
                      <a:pt x="27954" y="152006"/>
                      <a:pt x="79103" y="170865"/>
                    </a:cubicBezTo>
                    <a:cubicBezTo>
                      <a:pt x="115679" y="184296"/>
                      <a:pt x="168162" y="205060"/>
                      <a:pt x="168162" y="205060"/>
                    </a:cubicBezTo>
                    <a:cubicBezTo>
                      <a:pt x="168162" y="205060"/>
                      <a:pt x="167400" y="224110"/>
                      <a:pt x="167019" y="267925"/>
                    </a:cubicBezTo>
                    <a:cubicBezTo>
                      <a:pt x="167019" y="306025"/>
                      <a:pt x="171686" y="445947"/>
                      <a:pt x="171686" y="445947"/>
                    </a:cubicBezTo>
                    <a:cubicBezTo>
                      <a:pt x="183944" y="452234"/>
                      <a:pt x="198481" y="452234"/>
                      <a:pt x="210739" y="445947"/>
                    </a:cubicBezTo>
                    <a:cubicBezTo>
                      <a:pt x="210739" y="445947"/>
                      <a:pt x="231313" y="338886"/>
                      <a:pt x="235694" y="290595"/>
                    </a:cubicBezTo>
                    <a:cubicBezTo>
                      <a:pt x="241600" y="225063"/>
                      <a:pt x="251601" y="182200"/>
                      <a:pt x="248267" y="168103"/>
                    </a:cubicBezTo>
                    <a:cubicBezTo>
                      <a:pt x="245314" y="155721"/>
                      <a:pt x="173782" y="120478"/>
                      <a:pt x="151017" y="101428"/>
                    </a:cubicBezTo>
                    <a:lnTo>
                      <a:pt x="301036" y="151720"/>
                    </a:lnTo>
                    <a:cubicBezTo>
                      <a:pt x="298036" y="167932"/>
                      <a:pt x="296538" y="184381"/>
                      <a:pt x="296559" y="200869"/>
                    </a:cubicBezTo>
                    <a:cubicBezTo>
                      <a:pt x="297892" y="252780"/>
                      <a:pt x="300845" y="365271"/>
                      <a:pt x="300845" y="365271"/>
                    </a:cubicBezTo>
                    <a:cubicBezTo>
                      <a:pt x="300845" y="365271"/>
                      <a:pt x="321419" y="380130"/>
                      <a:pt x="338945" y="365271"/>
                    </a:cubicBezTo>
                    <a:cubicBezTo>
                      <a:pt x="338945" y="365271"/>
                      <a:pt x="377045" y="142576"/>
                      <a:pt x="372092" y="113144"/>
                    </a:cubicBezTo>
                    <a:cubicBezTo>
                      <a:pt x="367711" y="85140"/>
                      <a:pt x="235599" y="27990"/>
                      <a:pt x="212263" y="8369"/>
                    </a:cubicBezTo>
                    <a:cubicBezTo>
                      <a:pt x="204058" y="1673"/>
                      <a:pt x="193384" y="-1204"/>
                      <a:pt x="182926" y="463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5;p12"/>
              <p:cNvSpPr/>
              <p:nvPr/>
            </p:nvSpPr>
            <p:spPr>
              <a:xfrm>
                <a:off x="4279346" y="3421120"/>
                <a:ext cx="93728" cy="91216"/>
              </a:xfrm>
              <a:custGeom>
                <a:avLst/>
                <a:gdLst/>
                <a:ahLst/>
                <a:cxnLst/>
                <a:rect l="l" t="t" r="r" b="b"/>
                <a:pathLst>
                  <a:path w="117160" h="114020" extrusionOk="0">
                    <a:moveTo>
                      <a:pt x="24041" y="0"/>
                    </a:moveTo>
                    <a:cubicBezTo>
                      <a:pt x="24041" y="0"/>
                      <a:pt x="26232" y="42101"/>
                      <a:pt x="25279" y="45815"/>
                    </a:cubicBezTo>
                    <a:cubicBezTo>
                      <a:pt x="24327" y="49530"/>
                      <a:pt x="6229" y="61817"/>
                      <a:pt x="609" y="66294"/>
                    </a:cubicBezTo>
                    <a:cubicBezTo>
                      <a:pt x="-5010" y="70771"/>
                      <a:pt x="29661" y="104394"/>
                      <a:pt x="46425" y="112300"/>
                    </a:cubicBezTo>
                    <a:cubicBezTo>
                      <a:pt x="63189" y="120205"/>
                      <a:pt x="116148" y="99727"/>
                      <a:pt x="117100" y="74200"/>
                    </a:cubicBezTo>
                    <a:cubicBezTo>
                      <a:pt x="118053" y="48673"/>
                      <a:pt x="107575" y="26575"/>
                      <a:pt x="99860" y="25146"/>
                    </a:cubicBezTo>
                    <a:cubicBezTo>
                      <a:pt x="92145" y="23717"/>
                      <a:pt x="24041" y="0"/>
                      <a:pt x="24041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12"/>
              <p:cNvSpPr/>
              <p:nvPr/>
            </p:nvSpPr>
            <p:spPr>
              <a:xfrm>
                <a:off x="4254597" y="3433943"/>
                <a:ext cx="151659" cy="296670"/>
              </a:xfrm>
              <a:custGeom>
                <a:avLst/>
                <a:gdLst/>
                <a:ahLst/>
                <a:cxnLst/>
                <a:rect l="l" t="t" r="r" b="b"/>
                <a:pathLst>
                  <a:path w="189574" h="370837" extrusionOk="0">
                    <a:moveTo>
                      <a:pt x="50329" y="37015"/>
                    </a:moveTo>
                    <a:cubicBezTo>
                      <a:pt x="50329" y="37015"/>
                      <a:pt x="80809" y="82450"/>
                      <a:pt x="123386" y="86736"/>
                    </a:cubicBezTo>
                    <a:cubicBezTo>
                      <a:pt x="136816" y="73496"/>
                      <a:pt x="137959" y="26442"/>
                      <a:pt x="119385" y="11393"/>
                    </a:cubicBezTo>
                    <a:cubicBezTo>
                      <a:pt x="119385" y="11393"/>
                      <a:pt x="136530" y="-2323"/>
                      <a:pt x="147960" y="344"/>
                    </a:cubicBezTo>
                    <a:cubicBezTo>
                      <a:pt x="160529" y="7926"/>
                      <a:pt x="169882" y="19861"/>
                      <a:pt x="174249" y="33872"/>
                    </a:cubicBezTo>
                    <a:cubicBezTo>
                      <a:pt x="185150" y="65076"/>
                      <a:pt x="190313" y="97985"/>
                      <a:pt x="189489" y="131027"/>
                    </a:cubicBezTo>
                    <a:cubicBezTo>
                      <a:pt x="188727" y="175604"/>
                      <a:pt x="189489" y="288380"/>
                      <a:pt x="189489" y="288380"/>
                    </a:cubicBezTo>
                    <a:cubicBezTo>
                      <a:pt x="184440" y="315326"/>
                      <a:pt x="168114" y="338824"/>
                      <a:pt x="144626" y="352960"/>
                    </a:cubicBezTo>
                    <a:cubicBezTo>
                      <a:pt x="113965" y="370266"/>
                      <a:pt x="77860" y="375239"/>
                      <a:pt x="43661" y="366866"/>
                    </a:cubicBezTo>
                    <a:cubicBezTo>
                      <a:pt x="26445" y="363208"/>
                      <a:pt x="12392" y="350816"/>
                      <a:pt x="6609" y="334195"/>
                    </a:cubicBezTo>
                    <a:cubicBezTo>
                      <a:pt x="8609" y="302858"/>
                      <a:pt x="20992" y="238945"/>
                      <a:pt x="16134" y="199226"/>
                    </a:cubicBezTo>
                    <a:cubicBezTo>
                      <a:pt x="11276" y="159507"/>
                      <a:pt x="2609" y="130551"/>
                      <a:pt x="418" y="98832"/>
                    </a:cubicBezTo>
                    <a:cubicBezTo>
                      <a:pt x="-1773" y="67114"/>
                      <a:pt x="4609" y="67686"/>
                      <a:pt x="20611" y="56351"/>
                    </a:cubicBezTo>
                    <a:cubicBezTo>
                      <a:pt x="30053" y="49217"/>
                      <a:pt x="39984" y="42759"/>
                      <a:pt x="50329" y="3701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12"/>
              <p:cNvSpPr/>
              <p:nvPr/>
            </p:nvSpPr>
            <p:spPr>
              <a:xfrm>
                <a:off x="4275867" y="3326707"/>
                <a:ext cx="101092" cy="122957"/>
              </a:xfrm>
              <a:custGeom>
                <a:avLst/>
                <a:gdLst/>
                <a:ahLst/>
                <a:cxnLst/>
                <a:rect l="l" t="t" r="r" b="b"/>
                <a:pathLst>
                  <a:path w="126365" h="153696" extrusionOk="0">
                    <a:moveTo>
                      <a:pt x="123547" y="55607"/>
                    </a:moveTo>
                    <a:lnTo>
                      <a:pt x="123547" y="55607"/>
                    </a:lnTo>
                    <a:cubicBezTo>
                      <a:pt x="118499" y="22936"/>
                      <a:pt x="94972" y="-1543"/>
                      <a:pt x="61349" y="76"/>
                    </a:cubicBezTo>
                    <a:cubicBezTo>
                      <a:pt x="25578" y="2019"/>
                      <a:pt x="-1846" y="32594"/>
                      <a:pt x="97" y="68361"/>
                    </a:cubicBezTo>
                    <a:cubicBezTo>
                      <a:pt x="99" y="68399"/>
                      <a:pt x="101" y="68427"/>
                      <a:pt x="103" y="68465"/>
                    </a:cubicBezTo>
                    <a:cubicBezTo>
                      <a:pt x="1271" y="88611"/>
                      <a:pt x="11858" y="107032"/>
                      <a:pt x="28678" y="118186"/>
                    </a:cubicBezTo>
                    <a:cubicBezTo>
                      <a:pt x="29839" y="123139"/>
                      <a:pt x="31598" y="127940"/>
                      <a:pt x="33917" y="132473"/>
                    </a:cubicBezTo>
                    <a:cubicBezTo>
                      <a:pt x="45728" y="146380"/>
                      <a:pt x="81542" y="155048"/>
                      <a:pt x="92114" y="153524"/>
                    </a:cubicBezTo>
                    <a:cubicBezTo>
                      <a:pt x="104686" y="152400"/>
                      <a:pt x="115295" y="143713"/>
                      <a:pt x="118880" y="131616"/>
                    </a:cubicBezTo>
                    <a:cubicBezTo>
                      <a:pt x="129833" y="105899"/>
                      <a:pt x="126309" y="71609"/>
                      <a:pt x="123547" y="5560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328;p12"/>
              <p:cNvSpPr/>
              <p:nvPr/>
            </p:nvSpPr>
            <p:spPr>
              <a:xfrm>
                <a:off x="4266495" y="3315741"/>
                <a:ext cx="106605" cy="105444"/>
              </a:xfrm>
              <a:custGeom>
                <a:avLst/>
                <a:gdLst/>
                <a:ahLst/>
                <a:cxnLst/>
                <a:rect l="l" t="t" r="r" b="b"/>
                <a:pathLst>
                  <a:path w="133256" h="131805" extrusionOk="0">
                    <a:moveTo>
                      <a:pt x="40114" y="131806"/>
                    </a:moveTo>
                    <a:lnTo>
                      <a:pt x="40114" y="131806"/>
                    </a:lnTo>
                    <a:lnTo>
                      <a:pt x="43162" y="103231"/>
                    </a:lnTo>
                    <a:cubicBezTo>
                      <a:pt x="43162" y="103231"/>
                      <a:pt x="19921" y="43033"/>
                      <a:pt x="74880" y="54653"/>
                    </a:cubicBezTo>
                    <a:cubicBezTo>
                      <a:pt x="111170" y="62273"/>
                      <a:pt x="120314" y="65512"/>
                      <a:pt x="131363" y="41223"/>
                    </a:cubicBezTo>
                    <a:cubicBezTo>
                      <a:pt x="142412" y="16934"/>
                      <a:pt x="103455" y="-5068"/>
                      <a:pt x="57164" y="1028"/>
                    </a:cubicBezTo>
                    <a:cubicBezTo>
                      <a:pt x="24162" y="4533"/>
                      <a:pt x="-666" y="32717"/>
                      <a:pt x="14" y="65893"/>
                    </a:cubicBezTo>
                    <a:cubicBezTo>
                      <a:pt x="1252" y="83895"/>
                      <a:pt x="6014" y="120185"/>
                      <a:pt x="40114" y="131806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329;p12"/>
              <p:cNvSpPr/>
              <p:nvPr/>
            </p:nvSpPr>
            <p:spPr>
              <a:xfrm>
                <a:off x="4373043" y="3434522"/>
                <a:ext cx="49149" cy="71094"/>
              </a:xfrm>
              <a:custGeom>
                <a:avLst/>
                <a:gdLst/>
                <a:ahLst/>
                <a:cxnLst/>
                <a:rect l="l" t="t" r="r" b="b"/>
                <a:pathLst>
                  <a:path w="61436" h="88868" extrusionOk="0">
                    <a:moveTo>
                      <a:pt x="39243" y="88868"/>
                    </a:moveTo>
                    <a:cubicBezTo>
                      <a:pt x="47575" y="88601"/>
                      <a:pt x="55499" y="85192"/>
                      <a:pt x="61436" y="79343"/>
                    </a:cubicBezTo>
                    <a:cubicBezTo>
                      <a:pt x="60198" y="63722"/>
                      <a:pt x="40196" y="4381"/>
                      <a:pt x="0" y="0"/>
                    </a:cubicBezTo>
                    <a:cubicBezTo>
                      <a:pt x="10976" y="7630"/>
                      <a:pt x="19668" y="18098"/>
                      <a:pt x="25146" y="30290"/>
                    </a:cubicBezTo>
                    <a:cubicBezTo>
                      <a:pt x="31347" y="49425"/>
                      <a:pt x="36060" y="69009"/>
                      <a:pt x="39243" y="8886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30" name="Google Shape;330;p12"/>
              <p:cNvGrpSpPr/>
              <p:nvPr/>
            </p:nvGrpSpPr>
            <p:grpSpPr>
              <a:xfrm flipH="1">
                <a:off x="4321768" y="3621401"/>
                <a:ext cx="239005" cy="181217"/>
                <a:chOff x="6621095" y="1452181"/>
                <a:chExt cx="330894" cy="250785"/>
              </a:xfrm>
            </p:grpSpPr>
            <p:sp>
              <p:nvSpPr>
                <p:cNvPr id="331" name="Google Shape;331;p12"/>
                <p:cNvSpPr/>
                <p:nvPr/>
              </p:nvSpPr>
              <p:spPr>
                <a:xfrm>
                  <a:off x="6648789" y="1521520"/>
                  <a:ext cx="303199" cy="17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199" h="174500" extrusionOk="0">
                      <a:moveTo>
                        <a:pt x="0" y="63249"/>
                      </a:moveTo>
                      <a:lnTo>
                        <a:pt x="107878" y="860"/>
                      </a:lnTo>
                      <a:cubicBezTo>
                        <a:pt x="109779" y="-287"/>
                        <a:pt x="112155" y="-287"/>
                        <a:pt x="114056" y="860"/>
                      </a:cubicBezTo>
                      <a:lnTo>
                        <a:pt x="303200" y="110302"/>
                      </a:lnTo>
                      <a:lnTo>
                        <a:pt x="192280" y="17450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2" name="Google Shape;332;p12"/>
                <p:cNvSpPr/>
                <p:nvPr/>
              </p:nvSpPr>
              <p:spPr>
                <a:xfrm>
                  <a:off x="6790409" y="1564671"/>
                  <a:ext cx="79173" cy="458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173" h="45815" extrusionOk="0">
                      <a:moveTo>
                        <a:pt x="79174" y="29242"/>
                      </a:moveTo>
                      <a:lnTo>
                        <a:pt x="50660" y="45815"/>
                      </a:lnTo>
                      <a:lnTo>
                        <a:pt x="0" y="16478"/>
                      </a:lnTo>
                      <a:lnTo>
                        <a:pt x="28514" y="0"/>
                      </a:lnTo>
                      <a:lnTo>
                        <a:pt x="79174" y="29242"/>
                      </a:lnTo>
                      <a:close/>
                    </a:path>
                  </a:pathLst>
                </a:custGeom>
                <a:solidFill>
                  <a:srgbClr val="000000">
                    <a:alpha val="149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3" name="Google Shape;333;p12"/>
                <p:cNvSpPr/>
                <p:nvPr/>
              </p:nvSpPr>
              <p:spPr>
                <a:xfrm>
                  <a:off x="6648780" y="1584674"/>
                  <a:ext cx="303209" cy="1182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209" h="118292" extrusionOk="0">
                      <a:moveTo>
                        <a:pt x="303209" y="47149"/>
                      </a:moveTo>
                      <a:lnTo>
                        <a:pt x="303209" y="49721"/>
                      </a:lnTo>
                      <a:cubicBezTo>
                        <a:pt x="303237" y="53440"/>
                        <a:pt x="301279" y="56892"/>
                        <a:pt x="298076" y="58769"/>
                      </a:cubicBezTo>
                      <a:lnTo>
                        <a:pt x="197517" y="116872"/>
                      </a:lnTo>
                      <a:cubicBezTo>
                        <a:pt x="194323" y="118766"/>
                        <a:pt x="190350" y="118766"/>
                        <a:pt x="187157" y="116872"/>
                      </a:cubicBezTo>
                      <a:lnTo>
                        <a:pt x="5237" y="12097"/>
                      </a:lnTo>
                      <a:cubicBezTo>
                        <a:pt x="1863" y="10147"/>
                        <a:pt x="-153" y="6475"/>
                        <a:pt x="9" y="2572"/>
                      </a:cubicBezTo>
                      <a:lnTo>
                        <a:pt x="9" y="0"/>
                      </a:lnTo>
                      <a:lnTo>
                        <a:pt x="192289" y="111252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4" name="Google Shape;334;p12"/>
                <p:cNvSpPr/>
                <p:nvPr/>
              </p:nvSpPr>
              <p:spPr>
                <a:xfrm>
                  <a:off x="6621095" y="1454086"/>
                  <a:ext cx="217122" cy="2443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122" h="244320" extrusionOk="0">
                      <a:moveTo>
                        <a:pt x="217123" y="243459"/>
                      </a:moveTo>
                      <a:cubicBezTo>
                        <a:pt x="213644" y="244834"/>
                        <a:pt x="209728" y="244552"/>
                        <a:pt x="206478" y="242697"/>
                      </a:cubicBezTo>
                      <a:lnTo>
                        <a:pt x="25888" y="137922"/>
                      </a:lnTo>
                      <a:cubicBezTo>
                        <a:pt x="22695" y="136081"/>
                        <a:pt x="20499" y="132899"/>
                        <a:pt x="19900" y="129254"/>
                      </a:cubicBezTo>
                      <a:lnTo>
                        <a:pt x="36" y="10763"/>
                      </a:lnTo>
                      <a:cubicBezTo>
                        <a:pt x="-12" y="10097"/>
                        <a:pt x="-12" y="9429"/>
                        <a:pt x="36" y="8763"/>
                      </a:cubicBezTo>
                      <a:cubicBezTo>
                        <a:pt x="26" y="5457"/>
                        <a:pt x="1366" y="2291"/>
                        <a:pt x="3743" y="0"/>
                      </a:cubicBezTo>
                      <a:lnTo>
                        <a:pt x="191935" y="108871"/>
                      </a:lnTo>
                      <a:cubicBezTo>
                        <a:pt x="194226" y="110281"/>
                        <a:pt x="195813" y="112601"/>
                        <a:pt x="196307" y="115252"/>
                      </a:cubicBez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5" name="Google Shape;335;p12"/>
                <p:cNvSpPr/>
                <p:nvPr/>
              </p:nvSpPr>
              <p:spPr>
                <a:xfrm>
                  <a:off x="6624647" y="1452181"/>
                  <a:ext cx="216421" cy="245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421" h="245364" extrusionOk="0">
                      <a:moveTo>
                        <a:pt x="216422" y="243840"/>
                      </a:moveTo>
                      <a:lnTo>
                        <a:pt x="215186" y="244602"/>
                      </a:lnTo>
                      <a:lnTo>
                        <a:pt x="213570" y="245364"/>
                      </a:lnTo>
                      <a:lnTo>
                        <a:pt x="192090" y="117157"/>
                      </a:lnTo>
                      <a:cubicBezTo>
                        <a:pt x="191596" y="114506"/>
                        <a:pt x="190008" y="112186"/>
                        <a:pt x="187718" y="110776"/>
                      </a:cubicBezTo>
                      <a:lnTo>
                        <a:pt x="0" y="1905"/>
                      </a:lnTo>
                      <a:cubicBezTo>
                        <a:pt x="694" y="1117"/>
                        <a:pt x="1530" y="471"/>
                        <a:pt x="2471" y="0"/>
                      </a:cubicBezTo>
                      <a:lnTo>
                        <a:pt x="191044" y="109061"/>
                      </a:lnTo>
                      <a:cubicBezTo>
                        <a:pt x="193373" y="110453"/>
                        <a:pt x="194998" y="112774"/>
                        <a:pt x="195512" y="115443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36" name="Google Shape;336;p12"/>
              <p:cNvSpPr/>
              <p:nvPr/>
            </p:nvSpPr>
            <p:spPr>
              <a:xfrm>
                <a:off x="4228115" y="3483465"/>
                <a:ext cx="114539" cy="321870"/>
              </a:xfrm>
              <a:custGeom>
                <a:avLst/>
                <a:gdLst/>
                <a:ahLst/>
                <a:cxnLst/>
                <a:rect l="l" t="t" r="r" b="b"/>
                <a:pathLst>
                  <a:path w="143174" h="402337" extrusionOk="0">
                    <a:moveTo>
                      <a:pt x="132316" y="337406"/>
                    </a:moveTo>
                    <a:cubicBezTo>
                      <a:pt x="124650" y="332329"/>
                      <a:pt x="116664" y="327748"/>
                      <a:pt x="108408" y="323690"/>
                    </a:cubicBezTo>
                    <a:cubicBezTo>
                      <a:pt x="100708" y="321280"/>
                      <a:pt x="93712" y="317032"/>
                      <a:pt x="88025" y="311307"/>
                    </a:cubicBezTo>
                    <a:cubicBezTo>
                      <a:pt x="80500" y="303973"/>
                      <a:pt x="68308" y="276255"/>
                      <a:pt x="59450" y="249204"/>
                    </a:cubicBezTo>
                    <a:cubicBezTo>
                      <a:pt x="50616" y="218763"/>
                      <a:pt x="47136" y="187016"/>
                      <a:pt x="49163" y="155383"/>
                    </a:cubicBezTo>
                    <a:cubicBezTo>
                      <a:pt x="52877" y="117283"/>
                      <a:pt x="66498" y="64419"/>
                      <a:pt x="69927" y="42607"/>
                    </a:cubicBezTo>
                    <a:cubicBezTo>
                      <a:pt x="73356" y="20795"/>
                      <a:pt x="66403" y="12127"/>
                      <a:pt x="56211" y="4507"/>
                    </a:cubicBezTo>
                    <a:cubicBezTo>
                      <a:pt x="44305" y="-5018"/>
                      <a:pt x="27636" y="-732"/>
                      <a:pt x="19064" y="29844"/>
                    </a:cubicBezTo>
                    <a:cubicBezTo>
                      <a:pt x="7948" y="72154"/>
                      <a:pt x="1559" y="115569"/>
                      <a:pt x="14" y="159288"/>
                    </a:cubicBezTo>
                    <a:cubicBezTo>
                      <a:pt x="-297" y="191635"/>
                      <a:pt x="4690" y="223811"/>
                      <a:pt x="14777" y="254538"/>
                    </a:cubicBezTo>
                    <a:cubicBezTo>
                      <a:pt x="23864" y="280970"/>
                      <a:pt x="36113" y="306202"/>
                      <a:pt x="51258" y="329691"/>
                    </a:cubicBezTo>
                    <a:cubicBezTo>
                      <a:pt x="55449" y="336739"/>
                      <a:pt x="56783" y="342930"/>
                      <a:pt x="63164" y="357313"/>
                    </a:cubicBezTo>
                    <a:cubicBezTo>
                      <a:pt x="69329" y="371772"/>
                      <a:pt x="78905" y="384517"/>
                      <a:pt x="91073" y="394461"/>
                    </a:cubicBezTo>
                    <a:cubicBezTo>
                      <a:pt x="101836" y="402176"/>
                      <a:pt x="106884" y="403224"/>
                      <a:pt x="109361" y="401795"/>
                    </a:cubicBezTo>
                    <a:cubicBezTo>
                      <a:pt x="111837" y="400366"/>
                      <a:pt x="111837" y="396461"/>
                      <a:pt x="107360" y="392270"/>
                    </a:cubicBezTo>
                    <a:cubicBezTo>
                      <a:pt x="99783" y="386317"/>
                      <a:pt x="93331" y="379059"/>
                      <a:pt x="88310" y="370839"/>
                    </a:cubicBezTo>
                    <a:cubicBezTo>
                      <a:pt x="88310" y="370839"/>
                      <a:pt x="97835" y="380364"/>
                      <a:pt x="103836" y="385412"/>
                    </a:cubicBezTo>
                    <a:cubicBezTo>
                      <a:pt x="109247" y="389955"/>
                      <a:pt x="115237" y="393775"/>
                      <a:pt x="121648" y="396747"/>
                    </a:cubicBezTo>
                    <a:cubicBezTo>
                      <a:pt x="127934" y="399509"/>
                      <a:pt x="136602" y="394175"/>
                      <a:pt x="132125" y="389984"/>
                    </a:cubicBezTo>
                    <a:cubicBezTo>
                      <a:pt x="127649" y="385793"/>
                      <a:pt x="123172" y="383697"/>
                      <a:pt x="114314" y="375982"/>
                    </a:cubicBezTo>
                    <a:cubicBezTo>
                      <a:pt x="109302" y="372067"/>
                      <a:pt x="104818" y="367524"/>
                      <a:pt x="100979" y="362457"/>
                    </a:cubicBezTo>
                    <a:cubicBezTo>
                      <a:pt x="107247" y="367238"/>
                      <a:pt x="113870" y="371534"/>
                      <a:pt x="120791" y="375315"/>
                    </a:cubicBezTo>
                    <a:cubicBezTo>
                      <a:pt x="126215" y="378592"/>
                      <a:pt x="132455" y="380278"/>
                      <a:pt x="138793" y="380173"/>
                    </a:cubicBezTo>
                    <a:cubicBezTo>
                      <a:pt x="142127" y="380173"/>
                      <a:pt x="146127" y="375411"/>
                      <a:pt x="139936" y="370648"/>
                    </a:cubicBezTo>
                    <a:cubicBezTo>
                      <a:pt x="131572" y="366295"/>
                      <a:pt x="123741" y="360990"/>
                      <a:pt x="116600" y="354837"/>
                    </a:cubicBezTo>
                    <a:cubicBezTo>
                      <a:pt x="109742" y="347979"/>
                      <a:pt x="105932" y="342264"/>
                      <a:pt x="107837" y="342168"/>
                    </a:cubicBezTo>
                    <a:cubicBezTo>
                      <a:pt x="109742" y="342073"/>
                      <a:pt x="113456" y="346264"/>
                      <a:pt x="121457" y="348836"/>
                    </a:cubicBezTo>
                    <a:cubicBezTo>
                      <a:pt x="129458" y="351408"/>
                      <a:pt x="138031" y="348836"/>
                      <a:pt x="139079" y="344645"/>
                    </a:cubicBezTo>
                    <a:cubicBezTo>
                      <a:pt x="140126" y="340454"/>
                      <a:pt x="139841" y="341121"/>
                      <a:pt x="132316" y="337406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" name="Google Shape;337;p12"/>
              <p:cNvSpPr/>
              <p:nvPr/>
            </p:nvSpPr>
            <p:spPr>
              <a:xfrm>
                <a:off x="4223328" y="3479828"/>
                <a:ext cx="66218" cy="90245"/>
              </a:xfrm>
              <a:custGeom>
                <a:avLst/>
                <a:gdLst/>
                <a:ahLst/>
                <a:cxnLst/>
                <a:rect l="l" t="t" r="r" b="b"/>
                <a:pathLst>
                  <a:path w="82772" h="112806" extrusionOk="0">
                    <a:moveTo>
                      <a:pt x="0" y="90018"/>
                    </a:moveTo>
                    <a:cubicBezTo>
                      <a:pt x="0" y="90018"/>
                      <a:pt x="30004" y="119831"/>
                      <a:pt x="65532" y="111258"/>
                    </a:cubicBezTo>
                    <a:cubicBezTo>
                      <a:pt x="70580" y="107829"/>
                      <a:pt x="82772" y="38106"/>
                      <a:pt x="82772" y="38106"/>
                    </a:cubicBezTo>
                    <a:cubicBezTo>
                      <a:pt x="82772" y="38106"/>
                      <a:pt x="82772" y="-565"/>
                      <a:pt x="53149" y="6"/>
                    </a:cubicBezTo>
                    <a:cubicBezTo>
                      <a:pt x="23527" y="578"/>
                      <a:pt x="0" y="90018"/>
                      <a:pt x="0" y="9001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38" name="Google Shape;338;p12"/>
          <p:cNvSpPr txBox="1">
            <a:spLocks noGrp="1"/>
          </p:cNvSpPr>
          <p:nvPr>
            <p:ph type="ctrTitle"/>
          </p:nvPr>
        </p:nvSpPr>
        <p:spPr>
          <a:xfrm>
            <a:off x="1200079" y="1674815"/>
            <a:ext cx="4962600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/>
              <a:t>Understanding</a:t>
            </a:r>
            <a:br>
              <a:rPr lang="en-US" sz="4000" b="1" dirty="0"/>
            </a:br>
            <a:r>
              <a:rPr lang="en-US" sz="4000" b="1" dirty="0"/>
              <a:t>of AI-Based Recruitment Outcomes</a:t>
            </a:r>
          </a:p>
        </p:txBody>
      </p:sp>
      <p:sp>
        <p:nvSpPr>
          <p:cNvPr id="2" name="Google Shape;338;p12">
            <a:extLst>
              <a:ext uri="{FF2B5EF4-FFF2-40B4-BE49-F238E27FC236}">
                <a16:creationId xmlns:a16="http://schemas.microsoft.com/office/drawing/2014/main" id="{F9CE26DA-3731-E3F0-06DE-E999CF824F5E}"/>
              </a:ext>
            </a:extLst>
          </p:cNvPr>
          <p:cNvSpPr txBox="1">
            <a:spLocks/>
          </p:cNvSpPr>
          <p:nvPr/>
        </p:nvSpPr>
        <p:spPr>
          <a:xfrm>
            <a:off x="106681" y="299153"/>
            <a:ext cx="5146972" cy="1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Capstone project - Phase A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25-1-R-6</a:t>
            </a:r>
          </a:p>
        </p:txBody>
      </p:sp>
      <p:sp>
        <p:nvSpPr>
          <p:cNvPr id="5" name="Google Shape;338;p12">
            <a:extLst>
              <a:ext uri="{FF2B5EF4-FFF2-40B4-BE49-F238E27FC236}">
                <a16:creationId xmlns:a16="http://schemas.microsoft.com/office/drawing/2014/main" id="{002F9916-DA2D-C3A4-153E-4F39AC9C7CB2}"/>
              </a:ext>
            </a:extLst>
          </p:cNvPr>
          <p:cNvSpPr txBox="1">
            <a:spLocks/>
          </p:cNvSpPr>
          <p:nvPr/>
        </p:nvSpPr>
        <p:spPr>
          <a:xfrm>
            <a:off x="193899" y="4092217"/>
            <a:ext cx="4435833" cy="765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/>
              <a:t>Presented by: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Alin </a:t>
            </a:r>
            <a:r>
              <a:rPr lang="en-US" sz="1400" dirty="0" err="1"/>
              <a:t>Migdalovich</a:t>
            </a:r>
            <a:r>
              <a:rPr lang="en-US" sz="1400" dirty="0"/>
              <a:t> &amp; Yoav Katz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/>
          </a:p>
        </p:txBody>
      </p:sp>
      <p:sp>
        <p:nvSpPr>
          <p:cNvPr id="6" name="Google Shape;338;p12">
            <a:extLst>
              <a:ext uri="{FF2B5EF4-FFF2-40B4-BE49-F238E27FC236}">
                <a16:creationId xmlns:a16="http://schemas.microsoft.com/office/drawing/2014/main" id="{FD40DAC1-2D18-E4EE-AED9-7FCAD1629B9F}"/>
              </a:ext>
            </a:extLst>
          </p:cNvPr>
          <p:cNvSpPr txBox="1">
            <a:spLocks/>
          </p:cNvSpPr>
          <p:nvPr/>
        </p:nvSpPr>
        <p:spPr>
          <a:xfrm>
            <a:off x="196422" y="4466778"/>
            <a:ext cx="5673415" cy="765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/>
              <a:t>Supervisors: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Dr. Julia </a:t>
            </a:r>
            <a:r>
              <a:rPr lang="en-US" sz="1400" dirty="0" err="1"/>
              <a:t>Sheidin</a:t>
            </a:r>
            <a:r>
              <a:rPr lang="en-US" sz="1400" dirty="0"/>
              <a:t> &amp; Dr. Avital </a:t>
            </a:r>
            <a:r>
              <a:rPr lang="en-US" sz="1400" dirty="0" err="1"/>
              <a:t>Shulner</a:t>
            </a:r>
            <a:r>
              <a:rPr lang="en-US" sz="1400" dirty="0"/>
              <a:t> Tal</a:t>
            </a:r>
          </a:p>
        </p:txBody>
      </p:sp>
      <p:pic>
        <p:nvPicPr>
          <p:cNvPr id="7" name="Picture 163" descr="C:\Users\Debbie\AppData\Local\Temp\Rar$DRa0.349\92349-5_braude_logo update_2022_ENG_color variations-01.png">
            <a:extLst>
              <a:ext uri="{FF2B5EF4-FFF2-40B4-BE49-F238E27FC236}">
                <a16:creationId xmlns:a16="http://schemas.microsoft.com/office/drawing/2014/main" id="{45060C98-7AFB-A64D-38AD-CF014F338432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5291" y="-12222"/>
            <a:ext cx="2716534" cy="6452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Google Shape;997;p20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Local visualization</a:t>
            </a:r>
            <a:endParaRPr dirty="0"/>
          </a:p>
        </p:txBody>
      </p:sp>
      <p:sp>
        <p:nvSpPr>
          <p:cNvPr id="998" name="Google Shape;998;p20"/>
          <p:cNvSpPr txBox="1">
            <a:spLocks noGrp="1"/>
          </p:cNvSpPr>
          <p:nvPr>
            <p:ph type="body" idx="1"/>
          </p:nvPr>
        </p:nvSpPr>
        <p:spPr>
          <a:xfrm>
            <a:off x="457200" y="1425628"/>
            <a:ext cx="2563500" cy="83279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indent="-285750"/>
            <a:r>
              <a:rPr lang="en-US" sz="2000" b="1" dirty="0"/>
              <a:t>Horizontal Bar Chart</a:t>
            </a:r>
            <a:endParaRPr sz="2000" b="1" dirty="0"/>
          </a:p>
        </p:txBody>
      </p:sp>
      <p:sp>
        <p:nvSpPr>
          <p:cNvPr id="1001" name="Google Shape;1001;p20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6" name="Google Shape;998;p20">
            <a:extLst>
              <a:ext uri="{FF2B5EF4-FFF2-40B4-BE49-F238E27FC236}">
                <a16:creationId xmlns:a16="http://schemas.microsoft.com/office/drawing/2014/main" id="{5231AB10-AEAA-9BDB-D48A-B464B50975AB}"/>
              </a:ext>
            </a:extLst>
          </p:cNvPr>
          <p:cNvSpPr txBox="1">
            <a:spLocks/>
          </p:cNvSpPr>
          <p:nvPr/>
        </p:nvSpPr>
        <p:spPr>
          <a:xfrm>
            <a:off x="3290250" y="1425628"/>
            <a:ext cx="2563500" cy="8327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Light"/>
              <a:buChar char="▸"/>
              <a:defRPr sz="16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Light"/>
              <a:buChar char="▹"/>
              <a:defRPr sz="16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Light"/>
              <a:buChar char="▹"/>
              <a:defRPr sz="16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 Light"/>
              <a:buChar char="▹"/>
              <a:defRPr sz="16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 Light"/>
              <a:buChar char="▹"/>
              <a:defRPr sz="16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 Light"/>
              <a:buChar char="▹"/>
              <a:defRPr sz="16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 Light"/>
              <a:buChar char="▹"/>
              <a:defRPr sz="16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 Light"/>
              <a:buChar char="▹"/>
              <a:defRPr sz="16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 Light"/>
              <a:buChar char="▹"/>
              <a:defRPr sz="16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285750" indent="-285750"/>
            <a:r>
              <a:rPr lang="en-US" sz="2000" b="1" dirty="0"/>
              <a:t>Feature Attribution</a:t>
            </a:r>
          </a:p>
        </p:txBody>
      </p:sp>
      <p:pic>
        <p:nvPicPr>
          <p:cNvPr id="2" name="תמונה 1">
            <a:extLst>
              <a:ext uri="{FF2B5EF4-FFF2-40B4-BE49-F238E27FC236}">
                <a16:creationId xmlns:a16="http://schemas.microsoft.com/office/drawing/2014/main" id="{E4C00A10-7C74-9620-D91A-A43649B2234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7069" t="51438" r="53426" b="6599"/>
          <a:stretch/>
        </p:blipFill>
        <p:spPr>
          <a:xfrm>
            <a:off x="257433" y="1842025"/>
            <a:ext cx="2806574" cy="2245261"/>
          </a:xfrm>
          <a:prstGeom prst="rect">
            <a:avLst/>
          </a:prstGeom>
        </p:spPr>
      </p:pic>
      <p:pic>
        <p:nvPicPr>
          <p:cNvPr id="3" name="תמונה 2">
            <a:extLst>
              <a:ext uri="{FF2B5EF4-FFF2-40B4-BE49-F238E27FC236}">
                <a16:creationId xmlns:a16="http://schemas.microsoft.com/office/drawing/2014/main" id="{652EFD3A-C431-027E-3E05-D85FA2810D5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5466" t="41822" r="55029" b="51410"/>
          <a:stretch/>
        </p:blipFill>
        <p:spPr>
          <a:xfrm>
            <a:off x="3290250" y="2298352"/>
            <a:ext cx="5163842" cy="666303"/>
          </a:xfrm>
          <a:prstGeom prst="rect">
            <a:avLst/>
          </a:prstGeom>
        </p:spPr>
      </p:pic>
      <p:sp>
        <p:nvSpPr>
          <p:cNvPr id="4" name="מלבן 3">
            <a:extLst>
              <a:ext uri="{FF2B5EF4-FFF2-40B4-BE49-F238E27FC236}">
                <a16:creationId xmlns:a16="http://schemas.microsoft.com/office/drawing/2014/main" id="{BFDDE2C6-8C1E-D1E5-90B9-8B4CCB925CF1}"/>
              </a:ext>
            </a:extLst>
          </p:cNvPr>
          <p:cNvSpPr/>
          <p:nvPr/>
        </p:nvSpPr>
        <p:spPr>
          <a:xfrm>
            <a:off x="7157540" y="2628041"/>
            <a:ext cx="1491485" cy="163678"/>
          </a:xfrm>
          <a:prstGeom prst="rect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</a:t>
            </a:r>
            <a:endParaRPr lang="he-IL" sz="105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6">
          <a:extLst>
            <a:ext uri="{FF2B5EF4-FFF2-40B4-BE49-F238E27FC236}">
              <a16:creationId xmlns:a16="http://schemas.microsoft.com/office/drawing/2014/main" id="{30253A26-DA18-7CE8-3EB7-174777E621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Google Shape;997;p20">
            <a:extLst>
              <a:ext uri="{FF2B5EF4-FFF2-40B4-BE49-F238E27FC236}">
                <a16:creationId xmlns:a16="http://schemas.microsoft.com/office/drawing/2014/main" id="{54D92447-902E-46A0-2B24-9CB575E6B43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Global visualization</a:t>
            </a:r>
            <a:endParaRPr dirty="0"/>
          </a:p>
        </p:txBody>
      </p:sp>
      <p:sp>
        <p:nvSpPr>
          <p:cNvPr id="998" name="Google Shape;998;p20">
            <a:extLst>
              <a:ext uri="{FF2B5EF4-FFF2-40B4-BE49-F238E27FC236}">
                <a16:creationId xmlns:a16="http://schemas.microsoft.com/office/drawing/2014/main" id="{5D296B72-FCC5-AB76-BEAC-850DBB3622C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425628"/>
            <a:ext cx="2833050" cy="83279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indent="-285750"/>
            <a:r>
              <a:rPr lang="en-US" sz="2000" b="1" dirty="0"/>
              <a:t>Line comparison Chart</a:t>
            </a:r>
            <a:endParaRPr sz="2000" b="1" dirty="0"/>
          </a:p>
        </p:txBody>
      </p:sp>
      <p:sp>
        <p:nvSpPr>
          <p:cNvPr id="1001" name="Google Shape;1001;p20">
            <a:extLst>
              <a:ext uri="{FF2B5EF4-FFF2-40B4-BE49-F238E27FC236}">
                <a16:creationId xmlns:a16="http://schemas.microsoft.com/office/drawing/2014/main" id="{AAE26EC2-A7AF-50BA-4E9F-3F97C7073E52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6" name="Google Shape;998;p20">
            <a:extLst>
              <a:ext uri="{FF2B5EF4-FFF2-40B4-BE49-F238E27FC236}">
                <a16:creationId xmlns:a16="http://schemas.microsoft.com/office/drawing/2014/main" id="{8E9F2E7B-7CF0-C56B-DE5E-52E7167D2916}"/>
              </a:ext>
            </a:extLst>
          </p:cNvPr>
          <p:cNvSpPr txBox="1">
            <a:spLocks/>
          </p:cNvSpPr>
          <p:nvPr/>
        </p:nvSpPr>
        <p:spPr>
          <a:xfrm>
            <a:off x="4816350" y="2155353"/>
            <a:ext cx="2563500" cy="8327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Light"/>
              <a:buChar char="▸"/>
              <a:defRPr sz="16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Light"/>
              <a:buChar char="▹"/>
              <a:defRPr sz="16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Light"/>
              <a:buChar char="▹"/>
              <a:defRPr sz="16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 Light"/>
              <a:buChar char="▹"/>
              <a:defRPr sz="16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 Light"/>
              <a:buChar char="▹"/>
              <a:defRPr sz="16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 Light"/>
              <a:buChar char="▹"/>
              <a:defRPr sz="16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 Light"/>
              <a:buChar char="▹"/>
              <a:defRPr sz="16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 Light"/>
              <a:buChar char="▹"/>
              <a:defRPr sz="16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 Light"/>
              <a:buChar char="▹"/>
              <a:defRPr sz="16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None/>
            </a:pPr>
            <a:r>
              <a:rPr lang="en-US" sz="2000" dirty="0"/>
              <a:t>The properties will be interactive (filtering)</a:t>
            </a:r>
          </a:p>
        </p:txBody>
      </p:sp>
      <p:pic>
        <p:nvPicPr>
          <p:cNvPr id="2" name="Google Shape;340;p23">
            <a:extLst>
              <a:ext uri="{FF2B5EF4-FFF2-40B4-BE49-F238E27FC236}">
                <a16:creationId xmlns:a16="http://schemas.microsoft.com/office/drawing/2014/main" id="{8E942071-2A5F-78EF-E4C2-5C682C225DEC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35450" y="2031248"/>
            <a:ext cx="4954575" cy="2459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50321934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4" name="Google Shape;2294;p39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Flow</a:t>
            </a:r>
            <a:endParaRPr dirty="0"/>
          </a:p>
        </p:txBody>
      </p:sp>
      <p:sp>
        <p:nvSpPr>
          <p:cNvPr id="2295" name="Google Shape;2295;p39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2296" name="Google Shape;2296;p39"/>
          <p:cNvSpPr/>
          <p:nvPr/>
        </p:nvSpPr>
        <p:spPr>
          <a:xfrm>
            <a:off x="-9447" y="2075609"/>
            <a:ext cx="13669509" cy="1511424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22860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7" name="Google Shape;2297;p39"/>
          <p:cNvSpPr/>
          <p:nvPr/>
        </p:nvSpPr>
        <p:spPr>
          <a:xfrm>
            <a:off x="-11650" y="2078261"/>
            <a:ext cx="13669509" cy="1511424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19050" cap="flat" cmpd="sng">
            <a:solidFill>
              <a:schemeClr val="lt1"/>
            </a:solidFill>
            <a:prstDash val="dash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298" name="Google Shape;2298;p39"/>
          <p:cNvGrpSpPr/>
          <p:nvPr/>
        </p:nvGrpSpPr>
        <p:grpSpPr>
          <a:xfrm>
            <a:off x="2709351" y="1271539"/>
            <a:ext cx="707693" cy="707693"/>
            <a:chOff x="1786339" y="1703401"/>
            <a:chExt cx="473400" cy="473400"/>
          </a:xfrm>
        </p:grpSpPr>
        <p:sp>
          <p:nvSpPr>
            <p:cNvPr id="2299" name="Google Shape;2299;p39"/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2300" name="Google Shape;2300;p39"/>
            <p:cNvSpPr/>
            <p:nvPr/>
          </p:nvSpPr>
          <p:spPr>
            <a:xfrm>
              <a:off x="195598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Barlow"/>
                  <a:ea typeface="Barlow"/>
                  <a:cs typeface="Barlow"/>
                  <a:sym typeface="Barlow"/>
                </a:rPr>
                <a:t>1</a:t>
              </a:r>
              <a:endParaRPr sz="6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grpSp>
        <p:nvGrpSpPr>
          <p:cNvPr id="2301" name="Google Shape;2301;p39"/>
          <p:cNvGrpSpPr/>
          <p:nvPr/>
        </p:nvGrpSpPr>
        <p:grpSpPr>
          <a:xfrm>
            <a:off x="5718289" y="1245800"/>
            <a:ext cx="707693" cy="707693"/>
            <a:chOff x="3814414" y="1703401"/>
            <a:chExt cx="473400" cy="473400"/>
          </a:xfrm>
        </p:grpSpPr>
        <p:sp>
          <p:nvSpPr>
            <p:cNvPr id="2302" name="Google Shape;2302;p39"/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2303" name="Google Shape;2303;p39"/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Barlow"/>
                  <a:ea typeface="Barlow"/>
                  <a:cs typeface="Barlow"/>
                  <a:sym typeface="Barlow"/>
                </a:rPr>
                <a:t>3</a:t>
              </a:r>
              <a:endParaRPr sz="6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grpSp>
        <p:nvGrpSpPr>
          <p:cNvPr id="2310" name="Google Shape;2310;p39"/>
          <p:cNvGrpSpPr/>
          <p:nvPr/>
        </p:nvGrpSpPr>
        <p:grpSpPr>
          <a:xfrm>
            <a:off x="7249547" y="3705263"/>
            <a:ext cx="707693" cy="707693"/>
            <a:chOff x="4852739" y="3576300"/>
            <a:chExt cx="473400" cy="473400"/>
          </a:xfrm>
        </p:grpSpPr>
        <p:sp>
          <p:nvSpPr>
            <p:cNvPr id="2311" name="Google Shape;2311;p39"/>
            <p:cNvSpPr/>
            <p:nvPr/>
          </p:nvSpPr>
          <p:spPr>
            <a:xfrm rot="-2700000">
              <a:off x="4922067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2312" name="Google Shape;2312;p39"/>
            <p:cNvSpPr/>
            <p:nvPr/>
          </p:nvSpPr>
          <p:spPr>
            <a:xfrm flipH="1">
              <a:off x="5022389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 dirty="0">
                  <a:solidFill>
                    <a:schemeClr val="dk2"/>
                  </a:solidFill>
                  <a:latin typeface="Barlow"/>
                  <a:ea typeface="Barlow"/>
                  <a:cs typeface="Barlow"/>
                  <a:sym typeface="Barlow"/>
                </a:rPr>
                <a:t>4</a:t>
              </a:r>
              <a:endParaRPr sz="600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grpSp>
        <p:nvGrpSpPr>
          <p:cNvPr id="2313" name="Google Shape;2313;p39"/>
          <p:cNvGrpSpPr/>
          <p:nvPr/>
        </p:nvGrpSpPr>
        <p:grpSpPr>
          <a:xfrm>
            <a:off x="4185879" y="3715057"/>
            <a:ext cx="707693" cy="707693"/>
            <a:chOff x="2824664" y="3576300"/>
            <a:chExt cx="473400" cy="473400"/>
          </a:xfrm>
        </p:grpSpPr>
        <p:sp>
          <p:nvSpPr>
            <p:cNvPr id="2314" name="Google Shape;2314;p39"/>
            <p:cNvSpPr/>
            <p:nvPr/>
          </p:nvSpPr>
          <p:spPr>
            <a:xfrm rot="-2700000">
              <a:off x="289399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2315" name="Google Shape;2315;p39"/>
            <p:cNvSpPr/>
            <p:nvPr/>
          </p:nvSpPr>
          <p:spPr>
            <a:xfrm flipH="1">
              <a:off x="299431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 dirty="0">
                  <a:solidFill>
                    <a:schemeClr val="dk2"/>
                  </a:solidFill>
                  <a:latin typeface="Barlow"/>
                  <a:ea typeface="Barlow"/>
                  <a:cs typeface="Barlow"/>
                  <a:sym typeface="Barlow"/>
                </a:rPr>
                <a:t>2</a:t>
              </a:r>
              <a:endParaRPr sz="600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sp>
        <p:nvSpPr>
          <p:cNvPr id="2316" name="Google Shape;2316;p39"/>
          <p:cNvSpPr txBox="1"/>
          <p:nvPr/>
        </p:nvSpPr>
        <p:spPr>
          <a:xfrm>
            <a:off x="1970927" y="540406"/>
            <a:ext cx="1923059" cy="797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Upload resume for analysis</a:t>
            </a:r>
          </a:p>
        </p:txBody>
      </p:sp>
      <p:sp>
        <p:nvSpPr>
          <p:cNvPr id="2317" name="Google Shape;2317;p39"/>
          <p:cNvSpPr txBox="1"/>
          <p:nvPr/>
        </p:nvSpPr>
        <p:spPr>
          <a:xfrm>
            <a:off x="4370928" y="521767"/>
            <a:ext cx="3340680" cy="797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Imply SHAP, LIME and CARLA</a:t>
            </a:r>
          </a:p>
        </p:txBody>
      </p:sp>
      <p:sp>
        <p:nvSpPr>
          <p:cNvPr id="2319" name="Google Shape;2319;p39"/>
          <p:cNvSpPr txBox="1"/>
          <p:nvPr/>
        </p:nvSpPr>
        <p:spPr>
          <a:xfrm>
            <a:off x="3578195" y="4346112"/>
            <a:ext cx="1923059" cy="797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Match algorithm generates score</a:t>
            </a:r>
          </a:p>
        </p:txBody>
      </p:sp>
      <p:sp>
        <p:nvSpPr>
          <p:cNvPr id="2320" name="Google Shape;2320;p39"/>
          <p:cNvSpPr txBox="1"/>
          <p:nvPr/>
        </p:nvSpPr>
        <p:spPr>
          <a:xfrm>
            <a:off x="6483889" y="4386864"/>
            <a:ext cx="2239007" cy="726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Visual and textual feedback displayed</a:t>
            </a:r>
          </a:p>
        </p:txBody>
      </p:sp>
    </p:spTree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3">
          <a:extLst>
            <a:ext uri="{FF2B5EF4-FFF2-40B4-BE49-F238E27FC236}">
              <a16:creationId xmlns:a16="http://schemas.microsoft.com/office/drawing/2014/main" id="{97972C26-8142-81C3-26C7-2DB98DDEA3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תמונה 5">
            <a:extLst>
              <a:ext uri="{FF2B5EF4-FFF2-40B4-BE49-F238E27FC236}">
                <a16:creationId xmlns:a16="http://schemas.microsoft.com/office/drawing/2014/main" id="{A7BF7F05-2ADD-D0ED-D0EC-CF74FF3BC8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84087" y="0"/>
            <a:ext cx="9512174" cy="5350598"/>
          </a:xfrm>
          <a:prstGeom prst="rect">
            <a:avLst/>
          </a:prstGeom>
        </p:spPr>
      </p:pic>
      <p:sp>
        <p:nvSpPr>
          <p:cNvPr id="2294" name="Google Shape;2294;p39">
            <a:extLst>
              <a:ext uri="{FF2B5EF4-FFF2-40B4-BE49-F238E27FC236}">
                <a16:creationId xmlns:a16="http://schemas.microsoft.com/office/drawing/2014/main" id="{6FC48335-F149-8195-E309-94E74F48394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075" y="45640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GUI</a:t>
            </a:r>
            <a:endParaRPr dirty="0"/>
          </a:p>
        </p:txBody>
      </p:sp>
      <p:sp>
        <p:nvSpPr>
          <p:cNvPr id="2295" name="Google Shape;2295;p39">
            <a:extLst>
              <a:ext uri="{FF2B5EF4-FFF2-40B4-BE49-F238E27FC236}">
                <a16:creationId xmlns:a16="http://schemas.microsoft.com/office/drawing/2014/main" id="{B7FB8DFC-A386-3AB3-A20F-ED701BEF08F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002060"/>
                </a:solidFill>
              </a:rPr>
              <a:t>13</a:t>
            </a:fld>
            <a:endParaRPr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9787030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19"/>
          <p:cNvSpPr txBox="1">
            <a:spLocks noGrp="1"/>
          </p:cNvSpPr>
          <p:nvPr>
            <p:ph type="body" idx="1"/>
          </p:nvPr>
        </p:nvSpPr>
        <p:spPr>
          <a:xfrm>
            <a:off x="457199" y="1995750"/>
            <a:ext cx="5849815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indent="-285750"/>
            <a:r>
              <a:rPr lang="en-US" dirty="0"/>
              <a:t>Studying and Integrating SHAP,LIME and counterfactual explanations.</a:t>
            </a:r>
          </a:p>
          <a:p>
            <a:pPr marL="285750" indent="-285750"/>
            <a:r>
              <a:rPr lang="en-US" dirty="0"/>
              <a:t>Balancing textual and visual explanations.</a:t>
            </a:r>
          </a:p>
          <a:p>
            <a:pPr marL="285750" indent="-285750"/>
            <a:r>
              <a:rPr lang="en-US" dirty="0"/>
              <a:t>Explaining complex AI decisions clearly.</a:t>
            </a:r>
          </a:p>
          <a:p>
            <a:pPr marL="285750" indent="-285750"/>
            <a:r>
              <a:rPr lang="en-US" dirty="0"/>
              <a:t>Translating results for non-technical users.</a:t>
            </a:r>
          </a:p>
          <a:p>
            <a:pPr marL="285750" indent="-285750"/>
            <a:endParaRPr lang="en-US" dirty="0"/>
          </a:p>
          <a:p>
            <a:pPr marL="285750" indent="-285750"/>
            <a:endParaRPr lang="en-US" dirty="0"/>
          </a:p>
          <a:p>
            <a:pPr marL="285750" indent="-285750"/>
            <a:endParaRPr lang="en-US" dirty="0"/>
          </a:p>
        </p:txBody>
      </p:sp>
      <p:sp>
        <p:nvSpPr>
          <p:cNvPr id="858" name="Google Shape;858;p19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Challenges</a:t>
            </a:r>
            <a:endParaRPr dirty="0"/>
          </a:p>
        </p:txBody>
      </p:sp>
      <p:sp>
        <p:nvSpPr>
          <p:cNvPr id="860" name="Google Shape;860;p19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grpSp>
        <p:nvGrpSpPr>
          <p:cNvPr id="2" name="Google Shape;5290;p50">
            <a:extLst>
              <a:ext uri="{FF2B5EF4-FFF2-40B4-BE49-F238E27FC236}">
                <a16:creationId xmlns:a16="http://schemas.microsoft.com/office/drawing/2014/main" id="{3D654B68-DA44-4EA3-BEAC-97DA79D41D8D}"/>
              </a:ext>
            </a:extLst>
          </p:cNvPr>
          <p:cNvGrpSpPr/>
          <p:nvPr/>
        </p:nvGrpSpPr>
        <p:grpSpPr>
          <a:xfrm>
            <a:off x="6537384" y="1385153"/>
            <a:ext cx="2372155" cy="2373194"/>
            <a:chOff x="557511" y="3214925"/>
            <a:chExt cx="719836" cy="720150"/>
          </a:xfrm>
        </p:grpSpPr>
        <p:sp>
          <p:nvSpPr>
            <p:cNvPr id="3" name="Google Shape;5291;p50">
              <a:extLst>
                <a:ext uri="{FF2B5EF4-FFF2-40B4-BE49-F238E27FC236}">
                  <a16:creationId xmlns:a16="http://schemas.microsoft.com/office/drawing/2014/main" id="{68B9C40A-0D79-54AB-9847-6E9860CCFD57}"/>
                </a:ext>
              </a:extLst>
            </p:cNvPr>
            <p:cNvSpPr/>
            <p:nvPr/>
          </p:nvSpPr>
          <p:spPr>
            <a:xfrm>
              <a:off x="557511" y="3214925"/>
              <a:ext cx="434543" cy="347863"/>
            </a:xfrm>
            <a:custGeom>
              <a:avLst/>
              <a:gdLst/>
              <a:ahLst/>
              <a:cxnLst/>
              <a:rect l="l" t="t" r="r" b="b"/>
              <a:pathLst>
                <a:path w="515" h="412" extrusionOk="0">
                  <a:moveTo>
                    <a:pt x="159" y="412"/>
                  </a:moveTo>
                  <a:cubicBezTo>
                    <a:pt x="147" y="402"/>
                    <a:pt x="139" y="388"/>
                    <a:pt x="139" y="373"/>
                  </a:cubicBezTo>
                  <a:cubicBezTo>
                    <a:pt x="139" y="358"/>
                    <a:pt x="146" y="344"/>
                    <a:pt x="158" y="334"/>
                  </a:cubicBezTo>
                  <a:cubicBezTo>
                    <a:pt x="175" y="319"/>
                    <a:pt x="200" y="312"/>
                    <a:pt x="227" y="312"/>
                  </a:cubicBezTo>
                  <a:cubicBezTo>
                    <a:pt x="254" y="312"/>
                    <a:pt x="278" y="319"/>
                    <a:pt x="296" y="334"/>
                  </a:cubicBezTo>
                  <a:cubicBezTo>
                    <a:pt x="307" y="344"/>
                    <a:pt x="314" y="358"/>
                    <a:pt x="314" y="373"/>
                  </a:cubicBezTo>
                  <a:cubicBezTo>
                    <a:pt x="314" y="388"/>
                    <a:pt x="307" y="402"/>
                    <a:pt x="295" y="412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8" y="412"/>
                    <a:pt x="413" y="407"/>
                    <a:pt x="413" y="401"/>
                  </a:cubicBezTo>
                  <a:cubicBezTo>
                    <a:pt x="413" y="262"/>
                    <a:pt x="413" y="262"/>
                    <a:pt x="413" y="262"/>
                  </a:cubicBezTo>
                  <a:cubicBezTo>
                    <a:pt x="414" y="258"/>
                    <a:pt x="418" y="253"/>
                    <a:pt x="423" y="253"/>
                  </a:cubicBezTo>
                  <a:cubicBezTo>
                    <a:pt x="433" y="253"/>
                    <a:pt x="442" y="253"/>
                    <a:pt x="448" y="262"/>
                  </a:cubicBezTo>
                  <a:cubicBezTo>
                    <a:pt x="452" y="267"/>
                    <a:pt x="454" y="272"/>
                    <a:pt x="457" y="277"/>
                  </a:cubicBezTo>
                  <a:cubicBezTo>
                    <a:pt x="467" y="293"/>
                    <a:pt x="487" y="294"/>
                    <a:pt x="499" y="280"/>
                  </a:cubicBezTo>
                  <a:cubicBezTo>
                    <a:pt x="510" y="266"/>
                    <a:pt x="515" y="246"/>
                    <a:pt x="514" y="228"/>
                  </a:cubicBezTo>
                  <a:cubicBezTo>
                    <a:pt x="515" y="210"/>
                    <a:pt x="510" y="190"/>
                    <a:pt x="499" y="176"/>
                  </a:cubicBezTo>
                  <a:cubicBezTo>
                    <a:pt x="487" y="161"/>
                    <a:pt x="467" y="162"/>
                    <a:pt x="457" y="178"/>
                  </a:cubicBezTo>
                  <a:cubicBezTo>
                    <a:pt x="454" y="183"/>
                    <a:pt x="452" y="189"/>
                    <a:pt x="448" y="194"/>
                  </a:cubicBezTo>
                  <a:cubicBezTo>
                    <a:pt x="442" y="203"/>
                    <a:pt x="433" y="203"/>
                    <a:pt x="423" y="203"/>
                  </a:cubicBezTo>
                  <a:cubicBezTo>
                    <a:pt x="418" y="202"/>
                    <a:pt x="414" y="198"/>
                    <a:pt x="413" y="194"/>
                  </a:cubicBezTo>
                  <a:cubicBezTo>
                    <a:pt x="413" y="12"/>
                    <a:pt x="413" y="12"/>
                    <a:pt x="413" y="12"/>
                  </a:cubicBezTo>
                  <a:cubicBezTo>
                    <a:pt x="413" y="5"/>
                    <a:pt x="408" y="0"/>
                    <a:pt x="40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407"/>
                    <a:pt x="5" y="412"/>
                    <a:pt x="11" y="412"/>
                  </a:cubicBezTo>
                  <a:lnTo>
                    <a:pt x="159" y="4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" name="Google Shape;5292;p50">
              <a:extLst>
                <a:ext uri="{FF2B5EF4-FFF2-40B4-BE49-F238E27FC236}">
                  <a16:creationId xmlns:a16="http://schemas.microsoft.com/office/drawing/2014/main" id="{813E5F5A-5841-155B-732D-FEBD861001F2}"/>
                </a:ext>
              </a:extLst>
            </p:cNvPr>
            <p:cNvSpPr/>
            <p:nvPr/>
          </p:nvSpPr>
          <p:spPr>
            <a:xfrm>
              <a:off x="929646" y="3214925"/>
              <a:ext cx="347700" cy="434664"/>
            </a:xfrm>
            <a:custGeom>
              <a:avLst/>
              <a:gdLst/>
              <a:ahLst/>
              <a:cxnLst/>
              <a:rect l="l" t="t" r="r" b="b"/>
              <a:pathLst>
                <a:path w="412" h="515" extrusionOk="0">
                  <a:moveTo>
                    <a:pt x="0" y="160"/>
                  </a:moveTo>
                  <a:cubicBezTo>
                    <a:pt x="10" y="148"/>
                    <a:pt x="24" y="140"/>
                    <a:pt x="39" y="140"/>
                  </a:cubicBezTo>
                  <a:cubicBezTo>
                    <a:pt x="54" y="140"/>
                    <a:pt x="68" y="147"/>
                    <a:pt x="78" y="159"/>
                  </a:cubicBezTo>
                  <a:cubicBezTo>
                    <a:pt x="93" y="176"/>
                    <a:pt x="100" y="201"/>
                    <a:pt x="100" y="228"/>
                  </a:cubicBezTo>
                  <a:cubicBezTo>
                    <a:pt x="100" y="255"/>
                    <a:pt x="93" y="279"/>
                    <a:pt x="78" y="296"/>
                  </a:cubicBezTo>
                  <a:cubicBezTo>
                    <a:pt x="68" y="308"/>
                    <a:pt x="54" y="315"/>
                    <a:pt x="39" y="315"/>
                  </a:cubicBezTo>
                  <a:cubicBezTo>
                    <a:pt x="24" y="315"/>
                    <a:pt x="10" y="308"/>
                    <a:pt x="0" y="29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9"/>
                    <a:pt x="5" y="414"/>
                    <a:pt x="11" y="414"/>
                  </a:cubicBezTo>
                  <a:cubicBezTo>
                    <a:pt x="150" y="414"/>
                    <a:pt x="150" y="414"/>
                    <a:pt x="150" y="414"/>
                  </a:cubicBezTo>
                  <a:cubicBezTo>
                    <a:pt x="154" y="415"/>
                    <a:pt x="159" y="419"/>
                    <a:pt x="159" y="424"/>
                  </a:cubicBezTo>
                  <a:cubicBezTo>
                    <a:pt x="159" y="434"/>
                    <a:pt x="159" y="443"/>
                    <a:pt x="150" y="449"/>
                  </a:cubicBezTo>
                  <a:cubicBezTo>
                    <a:pt x="145" y="452"/>
                    <a:pt x="140" y="455"/>
                    <a:pt x="135" y="458"/>
                  </a:cubicBezTo>
                  <a:cubicBezTo>
                    <a:pt x="119" y="468"/>
                    <a:pt x="118" y="488"/>
                    <a:pt x="132" y="500"/>
                  </a:cubicBezTo>
                  <a:cubicBezTo>
                    <a:pt x="146" y="511"/>
                    <a:pt x="166" y="515"/>
                    <a:pt x="184" y="515"/>
                  </a:cubicBezTo>
                  <a:cubicBezTo>
                    <a:pt x="202" y="515"/>
                    <a:pt x="222" y="511"/>
                    <a:pt x="236" y="500"/>
                  </a:cubicBezTo>
                  <a:cubicBezTo>
                    <a:pt x="251" y="488"/>
                    <a:pt x="250" y="468"/>
                    <a:pt x="234" y="458"/>
                  </a:cubicBezTo>
                  <a:cubicBezTo>
                    <a:pt x="229" y="455"/>
                    <a:pt x="223" y="452"/>
                    <a:pt x="218" y="449"/>
                  </a:cubicBezTo>
                  <a:cubicBezTo>
                    <a:pt x="209" y="443"/>
                    <a:pt x="209" y="434"/>
                    <a:pt x="209" y="424"/>
                  </a:cubicBezTo>
                  <a:cubicBezTo>
                    <a:pt x="210" y="419"/>
                    <a:pt x="214" y="415"/>
                    <a:pt x="218" y="414"/>
                  </a:cubicBezTo>
                  <a:cubicBezTo>
                    <a:pt x="400" y="414"/>
                    <a:pt x="400" y="414"/>
                    <a:pt x="400" y="414"/>
                  </a:cubicBezTo>
                  <a:cubicBezTo>
                    <a:pt x="407" y="414"/>
                    <a:pt x="412" y="409"/>
                    <a:pt x="412" y="402"/>
                  </a:cubicBezTo>
                  <a:cubicBezTo>
                    <a:pt x="412" y="12"/>
                    <a:pt x="412" y="12"/>
                    <a:pt x="412" y="12"/>
                  </a:cubicBezTo>
                  <a:cubicBezTo>
                    <a:pt x="412" y="5"/>
                    <a:pt x="407" y="0"/>
                    <a:pt x="40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" name="Google Shape;5293;p50">
              <a:extLst>
                <a:ext uri="{FF2B5EF4-FFF2-40B4-BE49-F238E27FC236}">
                  <a16:creationId xmlns:a16="http://schemas.microsoft.com/office/drawing/2014/main" id="{A5ABC5F4-F5D8-F1BF-BDF9-3A176FA7D2F6}"/>
                </a:ext>
              </a:extLst>
            </p:cNvPr>
            <p:cNvSpPr/>
            <p:nvPr/>
          </p:nvSpPr>
          <p:spPr>
            <a:xfrm>
              <a:off x="557511" y="3500411"/>
              <a:ext cx="347040" cy="434664"/>
            </a:xfrm>
            <a:custGeom>
              <a:avLst/>
              <a:gdLst/>
              <a:ahLst/>
              <a:cxnLst/>
              <a:rect l="l" t="t" r="r" b="b"/>
              <a:pathLst>
                <a:path w="411" h="515" extrusionOk="0">
                  <a:moveTo>
                    <a:pt x="411" y="356"/>
                  </a:moveTo>
                  <a:cubicBezTo>
                    <a:pt x="401" y="368"/>
                    <a:pt x="387" y="376"/>
                    <a:pt x="372" y="376"/>
                  </a:cubicBezTo>
                  <a:cubicBezTo>
                    <a:pt x="357" y="376"/>
                    <a:pt x="343" y="369"/>
                    <a:pt x="333" y="357"/>
                  </a:cubicBezTo>
                  <a:cubicBezTo>
                    <a:pt x="318" y="340"/>
                    <a:pt x="311" y="315"/>
                    <a:pt x="311" y="288"/>
                  </a:cubicBezTo>
                  <a:cubicBezTo>
                    <a:pt x="311" y="261"/>
                    <a:pt x="318" y="237"/>
                    <a:pt x="333" y="219"/>
                  </a:cubicBezTo>
                  <a:cubicBezTo>
                    <a:pt x="343" y="207"/>
                    <a:pt x="357" y="201"/>
                    <a:pt x="372" y="201"/>
                  </a:cubicBezTo>
                  <a:cubicBezTo>
                    <a:pt x="387" y="201"/>
                    <a:pt x="401" y="208"/>
                    <a:pt x="411" y="220"/>
                  </a:cubicBezTo>
                  <a:cubicBezTo>
                    <a:pt x="411" y="113"/>
                    <a:pt x="411" y="113"/>
                    <a:pt x="411" y="113"/>
                  </a:cubicBezTo>
                  <a:cubicBezTo>
                    <a:pt x="411" y="107"/>
                    <a:pt x="406" y="102"/>
                    <a:pt x="400" y="102"/>
                  </a:cubicBezTo>
                  <a:cubicBezTo>
                    <a:pt x="261" y="102"/>
                    <a:pt x="261" y="102"/>
                    <a:pt x="261" y="102"/>
                  </a:cubicBezTo>
                  <a:cubicBezTo>
                    <a:pt x="257" y="100"/>
                    <a:pt x="252" y="97"/>
                    <a:pt x="252" y="92"/>
                  </a:cubicBezTo>
                  <a:cubicBezTo>
                    <a:pt x="252" y="82"/>
                    <a:pt x="252" y="73"/>
                    <a:pt x="261" y="67"/>
                  </a:cubicBezTo>
                  <a:cubicBezTo>
                    <a:pt x="266" y="63"/>
                    <a:pt x="271" y="61"/>
                    <a:pt x="276" y="58"/>
                  </a:cubicBezTo>
                  <a:cubicBezTo>
                    <a:pt x="293" y="48"/>
                    <a:pt x="294" y="28"/>
                    <a:pt x="279" y="16"/>
                  </a:cubicBezTo>
                  <a:cubicBezTo>
                    <a:pt x="265" y="5"/>
                    <a:pt x="245" y="0"/>
                    <a:pt x="227" y="1"/>
                  </a:cubicBezTo>
                  <a:cubicBezTo>
                    <a:pt x="209" y="0"/>
                    <a:pt x="189" y="5"/>
                    <a:pt x="175" y="16"/>
                  </a:cubicBezTo>
                  <a:cubicBezTo>
                    <a:pt x="160" y="28"/>
                    <a:pt x="161" y="48"/>
                    <a:pt x="177" y="58"/>
                  </a:cubicBezTo>
                  <a:cubicBezTo>
                    <a:pt x="182" y="61"/>
                    <a:pt x="188" y="63"/>
                    <a:pt x="193" y="67"/>
                  </a:cubicBezTo>
                  <a:cubicBezTo>
                    <a:pt x="202" y="73"/>
                    <a:pt x="202" y="82"/>
                    <a:pt x="202" y="92"/>
                  </a:cubicBezTo>
                  <a:cubicBezTo>
                    <a:pt x="201" y="97"/>
                    <a:pt x="197" y="100"/>
                    <a:pt x="193" y="102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5" y="102"/>
                    <a:pt x="0" y="107"/>
                    <a:pt x="0" y="113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10"/>
                    <a:pt x="5" y="515"/>
                    <a:pt x="11" y="515"/>
                  </a:cubicBezTo>
                  <a:cubicBezTo>
                    <a:pt x="400" y="515"/>
                    <a:pt x="400" y="515"/>
                    <a:pt x="400" y="515"/>
                  </a:cubicBezTo>
                  <a:cubicBezTo>
                    <a:pt x="406" y="515"/>
                    <a:pt x="411" y="510"/>
                    <a:pt x="411" y="504"/>
                  </a:cubicBezTo>
                  <a:lnTo>
                    <a:pt x="411" y="3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" name="Google Shape;5294;p50">
              <a:extLst>
                <a:ext uri="{FF2B5EF4-FFF2-40B4-BE49-F238E27FC236}">
                  <a16:creationId xmlns:a16="http://schemas.microsoft.com/office/drawing/2014/main" id="{D0907682-0B9C-9590-11D1-2D95209BB0A0}"/>
                </a:ext>
              </a:extLst>
            </p:cNvPr>
            <p:cNvSpPr/>
            <p:nvPr/>
          </p:nvSpPr>
          <p:spPr>
            <a:xfrm>
              <a:off x="842804" y="3588202"/>
              <a:ext cx="434543" cy="346873"/>
            </a:xfrm>
            <a:custGeom>
              <a:avLst/>
              <a:gdLst/>
              <a:ahLst/>
              <a:cxnLst/>
              <a:rect l="l" t="t" r="r" b="b"/>
              <a:pathLst>
                <a:path w="515" h="411" extrusionOk="0">
                  <a:moveTo>
                    <a:pt x="355" y="0"/>
                  </a:moveTo>
                  <a:cubicBezTo>
                    <a:pt x="367" y="10"/>
                    <a:pt x="375" y="24"/>
                    <a:pt x="375" y="39"/>
                  </a:cubicBezTo>
                  <a:cubicBezTo>
                    <a:pt x="375" y="54"/>
                    <a:pt x="368" y="68"/>
                    <a:pt x="356" y="78"/>
                  </a:cubicBezTo>
                  <a:cubicBezTo>
                    <a:pt x="339" y="93"/>
                    <a:pt x="314" y="100"/>
                    <a:pt x="287" y="100"/>
                  </a:cubicBezTo>
                  <a:cubicBezTo>
                    <a:pt x="260" y="100"/>
                    <a:pt x="236" y="93"/>
                    <a:pt x="219" y="78"/>
                  </a:cubicBezTo>
                  <a:cubicBezTo>
                    <a:pt x="207" y="68"/>
                    <a:pt x="200" y="54"/>
                    <a:pt x="200" y="39"/>
                  </a:cubicBezTo>
                  <a:cubicBezTo>
                    <a:pt x="200" y="24"/>
                    <a:pt x="207" y="10"/>
                    <a:pt x="219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6" y="0"/>
                    <a:pt x="101" y="5"/>
                    <a:pt x="101" y="1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0" y="154"/>
                    <a:pt x="96" y="159"/>
                    <a:pt x="91" y="159"/>
                  </a:cubicBezTo>
                  <a:cubicBezTo>
                    <a:pt x="81" y="159"/>
                    <a:pt x="72" y="159"/>
                    <a:pt x="66" y="150"/>
                  </a:cubicBezTo>
                  <a:cubicBezTo>
                    <a:pt x="63" y="145"/>
                    <a:pt x="60" y="140"/>
                    <a:pt x="57" y="135"/>
                  </a:cubicBezTo>
                  <a:cubicBezTo>
                    <a:pt x="47" y="118"/>
                    <a:pt x="27" y="117"/>
                    <a:pt x="15" y="132"/>
                  </a:cubicBezTo>
                  <a:cubicBezTo>
                    <a:pt x="4" y="146"/>
                    <a:pt x="0" y="166"/>
                    <a:pt x="0" y="184"/>
                  </a:cubicBezTo>
                  <a:cubicBezTo>
                    <a:pt x="0" y="202"/>
                    <a:pt x="4" y="222"/>
                    <a:pt x="15" y="236"/>
                  </a:cubicBezTo>
                  <a:cubicBezTo>
                    <a:pt x="27" y="251"/>
                    <a:pt x="47" y="250"/>
                    <a:pt x="57" y="234"/>
                  </a:cubicBezTo>
                  <a:cubicBezTo>
                    <a:pt x="60" y="229"/>
                    <a:pt x="63" y="223"/>
                    <a:pt x="66" y="218"/>
                  </a:cubicBezTo>
                  <a:cubicBezTo>
                    <a:pt x="72" y="209"/>
                    <a:pt x="81" y="209"/>
                    <a:pt x="91" y="209"/>
                  </a:cubicBezTo>
                  <a:cubicBezTo>
                    <a:pt x="96" y="210"/>
                    <a:pt x="100" y="214"/>
                    <a:pt x="101" y="218"/>
                  </a:cubicBezTo>
                  <a:cubicBezTo>
                    <a:pt x="101" y="400"/>
                    <a:pt x="101" y="400"/>
                    <a:pt x="101" y="400"/>
                  </a:cubicBezTo>
                  <a:cubicBezTo>
                    <a:pt x="101" y="406"/>
                    <a:pt x="106" y="411"/>
                    <a:pt x="113" y="411"/>
                  </a:cubicBezTo>
                  <a:cubicBezTo>
                    <a:pt x="503" y="411"/>
                    <a:pt x="503" y="411"/>
                    <a:pt x="503" y="411"/>
                  </a:cubicBezTo>
                  <a:cubicBezTo>
                    <a:pt x="510" y="411"/>
                    <a:pt x="515" y="406"/>
                    <a:pt x="515" y="400"/>
                  </a:cubicBezTo>
                  <a:cubicBezTo>
                    <a:pt x="515" y="11"/>
                    <a:pt x="515" y="11"/>
                    <a:pt x="515" y="11"/>
                  </a:cubicBezTo>
                  <a:cubicBezTo>
                    <a:pt x="515" y="5"/>
                    <a:pt x="510" y="0"/>
                    <a:pt x="503" y="0"/>
                  </a:cubicBezTo>
                  <a:lnTo>
                    <a:pt x="3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>
          <a:extLst>
            <a:ext uri="{FF2B5EF4-FFF2-40B4-BE49-F238E27FC236}">
              <a16:creationId xmlns:a16="http://schemas.microsoft.com/office/drawing/2014/main" id="{0E25CBB6-2E7E-B04F-1667-4EA8E062AF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5">
            <a:extLst>
              <a:ext uri="{FF2B5EF4-FFF2-40B4-BE49-F238E27FC236}">
                <a16:creationId xmlns:a16="http://schemas.microsoft.com/office/drawing/2014/main" id="{E1DD8549-27A7-A92F-8943-8018CEB79F2C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851857" y="2038742"/>
            <a:ext cx="46767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Evaluation plan</a:t>
            </a:r>
            <a:endParaRPr dirty="0"/>
          </a:p>
        </p:txBody>
      </p:sp>
      <p:sp>
        <p:nvSpPr>
          <p:cNvPr id="407" name="Google Shape;407;p15">
            <a:extLst>
              <a:ext uri="{FF2B5EF4-FFF2-40B4-BE49-F238E27FC236}">
                <a16:creationId xmlns:a16="http://schemas.microsoft.com/office/drawing/2014/main" id="{BD10B991-62C5-748C-93C5-ABCF4DC30DFF}"/>
              </a:ext>
            </a:extLst>
          </p:cNvPr>
          <p:cNvSpPr txBox="1"/>
          <p:nvPr/>
        </p:nvSpPr>
        <p:spPr>
          <a:xfrm>
            <a:off x="0" y="1866900"/>
            <a:ext cx="609600" cy="1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4</a:t>
            </a:r>
          </a:p>
        </p:txBody>
      </p:sp>
      <p:sp>
        <p:nvSpPr>
          <p:cNvPr id="5" name="Google Shape;519;p16">
            <a:extLst>
              <a:ext uri="{FF2B5EF4-FFF2-40B4-BE49-F238E27FC236}">
                <a16:creationId xmlns:a16="http://schemas.microsoft.com/office/drawing/2014/main" id="{5809015A-8AEA-9D4A-501C-A242BC16EDAE}"/>
              </a:ext>
            </a:extLst>
          </p:cNvPr>
          <p:cNvSpPr txBox="1">
            <a:spLocks/>
          </p:cNvSpPr>
          <p:nvPr/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" dirty="0">
                <a:latin typeface="Barlow Light" panose="00000400000000000000" pitchFamily="2" charset="0"/>
              </a:rPr>
              <a:t>14</a:t>
            </a:r>
          </a:p>
        </p:txBody>
      </p:sp>
      <p:sp>
        <p:nvSpPr>
          <p:cNvPr id="58" name="Google Shape;4058;p48">
            <a:extLst>
              <a:ext uri="{FF2B5EF4-FFF2-40B4-BE49-F238E27FC236}">
                <a16:creationId xmlns:a16="http://schemas.microsoft.com/office/drawing/2014/main" id="{5D7D2F26-A17F-70C4-B260-FB44D6EB9B2C}"/>
              </a:ext>
            </a:extLst>
          </p:cNvPr>
          <p:cNvSpPr/>
          <p:nvPr/>
        </p:nvSpPr>
        <p:spPr>
          <a:xfrm>
            <a:off x="5441516" y="3412049"/>
            <a:ext cx="302571" cy="174732"/>
          </a:xfrm>
          <a:custGeom>
            <a:avLst/>
            <a:gdLst/>
            <a:ahLst/>
            <a:cxnLst/>
            <a:rect l="l" t="t" r="r" b="b"/>
            <a:pathLst>
              <a:path w="385953" h="222884" extrusionOk="0">
                <a:moveTo>
                  <a:pt x="192977" y="222885"/>
                </a:moveTo>
                <a:lnTo>
                  <a:pt x="0" y="111442"/>
                </a:lnTo>
                <a:lnTo>
                  <a:pt x="192977" y="0"/>
                </a:lnTo>
                <a:lnTo>
                  <a:pt x="385953" y="111442"/>
                </a:lnTo>
                <a:lnTo>
                  <a:pt x="192977" y="222885"/>
                </a:lnTo>
                <a:close/>
              </a:path>
            </a:pathLst>
          </a:custGeom>
          <a:solidFill>
            <a:srgbClr val="D6D8E5">
              <a:alpha val="298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76" name="קבוצה 875">
            <a:extLst>
              <a:ext uri="{FF2B5EF4-FFF2-40B4-BE49-F238E27FC236}">
                <a16:creationId xmlns:a16="http://schemas.microsoft.com/office/drawing/2014/main" id="{307CD8BA-89A5-0C7B-DC82-2307DF028739}"/>
              </a:ext>
            </a:extLst>
          </p:cNvPr>
          <p:cNvGrpSpPr/>
          <p:nvPr/>
        </p:nvGrpSpPr>
        <p:grpSpPr>
          <a:xfrm>
            <a:off x="5496325" y="751898"/>
            <a:ext cx="3381150" cy="3733487"/>
            <a:chOff x="5496325" y="751898"/>
            <a:chExt cx="3381150" cy="3733487"/>
          </a:xfrm>
        </p:grpSpPr>
        <p:grpSp>
          <p:nvGrpSpPr>
            <p:cNvPr id="3" name="Google Shape;3918;p48">
              <a:extLst>
                <a:ext uri="{FF2B5EF4-FFF2-40B4-BE49-F238E27FC236}">
                  <a16:creationId xmlns:a16="http://schemas.microsoft.com/office/drawing/2014/main" id="{24921064-872D-3333-AF9C-E2C20141B4DD}"/>
                </a:ext>
              </a:extLst>
            </p:cNvPr>
            <p:cNvGrpSpPr/>
            <p:nvPr/>
          </p:nvGrpSpPr>
          <p:grpSpPr>
            <a:xfrm>
              <a:off x="6915617" y="896443"/>
              <a:ext cx="1961858" cy="2644438"/>
              <a:chOff x="5785580" y="1232275"/>
              <a:chExt cx="2502502" cy="3373185"/>
            </a:xfrm>
          </p:grpSpPr>
          <p:sp>
            <p:nvSpPr>
              <p:cNvPr id="434" name="Google Shape;3919;p48">
                <a:extLst>
                  <a:ext uri="{FF2B5EF4-FFF2-40B4-BE49-F238E27FC236}">
                    <a16:creationId xmlns:a16="http://schemas.microsoft.com/office/drawing/2014/main" id="{A8E86565-CFFD-EEAB-44BF-6B49CE2F5C4F}"/>
                  </a:ext>
                </a:extLst>
              </p:cNvPr>
              <p:cNvSpPr/>
              <p:nvPr/>
            </p:nvSpPr>
            <p:spPr>
              <a:xfrm>
                <a:off x="6314607" y="3851433"/>
                <a:ext cx="944490" cy="545783"/>
              </a:xfrm>
              <a:custGeom>
                <a:avLst/>
                <a:gdLst/>
                <a:ahLst/>
                <a:cxnLst/>
                <a:rect l="l" t="t" r="r" b="b"/>
                <a:pathLst>
                  <a:path w="944490" h="545783" extrusionOk="0">
                    <a:moveTo>
                      <a:pt x="500911" y="532447"/>
                    </a:moveTo>
                    <a:lnTo>
                      <a:pt x="23232" y="256222"/>
                    </a:lnTo>
                    <a:cubicBezTo>
                      <a:pt x="-11153" y="236411"/>
                      <a:pt x="-6867" y="201644"/>
                      <a:pt x="32757" y="178689"/>
                    </a:cubicBezTo>
                    <a:lnTo>
                      <a:pt x="342129" y="0"/>
                    </a:lnTo>
                    <a:lnTo>
                      <a:pt x="944490" y="347758"/>
                    </a:lnTo>
                    <a:lnTo>
                      <a:pt x="635023" y="526447"/>
                    </a:lnTo>
                    <a:cubicBezTo>
                      <a:pt x="595494" y="549783"/>
                      <a:pt x="535296" y="552259"/>
                      <a:pt x="500911" y="532447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5" name="Google Shape;3920;p48">
                <a:extLst>
                  <a:ext uri="{FF2B5EF4-FFF2-40B4-BE49-F238E27FC236}">
                    <a16:creationId xmlns:a16="http://schemas.microsoft.com/office/drawing/2014/main" id="{90EAB440-A5B7-AD3E-6790-227A2829D20D}"/>
                  </a:ext>
                </a:extLst>
              </p:cNvPr>
              <p:cNvSpPr/>
              <p:nvPr/>
            </p:nvSpPr>
            <p:spPr>
              <a:xfrm>
                <a:off x="6357717" y="3826573"/>
                <a:ext cx="944624" cy="545413"/>
              </a:xfrm>
              <a:custGeom>
                <a:avLst/>
                <a:gdLst/>
                <a:ahLst/>
                <a:cxnLst/>
                <a:rect l="l" t="t" r="r" b="b"/>
                <a:pathLst>
                  <a:path w="944624" h="545413" extrusionOk="0">
                    <a:moveTo>
                      <a:pt x="500854" y="531971"/>
                    </a:moveTo>
                    <a:lnTo>
                      <a:pt x="23271" y="256223"/>
                    </a:lnTo>
                    <a:cubicBezTo>
                      <a:pt x="-11210" y="236315"/>
                      <a:pt x="-6828" y="201644"/>
                      <a:pt x="32796" y="178689"/>
                    </a:cubicBezTo>
                    <a:lnTo>
                      <a:pt x="342263" y="0"/>
                    </a:lnTo>
                    <a:lnTo>
                      <a:pt x="944624" y="347758"/>
                    </a:lnTo>
                    <a:lnTo>
                      <a:pt x="635252" y="526352"/>
                    </a:lnTo>
                    <a:cubicBezTo>
                      <a:pt x="595533" y="549402"/>
                      <a:pt x="535335" y="551879"/>
                      <a:pt x="500854" y="531971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6" name="Google Shape;3921;p48">
                <a:extLst>
                  <a:ext uri="{FF2B5EF4-FFF2-40B4-BE49-F238E27FC236}">
                    <a16:creationId xmlns:a16="http://schemas.microsoft.com/office/drawing/2014/main" id="{C85C06CA-609A-AD1A-2F3E-ACA5484ED214}"/>
                  </a:ext>
                </a:extLst>
              </p:cNvPr>
              <p:cNvSpPr/>
              <p:nvPr/>
            </p:nvSpPr>
            <p:spPr>
              <a:xfrm>
                <a:off x="7274623" y="4156138"/>
                <a:ext cx="27813" cy="18192"/>
              </a:xfrm>
              <a:custGeom>
                <a:avLst/>
                <a:gdLst/>
                <a:ahLst/>
                <a:cxnLst/>
                <a:rect l="l" t="t" r="r" b="b"/>
                <a:pathLst>
                  <a:path w="27813" h="18192" extrusionOk="0">
                    <a:moveTo>
                      <a:pt x="27813" y="18193"/>
                    </a:moveTo>
                    <a:lnTo>
                      <a:pt x="27813" y="0"/>
                    </a:lnTo>
                    <a:lnTo>
                      <a:pt x="0" y="16002"/>
                    </a:lnTo>
                    <a:lnTo>
                      <a:pt x="27813" y="18193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7" name="Google Shape;3922;p48">
                <a:extLst>
                  <a:ext uri="{FF2B5EF4-FFF2-40B4-BE49-F238E27FC236}">
                    <a16:creationId xmlns:a16="http://schemas.microsoft.com/office/drawing/2014/main" id="{E8712F20-38A0-8928-24A5-6CE21964FA22}"/>
                  </a:ext>
                </a:extLst>
              </p:cNvPr>
              <p:cNvSpPr/>
              <p:nvPr/>
            </p:nvSpPr>
            <p:spPr>
              <a:xfrm>
                <a:off x="6357747" y="4031456"/>
                <a:ext cx="28575" cy="18478"/>
              </a:xfrm>
              <a:custGeom>
                <a:avLst/>
                <a:gdLst/>
                <a:ahLst/>
                <a:cxnLst/>
                <a:rect l="l" t="t" r="r" b="b"/>
                <a:pathLst>
                  <a:path w="28575" h="18478" extrusionOk="0">
                    <a:moveTo>
                      <a:pt x="0" y="18479"/>
                    </a:moveTo>
                    <a:lnTo>
                      <a:pt x="0" y="0"/>
                    </a:lnTo>
                    <a:lnTo>
                      <a:pt x="28575" y="11811"/>
                    </a:lnTo>
                    <a:lnTo>
                      <a:pt x="0" y="18479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8" name="Google Shape;3923;p48">
                <a:extLst>
                  <a:ext uri="{FF2B5EF4-FFF2-40B4-BE49-F238E27FC236}">
                    <a16:creationId xmlns:a16="http://schemas.microsoft.com/office/drawing/2014/main" id="{1D1D96C1-E926-A796-C358-5986D188C927}"/>
                  </a:ext>
                </a:extLst>
              </p:cNvPr>
              <p:cNvSpPr/>
              <p:nvPr/>
            </p:nvSpPr>
            <p:spPr>
              <a:xfrm>
                <a:off x="6357717" y="3808380"/>
                <a:ext cx="944624" cy="545381"/>
              </a:xfrm>
              <a:custGeom>
                <a:avLst/>
                <a:gdLst/>
                <a:ahLst/>
                <a:cxnLst/>
                <a:rect l="l" t="t" r="r" b="b"/>
                <a:pathLst>
                  <a:path w="944624" h="545381" extrusionOk="0">
                    <a:moveTo>
                      <a:pt x="500854" y="531971"/>
                    </a:moveTo>
                    <a:lnTo>
                      <a:pt x="23271" y="256223"/>
                    </a:lnTo>
                    <a:cubicBezTo>
                      <a:pt x="-11210" y="236316"/>
                      <a:pt x="-6828" y="201549"/>
                      <a:pt x="32796" y="178594"/>
                    </a:cubicBezTo>
                    <a:lnTo>
                      <a:pt x="342263" y="0"/>
                    </a:lnTo>
                    <a:lnTo>
                      <a:pt x="944624" y="347758"/>
                    </a:lnTo>
                    <a:lnTo>
                      <a:pt x="635157" y="526352"/>
                    </a:lnTo>
                    <a:cubicBezTo>
                      <a:pt x="595533" y="549307"/>
                      <a:pt x="535335" y="551879"/>
                      <a:pt x="500854" y="531971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9" name="Google Shape;3924;p48">
                <a:extLst>
                  <a:ext uri="{FF2B5EF4-FFF2-40B4-BE49-F238E27FC236}">
                    <a16:creationId xmlns:a16="http://schemas.microsoft.com/office/drawing/2014/main" id="{D7EC809B-D9EE-BDEC-E05E-AE1E868BA748}"/>
                  </a:ext>
                </a:extLst>
              </p:cNvPr>
              <p:cNvSpPr/>
              <p:nvPr/>
            </p:nvSpPr>
            <p:spPr>
              <a:xfrm>
                <a:off x="6627114" y="3561873"/>
                <a:ext cx="675322" cy="594264"/>
              </a:xfrm>
              <a:custGeom>
                <a:avLst/>
                <a:gdLst/>
                <a:ahLst/>
                <a:cxnLst/>
                <a:rect l="l" t="t" r="r" b="b"/>
                <a:pathLst>
                  <a:path w="675322" h="594264" extrusionOk="0">
                    <a:moveTo>
                      <a:pt x="74581" y="247269"/>
                    </a:moveTo>
                    <a:lnTo>
                      <a:pt x="0" y="0"/>
                    </a:lnTo>
                    <a:lnTo>
                      <a:pt x="608933" y="349186"/>
                    </a:lnTo>
                    <a:lnTo>
                      <a:pt x="675322" y="594265"/>
                    </a:lnTo>
                    <a:lnTo>
                      <a:pt x="74581" y="247269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0" name="Google Shape;3925;p48">
                <a:extLst>
                  <a:ext uri="{FF2B5EF4-FFF2-40B4-BE49-F238E27FC236}">
                    <a16:creationId xmlns:a16="http://schemas.microsoft.com/office/drawing/2014/main" id="{B5802DA1-16D6-2917-C35C-C1A574EC2113}"/>
                  </a:ext>
                </a:extLst>
              </p:cNvPr>
              <p:cNvSpPr/>
              <p:nvPr/>
            </p:nvSpPr>
            <p:spPr>
              <a:xfrm>
                <a:off x="7276147" y="4135183"/>
                <a:ext cx="26289" cy="31146"/>
              </a:xfrm>
              <a:custGeom>
                <a:avLst/>
                <a:gdLst/>
                <a:ahLst/>
                <a:cxnLst/>
                <a:rect l="l" t="t" r="r" b="b"/>
                <a:pathLst>
                  <a:path w="26289" h="31146" extrusionOk="0">
                    <a:moveTo>
                      <a:pt x="8572" y="31147"/>
                    </a:moveTo>
                    <a:lnTo>
                      <a:pt x="26289" y="2095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1" name="Google Shape;3926;p48">
                <a:extLst>
                  <a:ext uri="{FF2B5EF4-FFF2-40B4-BE49-F238E27FC236}">
                    <a16:creationId xmlns:a16="http://schemas.microsoft.com/office/drawing/2014/main" id="{E890C11F-0BDB-D318-A88F-216C1D6BE39C}"/>
                  </a:ext>
                </a:extLst>
              </p:cNvPr>
              <p:cNvSpPr/>
              <p:nvPr/>
            </p:nvSpPr>
            <p:spPr>
              <a:xfrm>
                <a:off x="6607968" y="3571113"/>
                <a:ext cx="676751" cy="595217"/>
              </a:xfrm>
              <a:custGeom>
                <a:avLst/>
                <a:gdLst/>
                <a:ahLst/>
                <a:cxnLst/>
                <a:rect l="l" t="t" r="r" b="b"/>
                <a:pathLst>
                  <a:path w="676751" h="595217" extrusionOk="0">
                    <a:moveTo>
                      <a:pt x="74486" y="247364"/>
                    </a:moveTo>
                    <a:lnTo>
                      <a:pt x="0" y="0"/>
                    </a:lnTo>
                    <a:lnTo>
                      <a:pt x="608933" y="349282"/>
                    </a:lnTo>
                    <a:lnTo>
                      <a:pt x="676751" y="595217"/>
                    </a:lnTo>
                    <a:lnTo>
                      <a:pt x="74486" y="247364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" name="Google Shape;3927;p48">
                <a:extLst>
                  <a:ext uri="{FF2B5EF4-FFF2-40B4-BE49-F238E27FC236}">
                    <a16:creationId xmlns:a16="http://schemas.microsoft.com/office/drawing/2014/main" id="{76852A8D-89FD-F693-6158-E07147E6AD13}"/>
                  </a:ext>
                </a:extLst>
              </p:cNvPr>
              <p:cNvSpPr/>
              <p:nvPr/>
            </p:nvSpPr>
            <p:spPr>
              <a:xfrm>
                <a:off x="5811392" y="1232275"/>
                <a:ext cx="2476690" cy="3358041"/>
              </a:xfrm>
              <a:custGeom>
                <a:avLst/>
                <a:gdLst/>
                <a:ahLst/>
                <a:cxnLst/>
                <a:rect l="l" t="t" r="r" b="b"/>
                <a:pathLst>
                  <a:path w="2476690" h="3358041" extrusionOk="0">
                    <a:moveTo>
                      <a:pt x="2416778" y="3350869"/>
                    </a:moveTo>
                    <a:lnTo>
                      <a:pt x="59817" y="1990032"/>
                    </a:lnTo>
                    <a:cubicBezTo>
                      <a:pt x="26765" y="1970982"/>
                      <a:pt x="0" y="1919737"/>
                      <a:pt x="0" y="1875732"/>
                    </a:cubicBezTo>
                    <a:lnTo>
                      <a:pt x="0" y="52456"/>
                    </a:lnTo>
                    <a:cubicBezTo>
                      <a:pt x="0" y="8356"/>
                      <a:pt x="26765" y="-11933"/>
                      <a:pt x="59817" y="7213"/>
                    </a:cubicBezTo>
                    <a:lnTo>
                      <a:pt x="2416778" y="1368050"/>
                    </a:lnTo>
                    <a:cubicBezTo>
                      <a:pt x="2449925" y="1387100"/>
                      <a:pt x="2476691" y="1438344"/>
                      <a:pt x="2476691" y="1482350"/>
                    </a:cubicBezTo>
                    <a:lnTo>
                      <a:pt x="2476691" y="3305625"/>
                    </a:lnTo>
                    <a:cubicBezTo>
                      <a:pt x="2476691" y="3349726"/>
                      <a:pt x="2449925" y="3369919"/>
                      <a:pt x="2416778" y="3350869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3" name="Google Shape;3928;p48">
                <a:extLst>
                  <a:ext uri="{FF2B5EF4-FFF2-40B4-BE49-F238E27FC236}">
                    <a16:creationId xmlns:a16="http://schemas.microsoft.com/office/drawing/2014/main" id="{285C83E9-BB25-2084-4899-CD389703659B}"/>
                  </a:ext>
                </a:extLst>
              </p:cNvPr>
              <p:cNvSpPr/>
              <p:nvPr/>
            </p:nvSpPr>
            <p:spPr>
              <a:xfrm>
                <a:off x="8240363" y="4509420"/>
                <a:ext cx="26098" cy="92487"/>
              </a:xfrm>
              <a:custGeom>
                <a:avLst/>
                <a:gdLst/>
                <a:ahLst/>
                <a:cxnLst/>
                <a:rect l="l" t="t" r="r" b="b"/>
                <a:pathLst>
                  <a:path w="26098" h="92487" extrusionOk="0">
                    <a:moveTo>
                      <a:pt x="0" y="92488"/>
                    </a:moveTo>
                    <a:lnTo>
                      <a:pt x="26098" y="77438"/>
                    </a:lnTo>
                    <a:lnTo>
                      <a:pt x="14859" y="0"/>
                    </a:lnTo>
                    <a:lnTo>
                      <a:pt x="0" y="92488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4" name="Google Shape;3929;p48">
                <a:extLst>
                  <a:ext uri="{FF2B5EF4-FFF2-40B4-BE49-F238E27FC236}">
                    <a16:creationId xmlns:a16="http://schemas.microsoft.com/office/drawing/2014/main" id="{2C6E3ABC-C368-F023-6E2F-C396BF6FB377}"/>
                  </a:ext>
                </a:extLst>
              </p:cNvPr>
              <p:cNvSpPr/>
              <p:nvPr/>
            </p:nvSpPr>
            <p:spPr>
              <a:xfrm>
                <a:off x="5807106" y="1235868"/>
                <a:ext cx="62674" cy="27245"/>
              </a:xfrm>
              <a:custGeom>
                <a:avLst/>
                <a:gdLst/>
                <a:ahLst/>
                <a:cxnLst/>
                <a:rect l="l" t="t" r="r" b="b"/>
                <a:pathLst>
                  <a:path w="62674" h="27245" extrusionOk="0">
                    <a:moveTo>
                      <a:pt x="0" y="14859"/>
                    </a:moveTo>
                    <a:lnTo>
                      <a:pt x="25717" y="0"/>
                    </a:lnTo>
                    <a:lnTo>
                      <a:pt x="62675" y="21431"/>
                    </a:lnTo>
                    <a:cubicBezTo>
                      <a:pt x="62675" y="21431"/>
                      <a:pt x="23336" y="27432"/>
                      <a:pt x="22384" y="27242"/>
                    </a:cubicBezTo>
                    <a:cubicBezTo>
                      <a:pt x="21431" y="27051"/>
                      <a:pt x="0" y="14859"/>
                      <a:pt x="0" y="14859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5" name="Google Shape;3930;p48">
                <a:extLst>
                  <a:ext uri="{FF2B5EF4-FFF2-40B4-BE49-F238E27FC236}">
                    <a16:creationId xmlns:a16="http://schemas.microsoft.com/office/drawing/2014/main" id="{62AB531F-86CD-6E47-3858-1239CBCCEE06}"/>
                  </a:ext>
                </a:extLst>
              </p:cNvPr>
              <p:cNvSpPr/>
              <p:nvPr/>
            </p:nvSpPr>
            <p:spPr>
              <a:xfrm>
                <a:off x="5789771" y="1244753"/>
                <a:ext cx="2476690" cy="3358040"/>
              </a:xfrm>
              <a:custGeom>
                <a:avLst/>
                <a:gdLst/>
                <a:ahLst/>
                <a:cxnLst/>
                <a:rect l="l" t="t" r="r" b="b"/>
                <a:pathLst>
                  <a:path w="2476690" h="3358040" extrusionOk="0">
                    <a:moveTo>
                      <a:pt x="2416874" y="3350869"/>
                    </a:moveTo>
                    <a:lnTo>
                      <a:pt x="59817" y="1990032"/>
                    </a:lnTo>
                    <a:cubicBezTo>
                      <a:pt x="26765" y="1970982"/>
                      <a:pt x="0" y="1919737"/>
                      <a:pt x="0" y="1875732"/>
                    </a:cubicBezTo>
                    <a:lnTo>
                      <a:pt x="0" y="52456"/>
                    </a:lnTo>
                    <a:cubicBezTo>
                      <a:pt x="0" y="8356"/>
                      <a:pt x="26765" y="-11933"/>
                      <a:pt x="59817" y="7213"/>
                    </a:cubicBezTo>
                    <a:lnTo>
                      <a:pt x="2416874" y="1368049"/>
                    </a:lnTo>
                    <a:cubicBezTo>
                      <a:pt x="2449925" y="1387099"/>
                      <a:pt x="2476691" y="1438344"/>
                      <a:pt x="2476691" y="1482349"/>
                    </a:cubicBezTo>
                    <a:lnTo>
                      <a:pt x="2476691" y="3305625"/>
                    </a:lnTo>
                    <a:cubicBezTo>
                      <a:pt x="2476691" y="3349726"/>
                      <a:pt x="2449925" y="3369919"/>
                      <a:pt x="2416874" y="3350869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6" name="Google Shape;3931;p48">
                <a:extLst>
                  <a:ext uri="{FF2B5EF4-FFF2-40B4-BE49-F238E27FC236}">
                    <a16:creationId xmlns:a16="http://schemas.microsoft.com/office/drawing/2014/main" id="{0341D17E-ED9E-ACA9-0C86-BE417AF03D8F}"/>
                  </a:ext>
                </a:extLst>
              </p:cNvPr>
              <p:cNvSpPr/>
              <p:nvPr/>
            </p:nvSpPr>
            <p:spPr>
              <a:xfrm>
                <a:off x="5785580" y="1247175"/>
                <a:ext cx="2476785" cy="3358285"/>
              </a:xfrm>
              <a:custGeom>
                <a:avLst/>
                <a:gdLst/>
                <a:ahLst/>
                <a:cxnLst/>
                <a:rect l="l" t="t" r="r" b="b"/>
                <a:pathLst>
                  <a:path w="2476785" h="3358285" extrusionOk="0">
                    <a:moveTo>
                      <a:pt x="2476786" y="1482309"/>
                    </a:moveTo>
                    <a:lnTo>
                      <a:pt x="2476786" y="3305775"/>
                    </a:lnTo>
                    <a:cubicBezTo>
                      <a:pt x="2476786" y="3349971"/>
                      <a:pt x="2449925" y="3370259"/>
                      <a:pt x="2416874" y="3351019"/>
                    </a:cubicBezTo>
                    <a:lnTo>
                      <a:pt x="59817" y="1989992"/>
                    </a:lnTo>
                    <a:cubicBezTo>
                      <a:pt x="26765" y="1970942"/>
                      <a:pt x="0" y="1919697"/>
                      <a:pt x="0" y="1875692"/>
                    </a:cubicBezTo>
                    <a:lnTo>
                      <a:pt x="0" y="52416"/>
                    </a:lnTo>
                    <a:cubicBezTo>
                      <a:pt x="0" y="8315"/>
                      <a:pt x="26765" y="-11878"/>
                      <a:pt x="59817" y="7172"/>
                    </a:cubicBezTo>
                    <a:lnTo>
                      <a:pt x="2416874" y="1368009"/>
                    </a:lnTo>
                    <a:cubicBezTo>
                      <a:pt x="2449925" y="1387059"/>
                      <a:pt x="2476786" y="1438304"/>
                      <a:pt x="2476786" y="1482309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7" name="Google Shape;3932;p48">
                <a:extLst>
                  <a:ext uri="{FF2B5EF4-FFF2-40B4-BE49-F238E27FC236}">
                    <a16:creationId xmlns:a16="http://schemas.microsoft.com/office/drawing/2014/main" id="{CDC64B5A-DE64-E5EE-ECD8-C99FC7704A56}"/>
                  </a:ext>
                </a:extLst>
              </p:cNvPr>
              <p:cNvSpPr/>
              <p:nvPr/>
            </p:nvSpPr>
            <p:spPr>
              <a:xfrm>
                <a:off x="5815488" y="1286421"/>
                <a:ext cx="2415539" cy="3200710"/>
              </a:xfrm>
              <a:custGeom>
                <a:avLst/>
                <a:gdLst/>
                <a:ahLst/>
                <a:cxnLst/>
                <a:rect l="l" t="t" r="r" b="b"/>
                <a:pathLst>
                  <a:path w="2415539" h="3200710" extrusionOk="0">
                    <a:moveTo>
                      <a:pt x="2414111" y="3200711"/>
                    </a:moveTo>
                    <a:lnTo>
                      <a:pt x="0" y="1806727"/>
                    </a:lnTo>
                    <a:lnTo>
                      <a:pt x="1333" y="20504"/>
                    </a:lnTo>
                    <a:cubicBezTo>
                      <a:pt x="1333" y="2121"/>
                      <a:pt x="14097" y="-5214"/>
                      <a:pt x="29908" y="3930"/>
                    </a:cubicBezTo>
                    <a:lnTo>
                      <a:pt x="2386965" y="1364672"/>
                    </a:lnTo>
                    <a:cubicBezTo>
                      <a:pt x="2403853" y="1375759"/>
                      <a:pt x="2414464" y="1394219"/>
                      <a:pt x="2415540" y="141439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3" name="Google Shape;3933;p48">
                <a:extLst>
                  <a:ext uri="{FF2B5EF4-FFF2-40B4-BE49-F238E27FC236}">
                    <a16:creationId xmlns:a16="http://schemas.microsoft.com/office/drawing/2014/main" id="{A12B648E-BA0B-0776-3328-D15DD05187C9}"/>
                  </a:ext>
                </a:extLst>
              </p:cNvPr>
              <p:cNvSpPr/>
              <p:nvPr/>
            </p:nvSpPr>
            <p:spPr>
              <a:xfrm>
                <a:off x="5915882" y="1476290"/>
                <a:ext cx="2188940" cy="1460906"/>
              </a:xfrm>
              <a:custGeom>
                <a:avLst/>
                <a:gdLst/>
                <a:ahLst/>
                <a:cxnLst/>
                <a:rect l="l" t="t" r="r" b="b"/>
                <a:pathLst>
                  <a:path w="2188940" h="1460906" extrusionOk="0">
                    <a:moveTo>
                      <a:pt x="2164556" y="1457981"/>
                    </a:moveTo>
                    <a:lnTo>
                      <a:pt x="24384" y="222303"/>
                    </a:lnTo>
                    <a:cubicBezTo>
                      <a:pt x="9306" y="211583"/>
                      <a:pt x="248" y="194317"/>
                      <a:pt x="0" y="175821"/>
                    </a:cubicBezTo>
                    <a:lnTo>
                      <a:pt x="0" y="21326"/>
                    </a:lnTo>
                    <a:cubicBezTo>
                      <a:pt x="0" y="3419"/>
                      <a:pt x="10858" y="-4868"/>
                      <a:pt x="24384" y="2942"/>
                    </a:cubicBezTo>
                    <a:lnTo>
                      <a:pt x="2164556" y="1238335"/>
                    </a:lnTo>
                    <a:cubicBezTo>
                      <a:pt x="2179587" y="1249136"/>
                      <a:pt x="2188626" y="1266405"/>
                      <a:pt x="2188940" y="1284912"/>
                    </a:cubicBezTo>
                    <a:lnTo>
                      <a:pt x="2188940" y="1439408"/>
                    </a:lnTo>
                    <a:cubicBezTo>
                      <a:pt x="2188940" y="1457410"/>
                      <a:pt x="2177987" y="1465792"/>
                      <a:pt x="2164556" y="145798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4" name="Google Shape;3934;p48">
                <a:extLst>
                  <a:ext uri="{FF2B5EF4-FFF2-40B4-BE49-F238E27FC236}">
                    <a16:creationId xmlns:a16="http://schemas.microsoft.com/office/drawing/2014/main" id="{A389D339-17A2-9ED9-2885-D7C4443FFEFC}"/>
                  </a:ext>
                </a:extLst>
              </p:cNvPr>
              <p:cNvSpPr/>
              <p:nvPr/>
            </p:nvSpPr>
            <p:spPr>
              <a:xfrm rot="-1801764">
                <a:off x="5975652" y="1564561"/>
                <a:ext cx="76512" cy="132469"/>
              </a:xfrm>
              <a:custGeom>
                <a:avLst/>
                <a:gdLst/>
                <a:ahLst/>
                <a:cxnLst/>
                <a:rect l="l" t="t" r="r" b="b"/>
                <a:pathLst>
                  <a:path w="76580" h="132587" extrusionOk="0">
                    <a:moveTo>
                      <a:pt x="76581" y="66294"/>
                    </a:moveTo>
                    <a:cubicBezTo>
                      <a:pt x="76581" y="102907"/>
                      <a:pt x="59438" y="132588"/>
                      <a:pt x="38290" y="132588"/>
                    </a:cubicBezTo>
                    <a:cubicBezTo>
                      <a:pt x="17143" y="132588"/>
                      <a:pt x="0" y="102907"/>
                      <a:pt x="0" y="66294"/>
                    </a:cubicBezTo>
                    <a:cubicBezTo>
                      <a:pt x="0" y="29681"/>
                      <a:pt x="17143" y="0"/>
                      <a:pt x="38290" y="0"/>
                    </a:cubicBezTo>
                    <a:cubicBezTo>
                      <a:pt x="59438" y="0"/>
                      <a:pt x="76581" y="29681"/>
                      <a:pt x="76581" y="66294"/>
                    </a:cubicBezTo>
                    <a:close/>
                  </a:path>
                </a:pathLst>
              </a:custGeom>
              <a:solidFill>
                <a:srgbClr val="DADC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5" name="Google Shape;3935;p48">
                <a:extLst>
                  <a:ext uri="{FF2B5EF4-FFF2-40B4-BE49-F238E27FC236}">
                    <a16:creationId xmlns:a16="http://schemas.microsoft.com/office/drawing/2014/main" id="{9B0E20D2-03F6-4720-EDC3-4D0D6E94ED3B}"/>
                  </a:ext>
                </a:extLst>
              </p:cNvPr>
              <p:cNvSpPr/>
              <p:nvPr/>
            </p:nvSpPr>
            <p:spPr>
              <a:xfrm>
                <a:off x="6935438" y="2145169"/>
                <a:ext cx="197262" cy="149154"/>
              </a:xfrm>
              <a:custGeom>
                <a:avLst/>
                <a:gdLst/>
                <a:ahLst/>
                <a:cxnLst/>
                <a:rect l="l" t="t" r="r" b="b"/>
                <a:pathLst>
                  <a:path w="197262" h="149154" extrusionOk="0">
                    <a:moveTo>
                      <a:pt x="191167" y="148450"/>
                    </a:moveTo>
                    <a:lnTo>
                      <a:pt x="6096" y="41485"/>
                    </a:lnTo>
                    <a:cubicBezTo>
                      <a:pt x="2314" y="38818"/>
                      <a:pt x="48" y="34493"/>
                      <a:pt x="0" y="29864"/>
                    </a:cubicBezTo>
                    <a:lnTo>
                      <a:pt x="0" y="5385"/>
                    </a:lnTo>
                    <a:cubicBezTo>
                      <a:pt x="0" y="813"/>
                      <a:pt x="2667" y="-1187"/>
                      <a:pt x="6096" y="718"/>
                    </a:cubicBezTo>
                    <a:lnTo>
                      <a:pt x="191167" y="107683"/>
                    </a:lnTo>
                    <a:cubicBezTo>
                      <a:pt x="194948" y="110350"/>
                      <a:pt x="197215" y="114675"/>
                      <a:pt x="197263" y="119304"/>
                    </a:cubicBezTo>
                    <a:lnTo>
                      <a:pt x="197263" y="143783"/>
                    </a:lnTo>
                    <a:cubicBezTo>
                      <a:pt x="197263" y="148260"/>
                      <a:pt x="194596" y="150355"/>
                      <a:pt x="191167" y="148450"/>
                    </a:cubicBezTo>
                    <a:close/>
                  </a:path>
                </a:pathLst>
              </a:custGeom>
              <a:solidFill>
                <a:srgbClr val="DADC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6" name="Google Shape;3936;p48">
                <a:extLst>
                  <a:ext uri="{FF2B5EF4-FFF2-40B4-BE49-F238E27FC236}">
                    <a16:creationId xmlns:a16="http://schemas.microsoft.com/office/drawing/2014/main" id="{A36432D6-BCB4-5FBC-B892-A4A747BA0D9F}"/>
                  </a:ext>
                </a:extLst>
              </p:cNvPr>
              <p:cNvSpPr/>
              <p:nvPr/>
            </p:nvSpPr>
            <p:spPr>
              <a:xfrm>
                <a:off x="7235094" y="2318577"/>
                <a:ext cx="197262" cy="148968"/>
              </a:xfrm>
              <a:custGeom>
                <a:avLst/>
                <a:gdLst/>
                <a:ahLst/>
                <a:cxnLst/>
                <a:rect l="l" t="t" r="r" b="b"/>
                <a:pathLst>
                  <a:path w="197262" h="148968" extrusionOk="0">
                    <a:moveTo>
                      <a:pt x="191167" y="148397"/>
                    </a:moveTo>
                    <a:lnTo>
                      <a:pt x="6096" y="41527"/>
                    </a:lnTo>
                    <a:cubicBezTo>
                      <a:pt x="2324" y="38850"/>
                      <a:pt x="57" y="34535"/>
                      <a:pt x="0" y="29906"/>
                    </a:cubicBezTo>
                    <a:lnTo>
                      <a:pt x="0" y="5332"/>
                    </a:lnTo>
                    <a:cubicBezTo>
                      <a:pt x="0" y="855"/>
                      <a:pt x="2667" y="-1241"/>
                      <a:pt x="6096" y="760"/>
                    </a:cubicBezTo>
                    <a:lnTo>
                      <a:pt x="191167" y="107630"/>
                    </a:lnTo>
                    <a:cubicBezTo>
                      <a:pt x="194948" y="110297"/>
                      <a:pt x="197215" y="114622"/>
                      <a:pt x="197263" y="119251"/>
                    </a:cubicBezTo>
                    <a:lnTo>
                      <a:pt x="197263" y="143825"/>
                    </a:lnTo>
                    <a:cubicBezTo>
                      <a:pt x="197263" y="148397"/>
                      <a:pt x="194405" y="149921"/>
                      <a:pt x="191167" y="148397"/>
                    </a:cubicBezTo>
                    <a:close/>
                  </a:path>
                </a:pathLst>
              </a:custGeom>
              <a:solidFill>
                <a:srgbClr val="DADC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7" name="Google Shape;3937;p48">
                <a:extLst>
                  <a:ext uri="{FF2B5EF4-FFF2-40B4-BE49-F238E27FC236}">
                    <a16:creationId xmlns:a16="http://schemas.microsoft.com/office/drawing/2014/main" id="{A5478E59-2EDC-16BF-85AF-39214CDB3047}"/>
                  </a:ext>
                </a:extLst>
              </p:cNvPr>
              <p:cNvSpPr/>
              <p:nvPr/>
            </p:nvSpPr>
            <p:spPr>
              <a:xfrm>
                <a:off x="7529798" y="2488369"/>
                <a:ext cx="197358" cy="149033"/>
              </a:xfrm>
              <a:custGeom>
                <a:avLst/>
                <a:gdLst/>
                <a:ahLst/>
                <a:cxnLst/>
                <a:rect l="l" t="t" r="r" b="b"/>
                <a:pathLst>
                  <a:path w="197358" h="149033" extrusionOk="0">
                    <a:moveTo>
                      <a:pt x="191262" y="148437"/>
                    </a:moveTo>
                    <a:lnTo>
                      <a:pt x="6096" y="41566"/>
                    </a:lnTo>
                    <a:cubicBezTo>
                      <a:pt x="2353" y="38823"/>
                      <a:pt x="105" y="34489"/>
                      <a:pt x="0" y="29851"/>
                    </a:cubicBezTo>
                    <a:lnTo>
                      <a:pt x="0" y="5371"/>
                    </a:lnTo>
                    <a:cubicBezTo>
                      <a:pt x="0" y="894"/>
                      <a:pt x="2762" y="-1201"/>
                      <a:pt x="6096" y="704"/>
                    </a:cubicBezTo>
                    <a:lnTo>
                      <a:pt x="191262" y="107670"/>
                    </a:lnTo>
                    <a:cubicBezTo>
                      <a:pt x="195043" y="110337"/>
                      <a:pt x="197310" y="114661"/>
                      <a:pt x="197358" y="119290"/>
                    </a:cubicBezTo>
                    <a:lnTo>
                      <a:pt x="197358" y="143769"/>
                    </a:lnTo>
                    <a:cubicBezTo>
                      <a:pt x="197358" y="148342"/>
                      <a:pt x="194977" y="150056"/>
                      <a:pt x="191262" y="148437"/>
                    </a:cubicBezTo>
                    <a:close/>
                  </a:path>
                </a:pathLst>
              </a:custGeom>
              <a:solidFill>
                <a:srgbClr val="DADC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8" name="Google Shape;3938;p48">
                <a:extLst>
                  <a:ext uri="{FF2B5EF4-FFF2-40B4-BE49-F238E27FC236}">
                    <a16:creationId xmlns:a16="http://schemas.microsoft.com/office/drawing/2014/main" id="{FA7FA427-6FD4-3CE4-6EC4-DDC29B4A940D}"/>
                  </a:ext>
                </a:extLst>
              </p:cNvPr>
              <p:cNvSpPr/>
              <p:nvPr/>
            </p:nvSpPr>
            <p:spPr>
              <a:xfrm>
                <a:off x="7829454" y="2661668"/>
                <a:ext cx="197358" cy="148943"/>
              </a:xfrm>
              <a:custGeom>
                <a:avLst/>
                <a:gdLst/>
                <a:ahLst/>
                <a:cxnLst/>
                <a:rect l="l" t="t" r="r" b="b"/>
                <a:pathLst>
                  <a:path w="197358" h="148943" extrusionOk="0">
                    <a:moveTo>
                      <a:pt x="191262" y="148207"/>
                    </a:moveTo>
                    <a:lnTo>
                      <a:pt x="6096" y="41336"/>
                    </a:lnTo>
                    <a:cubicBezTo>
                      <a:pt x="2362" y="38631"/>
                      <a:pt x="105" y="34326"/>
                      <a:pt x="0" y="29716"/>
                    </a:cubicBezTo>
                    <a:lnTo>
                      <a:pt x="0" y="5332"/>
                    </a:lnTo>
                    <a:cubicBezTo>
                      <a:pt x="0" y="855"/>
                      <a:pt x="2762" y="-1241"/>
                      <a:pt x="6096" y="760"/>
                    </a:cubicBezTo>
                    <a:lnTo>
                      <a:pt x="191262" y="107630"/>
                    </a:lnTo>
                    <a:cubicBezTo>
                      <a:pt x="195024" y="110316"/>
                      <a:pt x="197282" y="114631"/>
                      <a:pt x="197358" y="119251"/>
                    </a:cubicBezTo>
                    <a:lnTo>
                      <a:pt x="197358" y="143825"/>
                    </a:lnTo>
                    <a:cubicBezTo>
                      <a:pt x="197358" y="148207"/>
                      <a:pt x="194596" y="150112"/>
                      <a:pt x="191262" y="148207"/>
                    </a:cubicBezTo>
                    <a:close/>
                  </a:path>
                </a:pathLst>
              </a:custGeom>
              <a:solidFill>
                <a:srgbClr val="DADC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9" name="Google Shape;3939;p48">
                <a:extLst>
                  <a:ext uri="{FF2B5EF4-FFF2-40B4-BE49-F238E27FC236}">
                    <a16:creationId xmlns:a16="http://schemas.microsoft.com/office/drawing/2014/main" id="{4A0E2291-4165-6BE0-0443-A8BFA9E27241}"/>
                  </a:ext>
                </a:extLst>
              </p:cNvPr>
              <p:cNvSpPr/>
              <p:nvPr/>
            </p:nvSpPr>
            <p:spPr>
              <a:xfrm>
                <a:off x="7391400" y="2634856"/>
                <a:ext cx="551783" cy="685887"/>
              </a:xfrm>
              <a:custGeom>
                <a:avLst/>
                <a:gdLst/>
                <a:ahLst/>
                <a:cxnLst/>
                <a:rect l="l" t="t" r="r" b="b"/>
                <a:pathLst>
                  <a:path w="551783" h="685887" extrusionOk="0">
                    <a:moveTo>
                      <a:pt x="527018" y="682987"/>
                    </a:moveTo>
                    <a:lnTo>
                      <a:pt x="23908" y="392474"/>
                    </a:lnTo>
                    <a:cubicBezTo>
                      <a:pt x="9173" y="381730"/>
                      <a:pt x="324" y="364700"/>
                      <a:pt x="0" y="346469"/>
                    </a:cubicBezTo>
                    <a:lnTo>
                      <a:pt x="0" y="21285"/>
                    </a:lnTo>
                    <a:cubicBezTo>
                      <a:pt x="0" y="3378"/>
                      <a:pt x="10859" y="-4813"/>
                      <a:pt x="24289" y="2902"/>
                    </a:cubicBezTo>
                    <a:lnTo>
                      <a:pt x="527399" y="293319"/>
                    </a:lnTo>
                    <a:cubicBezTo>
                      <a:pt x="542430" y="304120"/>
                      <a:pt x="551469" y="321389"/>
                      <a:pt x="551783" y="339896"/>
                    </a:cubicBezTo>
                    <a:lnTo>
                      <a:pt x="551783" y="664508"/>
                    </a:lnTo>
                    <a:cubicBezTo>
                      <a:pt x="551402" y="682511"/>
                      <a:pt x="540448" y="690702"/>
                      <a:pt x="527018" y="682987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0" name="Google Shape;3940;p48">
                <a:extLst>
                  <a:ext uri="{FF2B5EF4-FFF2-40B4-BE49-F238E27FC236}">
                    <a16:creationId xmlns:a16="http://schemas.microsoft.com/office/drawing/2014/main" id="{4C545458-48C2-B4F7-F16C-6D28DF34F4DE}"/>
                  </a:ext>
                </a:extLst>
              </p:cNvPr>
              <p:cNvSpPr/>
              <p:nvPr/>
            </p:nvSpPr>
            <p:spPr>
              <a:xfrm>
                <a:off x="5981604" y="2604685"/>
                <a:ext cx="1286351" cy="820016"/>
              </a:xfrm>
              <a:custGeom>
                <a:avLst/>
                <a:gdLst/>
                <a:ahLst/>
                <a:cxnLst/>
                <a:rect l="l" t="t" r="r" b="b"/>
                <a:pathLst>
                  <a:path w="1286351" h="820016" extrusionOk="0">
                    <a:moveTo>
                      <a:pt x="1274159" y="818599"/>
                    </a:moveTo>
                    <a:lnTo>
                      <a:pt x="12192" y="89937"/>
                    </a:lnTo>
                    <a:cubicBezTo>
                      <a:pt x="4686" y="84555"/>
                      <a:pt x="162" y="75935"/>
                      <a:pt x="0" y="66696"/>
                    </a:cubicBezTo>
                    <a:lnTo>
                      <a:pt x="0" y="10784"/>
                    </a:lnTo>
                    <a:cubicBezTo>
                      <a:pt x="0" y="1830"/>
                      <a:pt x="5525" y="-2265"/>
                      <a:pt x="12192" y="1259"/>
                    </a:cubicBezTo>
                    <a:lnTo>
                      <a:pt x="1274159" y="729826"/>
                    </a:lnTo>
                    <a:cubicBezTo>
                      <a:pt x="1281693" y="735189"/>
                      <a:pt x="1286218" y="743818"/>
                      <a:pt x="1286351" y="753067"/>
                    </a:cubicBezTo>
                    <a:lnTo>
                      <a:pt x="1286351" y="808979"/>
                    </a:lnTo>
                    <a:cubicBezTo>
                      <a:pt x="1285970" y="818313"/>
                      <a:pt x="1280922" y="822409"/>
                      <a:pt x="1274159" y="818599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1" name="Google Shape;3941;p48">
                <a:extLst>
                  <a:ext uri="{FF2B5EF4-FFF2-40B4-BE49-F238E27FC236}">
                    <a16:creationId xmlns:a16="http://schemas.microsoft.com/office/drawing/2014/main" id="{A30BB94E-8392-C60E-00F4-742598D69B32}"/>
                  </a:ext>
                </a:extLst>
              </p:cNvPr>
              <p:cNvSpPr/>
              <p:nvPr/>
            </p:nvSpPr>
            <p:spPr>
              <a:xfrm>
                <a:off x="5985319" y="2767047"/>
                <a:ext cx="1158430" cy="718178"/>
              </a:xfrm>
              <a:custGeom>
                <a:avLst/>
                <a:gdLst/>
                <a:ahLst/>
                <a:cxnLst/>
                <a:rect l="l" t="t" r="r" b="b"/>
                <a:pathLst>
                  <a:path w="1158430" h="718178" extrusionOk="0">
                    <a:moveTo>
                      <a:pt x="1146239" y="716722"/>
                    </a:moveTo>
                    <a:lnTo>
                      <a:pt x="12192" y="61878"/>
                    </a:lnTo>
                    <a:cubicBezTo>
                      <a:pt x="4658" y="56515"/>
                      <a:pt x="133" y="47886"/>
                      <a:pt x="0" y="38637"/>
                    </a:cubicBezTo>
                    <a:lnTo>
                      <a:pt x="0" y="10824"/>
                    </a:lnTo>
                    <a:cubicBezTo>
                      <a:pt x="0" y="1870"/>
                      <a:pt x="5429" y="-2321"/>
                      <a:pt x="12192" y="1299"/>
                    </a:cubicBezTo>
                    <a:lnTo>
                      <a:pt x="1146239" y="656047"/>
                    </a:lnTo>
                    <a:cubicBezTo>
                      <a:pt x="1153735" y="661448"/>
                      <a:pt x="1158249" y="670059"/>
                      <a:pt x="1158431" y="679288"/>
                    </a:cubicBezTo>
                    <a:lnTo>
                      <a:pt x="1158431" y="707101"/>
                    </a:lnTo>
                    <a:cubicBezTo>
                      <a:pt x="1158431" y="716436"/>
                      <a:pt x="1152906" y="720627"/>
                      <a:pt x="1146239" y="71672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2" name="Google Shape;3942;p48">
                <a:extLst>
                  <a:ext uri="{FF2B5EF4-FFF2-40B4-BE49-F238E27FC236}">
                    <a16:creationId xmlns:a16="http://schemas.microsoft.com/office/drawing/2014/main" id="{60EC26F1-59BD-DEFA-B10C-CEFE8CABC9D2}"/>
                  </a:ext>
                </a:extLst>
              </p:cNvPr>
              <p:cNvSpPr/>
              <p:nvPr/>
            </p:nvSpPr>
            <p:spPr>
              <a:xfrm>
                <a:off x="5985319" y="2872624"/>
                <a:ext cx="1158430" cy="718059"/>
              </a:xfrm>
              <a:custGeom>
                <a:avLst/>
                <a:gdLst/>
                <a:ahLst/>
                <a:cxnLst/>
                <a:rect l="l" t="t" r="r" b="b"/>
                <a:pathLst>
                  <a:path w="1158430" h="718059" extrusionOk="0">
                    <a:moveTo>
                      <a:pt x="1146239" y="716587"/>
                    </a:moveTo>
                    <a:lnTo>
                      <a:pt x="12192" y="61933"/>
                    </a:lnTo>
                    <a:cubicBezTo>
                      <a:pt x="4658" y="56523"/>
                      <a:pt x="133" y="47865"/>
                      <a:pt x="0" y="38597"/>
                    </a:cubicBezTo>
                    <a:lnTo>
                      <a:pt x="0" y="10784"/>
                    </a:lnTo>
                    <a:cubicBezTo>
                      <a:pt x="0" y="1830"/>
                      <a:pt x="5429" y="-2265"/>
                      <a:pt x="12192" y="1259"/>
                    </a:cubicBezTo>
                    <a:lnTo>
                      <a:pt x="1146239" y="655912"/>
                    </a:lnTo>
                    <a:cubicBezTo>
                      <a:pt x="1153735" y="661351"/>
                      <a:pt x="1158249" y="669990"/>
                      <a:pt x="1158431" y="679248"/>
                    </a:cubicBezTo>
                    <a:lnTo>
                      <a:pt x="1158431" y="707062"/>
                    </a:lnTo>
                    <a:cubicBezTo>
                      <a:pt x="1158431" y="716396"/>
                      <a:pt x="1152906" y="720492"/>
                      <a:pt x="1146239" y="716587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3" name="Google Shape;3943;p48">
                <a:extLst>
                  <a:ext uri="{FF2B5EF4-FFF2-40B4-BE49-F238E27FC236}">
                    <a16:creationId xmlns:a16="http://schemas.microsoft.com/office/drawing/2014/main" id="{DE50110B-9815-8506-F23C-CFDA4B621F66}"/>
                  </a:ext>
                </a:extLst>
              </p:cNvPr>
              <p:cNvSpPr/>
              <p:nvPr/>
            </p:nvSpPr>
            <p:spPr>
              <a:xfrm>
                <a:off x="5985319" y="2978121"/>
                <a:ext cx="868489" cy="550694"/>
              </a:xfrm>
              <a:custGeom>
                <a:avLst/>
                <a:gdLst/>
                <a:ahLst/>
                <a:cxnLst/>
                <a:rect l="l" t="t" r="r" b="b"/>
                <a:pathLst>
                  <a:path w="868489" h="550694" extrusionOk="0">
                    <a:moveTo>
                      <a:pt x="856297" y="549272"/>
                    </a:moveTo>
                    <a:lnTo>
                      <a:pt x="12192" y="61878"/>
                    </a:lnTo>
                    <a:cubicBezTo>
                      <a:pt x="4658" y="56515"/>
                      <a:pt x="133" y="47885"/>
                      <a:pt x="0" y="38637"/>
                    </a:cubicBezTo>
                    <a:lnTo>
                      <a:pt x="0" y="10824"/>
                    </a:lnTo>
                    <a:cubicBezTo>
                      <a:pt x="0" y="1870"/>
                      <a:pt x="5429" y="-2321"/>
                      <a:pt x="12192" y="1299"/>
                    </a:cubicBezTo>
                    <a:lnTo>
                      <a:pt x="856297" y="488979"/>
                    </a:lnTo>
                    <a:cubicBezTo>
                      <a:pt x="863889" y="494294"/>
                      <a:pt x="868432" y="502952"/>
                      <a:pt x="868489" y="512220"/>
                    </a:cubicBezTo>
                    <a:lnTo>
                      <a:pt x="868489" y="540033"/>
                    </a:lnTo>
                    <a:cubicBezTo>
                      <a:pt x="868489" y="548986"/>
                      <a:pt x="863155" y="553082"/>
                      <a:pt x="856297" y="54927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4" name="Google Shape;3944;p48">
                <a:extLst>
                  <a:ext uri="{FF2B5EF4-FFF2-40B4-BE49-F238E27FC236}">
                    <a16:creationId xmlns:a16="http://schemas.microsoft.com/office/drawing/2014/main" id="{3ED37E5F-AF28-13FE-FCF4-B8D7A5D569B9}"/>
                  </a:ext>
                </a:extLst>
              </p:cNvPr>
              <p:cNvSpPr/>
              <p:nvPr/>
            </p:nvSpPr>
            <p:spPr>
              <a:xfrm>
                <a:off x="7391018" y="3086134"/>
                <a:ext cx="551783" cy="368151"/>
              </a:xfrm>
              <a:custGeom>
                <a:avLst/>
                <a:gdLst/>
                <a:ahLst/>
                <a:cxnLst/>
                <a:rect l="l" t="t" r="r" b="b"/>
                <a:pathLst>
                  <a:path w="551783" h="368151" extrusionOk="0">
                    <a:moveTo>
                      <a:pt x="539591" y="366678"/>
                    </a:moveTo>
                    <a:lnTo>
                      <a:pt x="12192" y="61878"/>
                    </a:lnTo>
                    <a:cubicBezTo>
                      <a:pt x="4658" y="56515"/>
                      <a:pt x="133" y="47886"/>
                      <a:pt x="0" y="38637"/>
                    </a:cubicBezTo>
                    <a:lnTo>
                      <a:pt x="0" y="10824"/>
                    </a:lnTo>
                    <a:cubicBezTo>
                      <a:pt x="0" y="1870"/>
                      <a:pt x="5429" y="-2321"/>
                      <a:pt x="12192" y="1299"/>
                    </a:cubicBezTo>
                    <a:lnTo>
                      <a:pt x="539591" y="306099"/>
                    </a:lnTo>
                    <a:cubicBezTo>
                      <a:pt x="547135" y="311490"/>
                      <a:pt x="551669" y="320158"/>
                      <a:pt x="551784" y="329435"/>
                    </a:cubicBezTo>
                    <a:lnTo>
                      <a:pt x="551784" y="357248"/>
                    </a:lnTo>
                    <a:cubicBezTo>
                      <a:pt x="551784" y="366487"/>
                      <a:pt x="546354" y="370583"/>
                      <a:pt x="539591" y="366678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5" name="Google Shape;3945;p48">
                <a:extLst>
                  <a:ext uri="{FF2B5EF4-FFF2-40B4-BE49-F238E27FC236}">
                    <a16:creationId xmlns:a16="http://schemas.microsoft.com/office/drawing/2014/main" id="{4D3FE95F-C71B-BD59-4936-4831F6BE4096}"/>
                  </a:ext>
                </a:extLst>
              </p:cNvPr>
              <p:cNvSpPr/>
              <p:nvPr/>
            </p:nvSpPr>
            <p:spPr>
              <a:xfrm>
                <a:off x="7391018" y="3191616"/>
                <a:ext cx="551783" cy="368230"/>
              </a:xfrm>
              <a:custGeom>
                <a:avLst/>
                <a:gdLst/>
                <a:ahLst/>
                <a:cxnLst/>
                <a:rect l="l" t="t" r="r" b="b"/>
                <a:pathLst>
                  <a:path w="551783" h="368230" extrusionOk="0">
                    <a:moveTo>
                      <a:pt x="539591" y="366733"/>
                    </a:moveTo>
                    <a:lnTo>
                      <a:pt x="12192" y="61933"/>
                    </a:lnTo>
                    <a:cubicBezTo>
                      <a:pt x="4648" y="56542"/>
                      <a:pt x="114" y="47874"/>
                      <a:pt x="0" y="38597"/>
                    </a:cubicBezTo>
                    <a:lnTo>
                      <a:pt x="0" y="10784"/>
                    </a:lnTo>
                    <a:cubicBezTo>
                      <a:pt x="0" y="1831"/>
                      <a:pt x="5429" y="-2265"/>
                      <a:pt x="12192" y="1259"/>
                    </a:cubicBezTo>
                    <a:lnTo>
                      <a:pt x="539591" y="306059"/>
                    </a:lnTo>
                    <a:cubicBezTo>
                      <a:pt x="547126" y="311422"/>
                      <a:pt x="551650" y="320051"/>
                      <a:pt x="551784" y="329300"/>
                    </a:cubicBezTo>
                    <a:lnTo>
                      <a:pt x="551784" y="357113"/>
                    </a:lnTo>
                    <a:cubicBezTo>
                      <a:pt x="551784" y="366447"/>
                      <a:pt x="546354" y="370734"/>
                      <a:pt x="539591" y="366733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6" name="Google Shape;3946;p48">
                <a:extLst>
                  <a:ext uri="{FF2B5EF4-FFF2-40B4-BE49-F238E27FC236}">
                    <a16:creationId xmlns:a16="http://schemas.microsoft.com/office/drawing/2014/main" id="{815E664F-38C7-9189-B822-4E47C5BE7D80}"/>
                  </a:ext>
                </a:extLst>
              </p:cNvPr>
              <p:cNvSpPr/>
              <p:nvPr/>
            </p:nvSpPr>
            <p:spPr>
              <a:xfrm>
                <a:off x="7391018" y="3297399"/>
                <a:ext cx="413670" cy="288153"/>
              </a:xfrm>
              <a:custGeom>
                <a:avLst/>
                <a:gdLst/>
                <a:ahLst/>
                <a:cxnLst/>
                <a:rect l="l" t="t" r="r" b="b"/>
                <a:pathLst>
                  <a:path w="413670" h="288153" extrusionOk="0">
                    <a:moveTo>
                      <a:pt x="401479" y="286668"/>
                    </a:moveTo>
                    <a:lnTo>
                      <a:pt x="12192" y="61878"/>
                    </a:lnTo>
                    <a:cubicBezTo>
                      <a:pt x="4658" y="56515"/>
                      <a:pt x="133" y="47885"/>
                      <a:pt x="0" y="38637"/>
                    </a:cubicBezTo>
                    <a:lnTo>
                      <a:pt x="0" y="10824"/>
                    </a:lnTo>
                    <a:cubicBezTo>
                      <a:pt x="0" y="1870"/>
                      <a:pt x="5429" y="-2321"/>
                      <a:pt x="12192" y="1299"/>
                    </a:cubicBezTo>
                    <a:lnTo>
                      <a:pt x="401479" y="226851"/>
                    </a:lnTo>
                    <a:cubicBezTo>
                      <a:pt x="409023" y="232242"/>
                      <a:pt x="413556" y="240910"/>
                      <a:pt x="413671" y="250187"/>
                    </a:cubicBezTo>
                    <a:lnTo>
                      <a:pt x="413671" y="277905"/>
                    </a:lnTo>
                    <a:cubicBezTo>
                      <a:pt x="413671" y="286477"/>
                      <a:pt x="408242" y="290573"/>
                      <a:pt x="401479" y="286668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7" name="Google Shape;3947;p48">
                <a:extLst>
                  <a:ext uri="{FF2B5EF4-FFF2-40B4-BE49-F238E27FC236}">
                    <a16:creationId xmlns:a16="http://schemas.microsoft.com/office/drawing/2014/main" id="{52465BF0-E471-753C-39FC-92AF950D0F52}"/>
                  </a:ext>
                </a:extLst>
              </p:cNvPr>
              <p:cNvSpPr/>
              <p:nvPr/>
            </p:nvSpPr>
            <p:spPr>
              <a:xfrm>
                <a:off x="7391400" y="3447774"/>
                <a:ext cx="551783" cy="685927"/>
              </a:xfrm>
              <a:custGeom>
                <a:avLst/>
                <a:gdLst/>
                <a:ahLst/>
                <a:cxnLst/>
                <a:rect l="l" t="t" r="r" b="b"/>
                <a:pathLst>
                  <a:path w="551783" h="685927" extrusionOk="0">
                    <a:moveTo>
                      <a:pt x="527018" y="683027"/>
                    </a:moveTo>
                    <a:lnTo>
                      <a:pt x="23908" y="392515"/>
                    </a:lnTo>
                    <a:cubicBezTo>
                      <a:pt x="9039" y="381675"/>
                      <a:pt x="172" y="364435"/>
                      <a:pt x="0" y="346033"/>
                    </a:cubicBezTo>
                    <a:lnTo>
                      <a:pt x="0" y="21326"/>
                    </a:lnTo>
                    <a:cubicBezTo>
                      <a:pt x="0" y="3419"/>
                      <a:pt x="10859" y="-4868"/>
                      <a:pt x="24289" y="2942"/>
                    </a:cubicBezTo>
                    <a:lnTo>
                      <a:pt x="527399" y="293359"/>
                    </a:lnTo>
                    <a:cubicBezTo>
                      <a:pt x="542430" y="304161"/>
                      <a:pt x="551469" y="321430"/>
                      <a:pt x="551783" y="339937"/>
                    </a:cubicBezTo>
                    <a:lnTo>
                      <a:pt x="551783" y="664549"/>
                    </a:lnTo>
                    <a:cubicBezTo>
                      <a:pt x="551402" y="682551"/>
                      <a:pt x="540448" y="690742"/>
                      <a:pt x="527018" y="683027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8" name="Google Shape;3948;p48">
                <a:extLst>
                  <a:ext uri="{FF2B5EF4-FFF2-40B4-BE49-F238E27FC236}">
                    <a16:creationId xmlns:a16="http://schemas.microsoft.com/office/drawing/2014/main" id="{0D64B6B2-0128-1BBD-2D41-AB389A97297A}"/>
                  </a:ext>
                </a:extLst>
              </p:cNvPr>
              <p:cNvSpPr/>
              <p:nvPr/>
            </p:nvSpPr>
            <p:spPr>
              <a:xfrm>
                <a:off x="7391018" y="3899093"/>
                <a:ext cx="551783" cy="368152"/>
              </a:xfrm>
              <a:custGeom>
                <a:avLst/>
                <a:gdLst/>
                <a:ahLst/>
                <a:cxnLst/>
                <a:rect l="l" t="t" r="r" b="b"/>
                <a:pathLst>
                  <a:path w="551783" h="368152" extrusionOk="0">
                    <a:moveTo>
                      <a:pt x="539591" y="366678"/>
                    </a:moveTo>
                    <a:lnTo>
                      <a:pt x="12192" y="61878"/>
                    </a:lnTo>
                    <a:cubicBezTo>
                      <a:pt x="4658" y="56515"/>
                      <a:pt x="133" y="47886"/>
                      <a:pt x="0" y="38637"/>
                    </a:cubicBezTo>
                    <a:lnTo>
                      <a:pt x="0" y="10824"/>
                    </a:lnTo>
                    <a:cubicBezTo>
                      <a:pt x="0" y="1870"/>
                      <a:pt x="5429" y="-2321"/>
                      <a:pt x="12192" y="1299"/>
                    </a:cubicBezTo>
                    <a:lnTo>
                      <a:pt x="539591" y="306099"/>
                    </a:lnTo>
                    <a:cubicBezTo>
                      <a:pt x="547135" y="311490"/>
                      <a:pt x="551669" y="320158"/>
                      <a:pt x="551784" y="329435"/>
                    </a:cubicBezTo>
                    <a:lnTo>
                      <a:pt x="551784" y="357248"/>
                    </a:lnTo>
                    <a:cubicBezTo>
                      <a:pt x="551784" y="366487"/>
                      <a:pt x="546354" y="370583"/>
                      <a:pt x="539591" y="366678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9" name="Google Shape;3949;p48">
                <a:extLst>
                  <a:ext uri="{FF2B5EF4-FFF2-40B4-BE49-F238E27FC236}">
                    <a16:creationId xmlns:a16="http://schemas.microsoft.com/office/drawing/2014/main" id="{117DF984-E024-26B8-93F8-03A9224C4761}"/>
                  </a:ext>
                </a:extLst>
              </p:cNvPr>
              <p:cNvSpPr/>
              <p:nvPr/>
            </p:nvSpPr>
            <p:spPr>
              <a:xfrm>
                <a:off x="7462456" y="2876264"/>
                <a:ext cx="257937" cy="241458"/>
              </a:xfrm>
              <a:custGeom>
                <a:avLst/>
                <a:gdLst/>
                <a:ahLst/>
                <a:cxnLst/>
                <a:rect l="l" t="t" r="r" b="b"/>
                <a:pathLst>
                  <a:path w="257937" h="241458" extrusionOk="0">
                    <a:moveTo>
                      <a:pt x="99632" y="92012"/>
                    </a:moveTo>
                    <a:lnTo>
                      <a:pt x="64294" y="1048"/>
                    </a:lnTo>
                    <a:lnTo>
                      <a:pt x="0" y="92488"/>
                    </a:lnTo>
                    <a:lnTo>
                      <a:pt x="70580" y="133255"/>
                    </a:lnTo>
                    <a:lnTo>
                      <a:pt x="128588" y="166783"/>
                    </a:lnTo>
                    <a:lnTo>
                      <a:pt x="257937" y="241459"/>
                    </a:lnTo>
                    <a:lnTo>
                      <a:pt x="164306" y="0"/>
                    </a:lnTo>
                    <a:lnTo>
                      <a:pt x="99632" y="92012"/>
                    </a:lnTo>
                    <a:close/>
                  </a:path>
                </a:pathLst>
              </a:custGeom>
              <a:solidFill>
                <a:srgbClr val="DADC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0" name="Google Shape;3950;p48">
                <a:extLst>
                  <a:ext uri="{FF2B5EF4-FFF2-40B4-BE49-F238E27FC236}">
                    <a16:creationId xmlns:a16="http://schemas.microsoft.com/office/drawing/2014/main" id="{D58563CB-1753-26BA-5C10-839A7AD17949}"/>
                  </a:ext>
                </a:extLst>
              </p:cNvPr>
              <p:cNvSpPr/>
              <p:nvPr/>
            </p:nvSpPr>
            <p:spPr>
              <a:xfrm rot="-1801764">
                <a:off x="7788337" y="2912905"/>
                <a:ext cx="68709" cy="119146"/>
              </a:xfrm>
              <a:custGeom>
                <a:avLst/>
                <a:gdLst/>
                <a:ahLst/>
                <a:cxnLst/>
                <a:rect l="l" t="t" r="r" b="b"/>
                <a:pathLst>
                  <a:path w="68770" h="119252" extrusionOk="0">
                    <a:moveTo>
                      <a:pt x="68771" y="59627"/>
                    </a:moveTo>
                    <a:cubicBezTo>
                      <a:pt x="68771" y="92557"/>
                      <a:pt x="53376" y="119253"/>
                      <a:pt x="34386" y="119253"/>
                    </a:cubicBezTo>
                    <a:cubicBezTo>
                      <a:pt x="15395" y="119253"/>
                      <a:pt x="0" y="92557"/>
                      <a:pt x="0" y="59627"/>
                    </a:cubicBezTo>
                    <a:cubicBezTo>
                      <a:pt x="0" y="26696"/>
                      <a:pt x="15395" y="0"/>
                      <a:pt x="34386" y="0"/>
                    </a:cubicBezTo>
                    <a:cubicBezTo>
                      <a:pt x="53376" y="0"/>
                      <a:pt x="68771" y="26696"/>
                      <a:pt x="68771" y="59627"/>
                    </a:cubicBezTo>
                    <a:close/>
                  </a:path>
                </a:pathLst>
              </a:custGeom>
              <a:solidFill>
                <a:srgbClr val="DADC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1" name="Google Shape;3951;p48">
                <a:extLst>
                  <a:ext uri="{FF2B5EF4-FFF2-40B4-BE49-F238E27FC236}">
                    <a16:creationId xmlns:a16="http://schemas.microsoft.com/office/drawing/2014/main" id="{BE6E3762-515E-538D-BB0F-415A81F209A1}"/>
                  </a:ext>
                </a:extLst>
              </p:cNvPr>
              <p:cNvSpPr/>
              <p:nvPr/>
            </p:nvSpPr>
            <p:spPr>
              <a:xfrm>
                <a:off x="7466171" y="3701224"/>
                <a:ext cx="257936" cy="241363"/>
              </a:xfrm>
              <a:custGeom>
                <a:avLst/>
                <a:gdLst/>
                <a:ahLst/>
                <a:cxnLst/>
                <a:rect l="l" t="t" r="r" b="b"/>
                <a:pathLst>
                  <a:path w="257936" h="241363" extrusionOk="0">
                    <a:moveTo>
                      <a:pt x="99536" y="92012"/>
                    </a:moveTo>
                    <a:lnTo>
                      <a:pt x="64294" y="1048"/>
                    </a:lnTo>
                    <a:lnTo>
                      <a:pt x="0" y="92488"/>
                    </a:lnTo>
                    <a:lnTo>
                      <a:pt x="70580" y="133255"/>
                    </a:lnTo>
                    <a:lnTo>
                      <a:pt x="128588" y="166688"/>
                    </a:lnTo>
                    <a:lnTo>
                      <a:pt x="257937" y="241364"/>
                    </a:lnTo>
                    <a:lnTo>
                      <a:pt x="164211" y="0"/>
                    </a:lnTo>
                    <a:lnTo>
                      <a:pt x="99536" y="92012"/>
                    </a:lnTo>
                    <a:close/>
                  </a:path>
                </a:pathLst>
              </a:custGeom>
              <a:solidFill>
                <a:srgbClr val="DADC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2" name="Google Shape;3952;p48">
                <a:extLst>
                  <a:ext uri="{FF2B5EF4-FFF2-40B4-BE49-F238E27FC236}">
                    <a16:creationId xmlns:a16="http://schemas.microsoft.com/office/drawing/2014/main" id="{1F687A3A-DEB2-90D0-D908-194D42C3A77A}"/>
                  </a:ext>
                </a:extLst>
              </p:cNvPr>
              <p:cNvSpPr/>
              <p:nvPr/>
            </p:nvSpPr>
            <p:spPr>
              <a:xfrm rot="-1790023">
                <a:off x="7807389" y="3748630"/>
                <a:ext cx="69009" cy="119667"/>
              </a:xfrm>
              <a:custGeom>
                <a:avLst/>
                <a:gdLst/>
                <a:ahLst/>
                <a:cxnLst/>
                <a:rect l="l" t="t" r="r" b="b"/>
                <a:pathLst>
                  <a:path w="69007" h="119663" extrusionOk="0">
                    <a:moveTo>
                      <a:pt x="69009" y="59833"/>
                    </a:moveTo>
                    <a:cubicBezTo>
                      <a:pt x="69009" y="92877"/>
                      <a:pt x="53561" y="119665"/>
                      <a:pt x="34505" y="119665"/>
                    </a:cubicBezTo>
                    <a:cubicBezTo>
                      <a:pt x="15450" y="119665"/>
                      <a:pt x="2" y="92877"/>
                      <a:pt x="2" y="59833"/>
                    </a:cubicBezTo>
                    <a:cubicBezTo>
                      <a:pt x="2" y="26789"/>
                      <a:pt x="15450" y="1"/>
                      <a:pt x="34505" y="1"/>
                    </a:cubicBezTo>
                    <a:cubicBezTo>
                      <a:pt x="53561" y="1"/>
                      <a:pt x="69009" y="26789"/>
                      <a:pt x="69009" y="59833"/>
                    </a:cubicBezTo>
                    <a:close/>
                  </a:path>
                </a:pathLst>
              </a:custGeom>
              <a:solidFill>
                <a:srgbClr val="DADC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3" name="Google Shape;3953;p48">
                <a:extLst>
                  <a:ext uri="{FF2B5EF4-FFF2-40B4-BE49-F238E27FC236}">
                    <a16:creationId xmlns:a16="http://schemas.microsoft.com/office/drawing/2014/main" id="{4D3C0995-53AB-18E3-7240-5D4AEAF9518D}"/>
                  </a:ext>
                </a:extLst>
              </p:cNvPr>
              <p:cNvSpPr/>
              <p:nvPr/>
            </p:nvSpPr>
            <p:spPr>
              <a:xfrm>
                <a:off x="5996654" y="1854288"/>
                <a:ext cx="1266348" cy="1335535"/>
              </a:xfrm>
              <a:custGeom>
                <a:avLst/>
                <a:gdLst/>
                <a:ahLst/>
                <a:cxnLst/>
                <a:rect l="l" t="t" r="r" b="b"/>
                <a:pathLst>
                  <a:path w="1266348" h="1335535" extrusionOk="0">
                    <a:moveTo>
                      <a:pt x="1244537" y="1332871"/>
                    </a:moveTo>
                    <a:lnTo>
                      <a:pt x="21907" y="630498"/>
                    </a:lnTo>
                    <a:cubicBezTo>
                      <a:pt x="8382" y="620868"/>
                      <a:pt x="257" y="605380"/>
                      <a:pt x="0" y="588778"/>
                    </a:cubicBezTo>
                    <a:lnTo>
                      <a:pt x="0" y="19088"/>
                    </a:lnTo>
                    <a:cubicBezTo>
                      <a:pt x="0" y="3086"/>
                      <a:pt x="9525" y="-4343"/>
                      <a:pt x="21907" y="2610"/>
                    </a:cubicBezTo>
                    <a:lnTo>
                      <a:pt x="1244537" y="704983"/>
                    </a:lnTo>
                    <a:cubicBezTo>
                      <a:pt x="1257995" y="714651"/>
                      <a:pt x="1266092" y="730129"/>
                      <a:pt x="1266349" y="746703"/>
                    </a:cubicBezTo>
                    <a:lnTo>
                      <a:pt x="1266349" y="1316393"/>
                    </a:lnTo>
                    <a:cubicBezTo>
                      <a:pt x="1266349" y="1332491"/>
                      <a:pt x="1256538" y="1339920"/>
                      <a:pt x="1244537" y="13328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4" name="Google Shape;3954;p48">
                <a:extLst>
                  <a:ext uri="{FF2B5EF4-FFF2-40B4-BE49-F238E27FC236}">
                    <a16:creationId xmlns:a16="http://schemas.microsoft.com/office/drawing/2014/main" id="{0261AECB-3ABB-2A49-1FC2-B88DD08A39E3}"/>
                  </a:ext>
                </a:extLst>
              </p:cNvPr>
              <p:cNvSpPr/>
              <p:nvPr/>
            </p:nvSpPr>
            <p:spPr>
              <a:xfrm>
                <a:off x="6187916" y="2312479"/>
                <a:ext cx="441007" cy="412813"/>
              </a:xfrm>
              <a:custGeom>
                <a:avLst/>
                <a:gdLst/>
                <a:ahLst/>
                <a:cxnLst/>
                <a:rect l="l" t="t" r="r" b="b"/>
                <a:pathLst>
                  <a:path w="441007" h="412813" extrusionOk="0">
                    <a:moveTo>
                      <a:pt x="170307" y="157353"/>
                    </a:moveTo>
                    <a:lnTo>
                      <a:pt x="109919" y="1810"/>
                    </a:lnTo>
                    <a:lnTo>
                      <a:pt x="0" y="158210"/>
                    </a:lnTo>
                    <a:lnTo>
                      <a:pt x="120682" y="227838"/>
                    </a:lnTo>
                    <a:lnTo>
                      <a:pt x="219837" y="285083"/>
                    </a:lnTo>
                    <a:lnTo>
                      <a:pt x="441008" y="412813"/>
                    </a:lnTo>
                    <a:lnTo>
                      <a:pt x="280797" y="0"/>
                    </a:lnTo>
                    <a:lnTo>
                      <a:pt x="170307" y="157353"/>
                    </a:lnTo>
                    <a:close/>
                  </a:path>
                </a:pathLst>
              </a:custGeom>
              <a:solidFill>
                <a:srgbClr val="DADC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5" name="Google Shape;3955;p48">
                <a:extLst>
                  <a:ext uri="{FF2B5EF4-FFF2-40B4-BE49-F238E27FC236}">
                    <a16:creationId xmlns:a16="http://schemas.microsoft.com/office/drawing/2014/main" id="{E611A39B-C117-4D7A-67E2-D02D0EEDD660}"/>
                  </a:ext>
                </a:extLst>
              </p:cNvPr>
              <p:cNvSpPr/>
              <p:nvPr/>
            </p:nvSpPr>
            <p:spPr>
              <a:xfrm rot="-1801764">
                <a:off x="6969573" y="2537060"/>
                <a:ext cx="117623" cy="203653"/>
              </a:xfrm>
              <a:custGeom>
                <a:avLst/>
                <a:gdLst/>
                <a:ahLst/>
                <a:cxnLst/>
                <a:rect l="l" t="t" r="r" b="b"/>
                <a:pathLst>
                  <a:path w="117728" h="203834" extrusionOk="0">
                    <a:moveTo>
                      <a:pt x="117729" y="101918"/>
                    </a:moveTo>
                    <a:cubicBezTo>
                      <a:pt x="117729" y="158205"/>
                      <a:pt x="91374" y="203835"/>
                      <a:pt x="58864" y="203835"/>
                    </a:cubicBezTo>
                    <a:cubicBezTo>
                      <a:pt x="26354" y="203835"/>
                      <a:pt x="0" y="158205"/>
                      <a:pt x="0" y="101918"/>
                    </a:cubicBezTo>
                    <a:cubicBezTo>
                      <a:pt x="0" y="45630"/>
                      <a:pt x="26354" y="0"/>
                      <a:pt x="58864" y="0"/>
                    </a:cubicBezTo>
                    <a:cubicBezTo>
                      <a:pt x="91374" y="0"/>
                      <a:pt x="117729" y="45630"/>
                      <a:pt x="117729" y="101918"/>
                    </a:cubicBezTo>
                    <a:close/>
                  </a:path>
                </a:pathLst>
              </a:custGeom>
              <a:solidFill>
                <a:srgbClr val="DADC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" name="Google Shape;3956;p48">
              <a:extLst>
                <a:ext uri="{FF2B5EF4-FFF2-40B4-BE49-F238E27FC236}">
                  <a16:creationId xmlns:a16="http://schemas.microsoft.com/office/drawing/2014/main" id="{C1EE947E-AA8D-4BF1-7E7C-2A1FA62B6A4D}"/>
                </a:ext>
              </a:extLst>
            </p:cNvPr>
            <p:cNvSpPr/>
            <p:nvPr/>
          </p:nvSpPr>
          <p:spPr>
            <a:xfrm>
              <a:off x="6915617" y="1544799"/>
              <a:ext cx="217071" cy="869001"/>
            </a:xfrm>
            <a:custGeom>
              <a:avLst/>
              <a:gdLst/>
              <a:ahLst/>
              <a:cxnLst/>
              <a:rect l="l" t="t" r="r" b="b"/>
              <a:pathLst>
                <a:path w="276891" h="1108478" extrusionOk="0">
                  <a:moveTo>
                    <a:pt x="276892" y="217170"/>
                  </a:moveTo>
                  <a:lnTo>
                    <a:pt x="276892" y="1070610"/>
                  </a:lnTo>
                  <a:cubicBezTo>
                    <a:pt x="276892" y="1102424"/>
                    <a:pt x="257842" y="1117092"/>
                    <a:pt x="233648" y="1103281"/>
                  </a:cubicBezTo>
                  <a:lnTo>
                    <a:pt x="0" y="968693"/>
                  </a:lnTo>
                  <a:lnTo>
                    <a:pt x="0" y="0"/>
                  </a:lnTo>
                  <a:lnTo>
                    <a:pt x="233648" y="134779"/>
                  </a:lnTo>
                  <a:cubicBezTo>
                    <a:pt x="257461" y="148590"/>
                    <a:pt x="276892" y="185642"/>
                    <a:pt x="276892" y="217170"/>
                  </a:cubicBezTo>
                  <a:close/>
                </a:path>
              </a:pathLst>
            </a:custGeom>
            <a:solidFill>
              <a:srgbClr val="000000">
                <a:alpha val="47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" name="Google Shape;3957;p48">
              <a:extLst>
                <a:ext uri="{FF2B5EF4-FFF2-40B4-BE49-F238E27FC236}">
                  <a16:creationId xmlns:a16="http://schemas.microsoft.com/office/drawing/2014/main" id="{B9BBE767-C787-9FCD-582A-E79FAEA3F2D1}"/>
                </a:ext>
              </a:extLst>
            </p:cNvPr>
            <p:cNvSpPr/>
            <p:nvPr/>
          </p:nvSpPr>
          <p:spPr>
            <a:xfrm>
              <a:off x="6353261" y="1159565"/>
              <a:ext cx="638811" cy="1104550"/>
            </a:xfrm>
            <a:custGeom>
              <a:avLst/>
              <a:gdLst/>
              <a:ahLst/>
              <a:cxnLst/>
              <a:rect l="l" t="t" r="r" b="b"/>
              <a:pathLst>
                <a:path w="814853" h="1408939" extrusionOk="0">
                  <a:moveTo>
                    <a:pt x="771144" y="419483"/>
                  </a:moveTo>
                  <a:lnTo>
                    <a:pt x="53340" y="5050"/>
                  </a:lnTo>
                  <a:cubicBezTo>
                    <a:pt x="45901" y="-81"/>
                    <a:pt x="36462" y="-1389"/>
                    <a:pt x="27908" y="1526"/>
                  </a:cubicBezTo>
                  <a:lnTo>
                    <a:pt x="27908" y="1526"/>
                  </a:lnTo>
                  <a:cubicBezTo>
                    <a:pt x="25956" y="2313"/>
                    <a:pt x="24136" y="3372"/>
                    <a:pt x="22479" y="4669"/>
                  </a:cubicBezTo>
                  <a:lnTo>
                    <a:pt x="0" y="17718"/>
                  </a:lnTo>
                  <a:lnTo>
                    <a:pt x="10477" y="31720"/>
                  </a:lnTo>
                  <a:cubicBezTo>
                    <a:pt x="10477" y="33625"/>
                    <a:pt x="10477" y="35625"/>
                    <a:pt x="10477" y="37721"/>
                  </a:cubicBezTo>
                  <a:lnTo>
                    <a:pt x="10477" y="891161"/>
                  </a:lnTo>
                  <a:cubicBezTo>
                    <a:pt x="10477" y="922974"/>
                    <a:pt x="29527" y="959931"/>
                    <a:pt x="53721" y="973743"/>
                  </a:cubicBezTo>
                  <a:lnTo>
                    <a:pt x="757904" y="1380365"/>
                  </a:lnTo>
                  <a:lnTo>
                    <a:pt x="766858" y="1408940"/>
                  </a:lnTo>
                  <a:lnTo>
                    <a:pt x="797624" y="1391700"/>
                  </a:lnTo>
                  <a:cubicBezTo>
                    <a:pt x="799176" y="1391004"/>
                    <a:pt x="800643" y="1390147"/>
                    <a:pt x="802005" y="1389128"/>
                  </a:cubicBezTo>
                  <a:lnTo>
                    <a:pt x="802005" y="1389128"/>
                  </a:lnTo>
                  <a:cubicBezTo>
                    <a:pt x="811178" y="1380508"/>
                    <a:pt x="815854" y="1368135"/>
                    <a:pt x="814673" y="1355600"/>
                  </a:cubicBezTo>
                  <a:lnTo>
                    <a:pt x="814673" y="502160"/>
                  </a:lnTo>
                  <a:cubicBezTo>
                    <a:pt x="814388" y="470442"/>
                    <a:pt x="795052" y="433294"/>
                    <a:pt x="771144" y="419483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3958;p48">
              <a:extLst>
                <a:ext uri="{FF2B5EF4-FFF2-40B4-BE49-F238E27FC236}">
                  <a16:creationId xmlns:a16="http://schemas.microsoft.com/office/drawing/2014/main" id="{53B32F45-67C6-F512-D60C-76621A1B3318}"/>
                </a:ext>
              </a:extLst>
            </p:cNvPr>
            <p:cNvSpPr/>
            <p:nvPr/>
          </p:nvSpPr>
          <p:spPr>
            <a:xfrm>
              <a:off x="6337655" y="1172741"/>
              <a:ext cx="630605" cy="1092419"/>
            </a:xfrm>
            <a:custGeom>
              <a:avLst/>
              <a:gdLst/>
              <a:ahLst/>
              <a:cxnLst/>
              <a:rect l="l" t="t" r="r" b="b"/>
              <a:pathLst>
                <a:path w="804386" h="1393465" extrusionOk="0">
                  <a:moveTo>
                    <a:pt x="761143" y="1388323"/>
                  </a:moveTo>
                  <a:lnTo>
                    <a:pt x="43244" y="973890"/>
                  </a:lnTo>
                  <a:cubicBezTo>
                    <a:pt x="19431" y="960079"/>
                    <a:pt x="0" y="923122"/>
                    <a:pt x="0" y="891213"/>
                  </a:cubicBezTo>
                  <a:lnTo>
                    <a:pt x="0" y="37869"/>
                  </a:lnTo>
                  <a:cubicBezTo>
                    <a:pt x="0" y="6055"/>
                    <a:pt x="19050" y="-8613"/>
                    <a:pt x="43244" y="5198"/>
                  </a:cubicBezTo>
                  <a:lnTo>
                    <a:pt x="761143" y="419631"/>
                  </a:lnTo>
                  <a:cubicBezTo>
                    <a:pt x="785050" y="433442"/>
                    <a:pt x="804386" y="470399"/>
                    <a:pt x="804386" y="502308"/>
                  </a:cubicBezTo>
                  <a:lnTo>
                    <a:pt x="804386" y="1355652"/>
                  </a:lnTo>
                  <a:cubicBezTo>
                    <a:pt x="804386" y="1387085"/>
                    <a:pt x="785050" y="1402134"/>
                    <a:pt x="761143" y="1388323"/>
                  </a:cubicBezTo>
                  <a:close/>
                </a:path>
              </a:pathLst>
            </a:custGeom>
            <a:solidFill>
              <a:srgbClr val="F5F7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3959;p48">
              <a:extLst>
                <a:ext uri="{FF2B5EF4-FFF2-40B4-BE49-F238E27FC236}">
                  <a16:creationId xmlns:a16="http://schemas.microsoft.com/office/drawing/2014/main" id="{6000E98E-1138-1322-2C62-6D93616DBF12}"/>
                </a:ext>
              </a:extLst>
            </p:cNvPr>
            <p:cNvSpPr/>
            <p:nvPr/>
          </p:nvSpPr>
          <p:spPr>
            <a:xfrm>
              <a:off x="6425843" y="1302041"/>
              <a:ext cx="13515" cy="602902"/>
            </a:xfrm>
            <a:custGeom>
              <a:avLst/>
              <a:gdLst/>
              <a:ahLst/>
              <a:cxnLst/>
              <a:rect l="l" t="t" r="r" b="b"/>
              <a:pathLst>
                <a:path w="17240" h="769048" extrusionOk="0">
                  <a:moveTo>
                    <a:pt x="0" y="759047"/>
                  </a:moveTo>
                  <a:lnTo>
                    <a:pt x="17240" y="769048"/>
                  </a:lnTo>
                  <a:lnTo>
                    <a:pt x="17240" y="10001"/>
                  </a:lnTo>
                  <a:lnTo>
                    <a:pt x="0" y="0"/>
                  </a:lnTo>
                  <a:lnTo>
                    <a:pt x="0" y="759047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3960;p48">
              <a:extLst>
                <a:ext uri="{FF2B5EF4-FFF2-40B4-BE49-F238E27FC236}">
                  <a16:creationId xmlns:a16="http://schemas.microsoft.com/office/drawing/2014/main" id="{B57BDD66-4A0D-06AA-4BF2-B5BA04C833FC}"/>
                </a:ext>
              </a:extLst>
            </p:cNvPr>
            <p:cNvSpPr/>
            <p:nvPr/>
          </p:nvSpPr>
          <p:spPr>
            <a:xfrm>
              <a:off x="6408892" y="1449292"/>
              <a:ext cx="47416" cy="138777"/>
            </a:xfrm>
            <a:custGeom>
              <a:avLst/>
              <a:gdLst/>
              <a:ahLst/>
              <a:cxnLst/>
              <a:rect l="l" t="t" r="r" b="b"/>
              <a:pathLst>
                <a:path w="60483" h="177021" extrusionOk="0">
                  <a:moveTo>
                    <a:pt x="30289" y="173358"/>
                  </a:moveTo>
                  <a:lnTo>
                    <a:pt x="30289" y="173358"/>
                  </a:lnTo>
                  <a:cubicBezTo>
                    <a:pt x="11573" y="160004"/>
                    <a:pt x="324" y="138535"/>
                    <a:pt x="0" y="115541"/>
                  </a:cubicBezTo>
                  <a:lnTo>
                    <a:pt x="0" y="26483"/>
                  </a:lnTo>
                  <a:cubicBezTo>
                    <a:pt x="0" y="4194"/>
                    <a:pt x="13525" y="-5998"/>
                    <a:pt x="30289" y="3623"/>
                  </a:cubicBezTo>
                  <a:lnTo>
                    <a:pt x="30289" y="3623"/>
                  </a:lnTo>
                  <a:cubicBezTo>
                    <a:pt x="48949" y="17022"/>
                    <a:pt x="60150" y="38472"/>
                    <a:pt x="60484" y="61439"/>
                  </a:cubicBezTo>
                  <a:lnTo>
                    <a:pt x="60484" y="150498"/>
                  </a:lnTo>
                  <a:cubicBezTo>
                    <a:pt x="60484" y="172787"/>
                    <a:pt x="46958" y="183074"/>
                    <a:pt x="30289" y="1733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3961;p48">
              <a:extLst>
                <a:ext uri="{FF2B5EF4-FFF2-40B4-BE49-F238E27FC236}">
                  <a16:creationId xmlns:a16="http://schemas.microsoft.com/office/drawing/2014/main" id="{9F57C5B0-1B6F-7B09-C78D-FAE766CDC469}"/>
                </a:ext>
              </a:extLst>
            </p:cNvPr>
            <p:cNvSpPr/>
            <p:nvPr/>
          </p:nvSpPr>
          <p:spPr>
            <a:xfrm>
              <a:off x="6571005" y="1383806"/>
              <a:ext cx="13590" cy="602827"/>
            </a:xfrm>
            <a:custGeom>
              <a:avLst/>
              <a:gdLst/>
              <a:ahLst/>
              <a:cxnLst/>
              <a:rect l="l" t="t" r="r" b="b"/>
              <a:pathLst>
                <a:path w="17335" h="768953" extrusionOk="0">
                  <a:moveTo>
                    <a:pt x="0" y="758952"/>
                  </a:moveTo>
                  <a:lnTo>
                    <a:pt x="17336" y="768953"/>
                  </a:lnTo>
                  <a:lnTo>
                    <a:pt x="17336" y="10001"/>
                  </a:lnTo>
                  <a:lnTo>
                    <a:pt x="0" y="0"/>
                  </a:lnTo>
                  <a:lnTo>
                    <a:pt x="0" y="758952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3962;p48">
              <a:extLst>
                <a:ext uri="{FF2B5EF4-FFF2-40B4-BE49-F238E27FC236}">
                  <a16:creationId xmlns:a16="http://schemas.microsoft.com/office/drawing/2014/main" id="{4E20DE47-C8BE-8361-B12E-2B5A5D3093D6}"/>
                </a:ext>
              </a:extLst>
            </p:cNvPr>
            <p:cNvSpPr/>
            <p:nvPr/>
          </p:nvSpPr>
          <p:spPr>
            <a:xfrm>
              <a:off x="6554054" y="1726698"/>
              <a:ext cx="47491" cy="138808"/>
            </a:xfrm>
            <a:custGeom>
              <a:avLst/>
              <a:gdLst/>
              <a:ahLst/>
              <a:cxnLst/>
              <a:rect l="l" t="t" r="r" b="b"/>
              <a:pathLst>
                <a:path w="60579" h="177060" extrusionOk="0">
                  <a:moveTo>
                    <a:pt x="30289" y="173453"/>
                  </a:moveTo>
                  <a:lnTo>
                    <a:pt x="30289" y="173453"/>
                  </a:lnTo>
                  <a:cubicBezTo>
                    <a:pt x="11621" y="160014"/>
                    <a:pt x="391" y="138544"/>
                    <a:pt x="0" y="115541"/>
                  </a:cubicBezTo>
                  <a:lnTo>
                    <a:pt x="0" y="26483"/>
                  </a:lnTo>
                  <a:cubicBezTo>
                    <a:pt x="0" y="4194"/>
                    <a:pt x="13621" y="-5998"/>
                    <a:pt x="30289" y="3623"/>
                  </a:cubicBezTo>
                  <a:lnTo>
                    <a:pt x="30289" y="3623"/>
                  </a:lnTo>
                  <a:cubicBezTo>
                    <a:pt x="48987" y="17005"/>
                    <a:pt x="60217" y="38456"/>
                    <a:pt x="60579" y="61439"/>
                  </a:cubicBezTo>
                  <a:lnTo>
                    <a:pt x="60579" y="150498"/>
                  </a:lnTo>
                  <a:cubicBezTo>
                    <a:pt x="60579" y="172787"/>
                    <a:pt x="47053" y="183074"/>
                    <a:pt x="30289" y="1734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3963;p48">
              <a:extLst>
                <a:ext uri="{FF2B5EF4-FFF2-40B4-BE49-F238E27FC236}">
                  <a16:creationId xmlns:a16="http://schemas.microsoft.com/office/drawing/2014/main" id="{F67E9004-2DFC-4240-EB72-5B11E0729529}"/>
                </a:ext>
              </a:extLst>
            </p:cNvPr>
            <p:cNvSpPr/>
            <p:nvPr/>
          </p:nvSpPr>
          <p:spPr>
            <a:xfrm>
              <a:off x="6716242" y="1467589"/>
              <a:ext cx="13590" cy="602902"/>
            </a:xfrm>
            <a:custGeom>
              <a:avLst/>
              <a:gdLst/>
              <a:ahLst/>
              <a:cxnLst/>
              <a:rect l="l" t="t" r="r" b="b"/>
              <a:pathLst>
                <a:path w="17335" h="769048" extrusionOk="0">
                  <a:moveTo>
                    <a:pt x="0" y="759047"/>
                  </a:moveTo>
                  <a:lnTo>
                    <a:pt x="17335" y="769049"/>
                  </a:lnTo>
                  <a:lnTo>
                    <a:pt x="17335" y="10001"/>
                  </a:lnTo>
                  <a:lnTo>
                    <a:pt x="0" y="0"/>
                  </a:lnTo>
                  <a:lnTo>
                    <a:pt x="0" y="759047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3964;p48">
              <a:extLst>
                <a:ext uri="{FF2B5EF4-FFF2-40B4-BE49-F238E27FC236}">
                  <a16:creationId xmlns:a16="http://schemas.microsoft.com/office/drawing/2014/main" id="{C143190D-AB76-A316-90F2-8106F86EC494}"/>
                </a:ext>
              </a:extLst>
            </p:cNvPr>
            <p:cNvSpPr/>
            <p:nvPr/>
          </p:nvSpPr>
          <p:spPr>
            <a:xfrm>
              <a:off x="6699292" y="1536521"/>
              <a:ext cx="47491" cy="138808"/>
            </a:xfrm>
            <a:custGeom>
              <a:avLst/>
              <a:gdLst/>
              <a:ahLst/>
              <a:cxnLst/>
              <a:rect l="l" t="t" r="r" b="b"/>
              <a:pathLst>
                <a:path w="60579" h="177060" extrusionOk="0">
                  <a:moveTo>
                    <a:pt x="30289" y="173438"/>
                  </a:moveTo>
                  <a:lnTo>
                    <a:pt x="30289" y="173438"/>
                  </a:lnTo>
                  <a:cubicBezTo>
                    <a:pt x="11592" y="160055"/>
                    <a:pt x="362" y="138605"/>
                    <a:pt x="0" y="115621"/>
                  </a:cubicBezTo>
                  <a:lnTo>
                    <a:pt x="0" y="26562"/>
                  </a:lnTo>
                  <a:cubicBezTo>
                    <a:pt x="0" y="4274"/>
                    <a:pt x="13525" y="-6013"/>
                    <a:pt x="30289" y="3607"/>
                  </a:cubicBezTo>
                  <a:lnTo>
                    <a:pt x="30289" y="3607"/>
                  </a:lnTo>
                  <a:cubicBezTo>
                    <a:pt x="48958" y="17047"/>
                    <a:pt x="60188" y="38516"/>
                    <a:pt x="60579" y="61519"/>
                  </a:cubicBezTo>
                  <a:lnTo>
                    <a:pt x="60579" y="150578"/>
                  </a:lnTo>
                  <a:cubicBezTo>
                    <a:pt x="60579" y="172866"/>
                    <a:pt x="46958" y="183058"/>
                    <a:pt x="30289" y="1734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3965;p48">
              <a:extLst>
                <a:ext uri="{FF2B5EF4-FFF2-40B4-BE49-F238E27FC236}">
                  <a16:creationId xmlns:a16="http://schemas.microsoft.com/office/drawing/2014/main" id="{BE9A18F3-A2C4-6B66-1338-FA7A5BCC8AD2}"/>
                </a:ext>
              </a:extLst>
            </p:cNvPr>
            <p:cNvSpPr/>
            <p:nvPr/>
          </p:nvSpPr>
          <p:spPr>
            <a:xfrm>
              <a:off x="6861480" y="1551446"/>
              <a:ext cx="13515" cy="602827"/>
            </a:xfrm>
            <a:custGeom>
              <a:avLst/>
              <a:gdLst/>
              <a:ahLst/>
              <a:cxnLst/>
              <a:rect l="l" t="t" r="r" b="b"/>
              <a:pathLst>
                <a:path w="17240" h="768953" extrusionOk="0">
                  <a:moveTo>
                    <a:pt x="0" y="759047"/>
                  </a:moveTo>
                  <a:lnTo>
                    <a:pt x="17240" y="768953"/>
                  </a:lnTo>
                  <a:lnTo>
                    <a:pt x="17240" y="10001"/>
                  </a:lnTo>
                  <a:lnTo>
                    <a:pt x="0" y="0"/>
                  </a:lnTo>
                  <a:lnTo>
                    <a:pt x="0" y="759047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3966;p48">
              <a:extLst>
                <a:ext uri="{FF2B5EF4-FFF2-40B4-BE49-F238E27FC236}">
                  <a16:creationId xmlns:a16="http://schemas.microsoft.com/office/drawing/2014/main" id="{81A91363-60DA-C9A2-370C-86D9263A42EC}"/>
                </a:ext>
              </a:extLst>
            </p:cNvPr>
            <p:cNvSpPr/>
            <p:nvPr/>
          </p:nvSpPr>
          <p:spPr>
            <a:xfrm>
              <a:off x="6844529" y="1776953"/>
              <a:ext cx="47416" cy="138777"/>
            </a:xfrm>
            <a:custGeom>
              <a:avLst/>
              <a:gdLst/>
              <a:ahLst/>
              <a:cxnLst/>
              <a:rect l="l" t="t" r="r" b="b"/>
              <a:pathLst>
                <a:path w="60483" h="177021" extrusionOk="0">
                  <a:moveTo>
                    <a:pt x="30290" y="173358"/>
                  </a:moveTo>
                  <a:lnTo>
                    <a:pt x="30290" y="173358"/>
                  </a:lnTo>
                  <a:cubicBezTo>
                    <a:pt x="11573" y="160004"/>
                    <a:pt x="324" y="138535"/>
                    <a:pt x="0" y="115541"/>
                  </a:cubicBezTo>
                  <a:lnTo>
                    <a:pt x="0" y="26483"/>
                  </a:lnTo>
                  <a:cubicBezTo>
                    <a:pt x="0" y="4194"/>
                    <a:pt x="13525" y="-5998"/>
                    <a:pt x="30290" y="3623"/>
                  </a:cubicBezTo>
                  <a:lnTo>
                    <a:pt x="30290" y="3623"/>
                  </a:lnTo>
                  <a:cubicBezTo>
                    <a:pt x="48949" y="17024"/>
                    <a:pt x="60150" y="38475"/>
                    <a:pt x="60484" y="61439"/>
                  </a:cubicBezTo>
                  <a:lnTo>
                    <a:pt x="60484" y="150498"/>
                  </a:lnTo>
                  <a:cubicBezTo>
                    <a:pt x="60484" y="172787"/>
                    <a:pt x="46958" y="183074"/>
                    <a:pt x="30290" y="1733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4019;p48">
              <a:extLst>
                <a:ext uri="{FF2B5EF4-FFF2-40B4-BE49-F238E27FC236}">
                  <a16:creationId xmlns:a16="http://schemas.microsoft.com/office/drawing/2014/main" id="{42D37E38-1A9F-1127-88F3-66750F2BB640}"/>
                </a:ext>
              </a:extLst>
            </p:cNvPr>
            <p:cNvSpPr/>
            <p:nvPr/>
          </p:nvSpPr>
          <p:spPr>
            <a:xfrm>
              <a:off x="8207139" y="3755970"/>
              <a:ext cx="484114" cy="300180"/>
            </a:xfrm>
            <a:custGeom>
              <a:avLst/>
              <a:gdLst/>
              <a:ahLst/>
              <a:cxnLst/>
              <a:rect l="l" t="t" r="r" b="b"/>
              <a:pathLst>
                <a:path w="617525" h="382903" extrusionOk="0">
                  <a:moveTo>
                    <a:pt x="570840" y="378738"/>
                  </a:moveTo>
                  <a:lnTo>
                    <a:pt x="15532" y="58221"/>
                  </a:lnTo>
                  <a:cubicBezTo>
                    <a:pt x="616" y="49544"/>
                    <a:pt x="-4432" y="30418"/>
                    <a:pt x="4245" y="15502"/>
                  </a:cubicBezTo>
                  <a:cubicBezTo>
                    <a:pt x="6960" y="10825"/>
                    <a:pt x="10856" y="6939"/>
                    <a:pt x="15532" y="4215"/>
                  </a:cubicBezTo>
                  <a:lnTo>
                    <a:pt x="15532" y="4215"/>
                  </a:lnTo>
                  <a:cubicBezTo>
                    <a:pt x="25191" y="-1405"/>
                    <a:pt x="37116" y="-1405"/>
                    <a:pt x="46774" y="4215"/>
                  </a:cubicBezTo>
                  <a:lnTo>
                    <a:pt x="601987" y="324731"/>
                  </a:lnTo>
                  <a:cubicBezTo>
                    <a:pt x="616903" y="333408"/>
                    <a:pt x="621960" y="352525"/>
                    <a:pt x="613283" y="367441"/>
                  </a:cubicBezTo>
                  <a:cubicBezTo>
                    <a:pt x="609873" y="373318"/>
                    <a:pt x="604634" y="377918"/>
                    <a:pt x="598367" y="380547"/>
                  </a:cubicBezTo>
                  <a:lnTo>
                    <a:pt x="598367" y="380547"/>
                  </a:lnTo>
                  <a:cubicBezTo>
                    <a:pt x="589404" y="384234"/>
                    <a:pt x="579241" y="383567"/>
                    <a:pt x="570840" y="37873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4020;p48">
              <a:extLst>
                <a:ext uri="{FF2B5EF4-FFF2-40B4-BE49-F238E27FC236}">
                  <a16:creationId xmlns:a16="http://schemas.microsoft.com/office/drawing/2014/main" id="{BE45D4A5-250E-004F-33AC-8BE3B4604949}"/>
                </a:ext>
              </a:extLst>
            </p:cNvPr>
            <p:cNvSpPr/>
            <p:nvPr/>
          </p:nvSpPr>
          <p:spPr>
            <a:xfrm>
              <a:off x="8184220" y="3210023"/>
              <a:ext cx="565267" cy="729365"/>
            </a:xfrm>
            <a:custGeom>
              <a:avLst/>
              <a:gdLst/>
              <a:ahLst/>
              <a:cxnLst/>
              <a:rect l="l" t="t" r="r" b="b"/>
              <a:pathLst>
                <a:path w="721042" h="930362" extrusionOk="0">
                  <a:moveTo>
                    <a:pt x="360331" y="881302"/>
                  </a:moveTo>
                  <a:cubicBezTo>
                    <a:pt x="161639" y="766526"/>
                    <a:pt x="0" y="486586"/>
                    <a:pt x="0" y="257129"/>
                  </a:cubicBezTo>
                  <a:cubicBezTo>
                    <a:pt x="0" y="27671"/>
                    <a:pt x="161925" y="-65674"/>
                    <a:pt x="360331" y="49103"/>
                  </a:cubicBezTo>
                  <a:cubicBezTo>
                    <a:pt x="558737" y="163879"/>
                    <a:pt x="721043" y="443819"/>
                    <a:pt x="721043" y="673276"/>
                  </a:cubicBezTo>
                  <a:cubicBezTo>
                    <a:pt x="721043" y="902733"/>
                    <a:pt x="559118" y="995983"/>
                    <a:pt x="360331" y="881302"/>
                  </a:cubicBezTo>
                  <a:close/>
                  <a:moveTo>
                    <a:pt x="360331" y="123588"/>
                  </a:moveTo>
                  <a:cubicBezTo>
                    <a:pt x="197263" y="29386"/>
                    <a:pt x="64484" y="105967"/>
                    <a:pt x="64484" y="294371"/>
                  </a:cubicBezTo>
                  <a:cubicBezTo>
                    <a:pt x="64484" y="482776"/>
                    <a:pt x="197168" y="712424"/>
                    <a:pt x="360331" y="806817"/>
                  </a:cubicBezTo>
                  <a:cubicBezTo>
                    <a:pt x="523494" y="901209"/>
                    <a:pt x="656273" y="824342"/>
                    <a:pt x="656273" y="636224"/>
                  </a:cubicBezTo>
                  <a:cubicBezTo>
                    <a:pt x="656273" y="448105"/>
                    <a:pt x="523494" y="217695"/>
                    <a:pt x="360331" y="12358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4021;p48">
              <a:extLst>
                <a:ext uri="{FF2B5EF4-FFF2-40B4-BE49-F238E27FC236}">
                  <a16:creationId xmlns:a16="http://schemas.microsoft.com/office/drawing/2014/main" id="{ABBD0A69-C6F1-DFAC-339D-8EE17AC23287}"/>
                </a:ext>
              </a:extLst>
            </p:cNvPr>
            <p:cNvSpPr/>
            <p:nvPr/>
          </p:nvSpPr>
          <p:spPr>
            <a:xfrm>
              <a:off x="8228277" y="3222308"/>
              <a:ext cx="51822" cy="35469"/>
            </a:xfrm>
            <a:custGeom>
              <a:avLst/>
              <a:gdLst/>
              <a:ahLst/>
              <a:cxnLst/>
              <a:rect l="l" t="t" r="r" b="b"/>
              <a:pathLst>
                <a:path w="66103" h="45243" extrusionOk="0">
                  <a:moveTo>
                    <a:pt x="0" y="36004"/>
                  </a:moveTo>
                  <a:lnTo>
                    <a:pt x="66104" y="0"/>
                  </a:lnTo>
                  <a:lnTo>
                    <a:pt x="56197" y="45244"/>
                  </a:lnTo>
                  <a:lnTo>
                    <a:pt x="0" y="36004"/>
                  </a:lnTo>
                  <a:close/>
                </a:path>
              </a:pathLst>
            </a:custGeom>
            <a:solidFill>
              <a:srgbClr val="D33D3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4022;p48">
              <a:extLst>
                <a:ext uri="{FF2B5EF4-FFF2-40B4-BE49-F238E27FC236}">
                  <a16:creationId xmlns:a16="http://schemas.microsoft.com/office/drawing/2014/main" id="{C63C8356-9A72-C03F-9C00-47C1F3EF19D1}"/>
                </a:ext>
              </a:extLst>
            </p:cNvPr>
            <p:cNvSpPr/>
            <p:nvPr/>
          </p:nvSpPr>
          <p:spPr>
            <a:xfrm>
              <a:off x="8618364" y="3908320"/>
              <a:ext cx="56601" cy="38381"/>
            </a:xfrm>
            <a:custGeom>
              <a:avLst/>
              <a:gdLst/>
              <a:ahLst/>
              <a:cxnLst/>
              <a:rect l="l" t="t" r="r" b="b"/>
              <a:pathLst>
                <a:path w="72199" h="48958" extrusionOk="0">
                  <a:moveTo>
                    <a:pt x="0" y="48958"/>
                  </a:moveTo>
                  <a:cubicBezTo>
                    <a:pt x="1619" y="48196"/>
                    <a:pt x="72199" y="8763"/>
                    <a:pt x="72199" y="8763"/>
                  </a:cubicBezTo>
                  <a:lnTo>
                    <a:pt x="17621" y="0"/>
                  </a:lnTo>
                  <a:close/>
                </a:path>
              </a:pathLst>
            </a:custGeom>
            <a:solidFill>
              <a:srgbClr val="D33D3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4023;p48">
              <a:extLst>
                <a:ext uri="{FF2B5EF4-FFF2-40B4-BE49-F238E27FC236}">
                  <a16:creationId xmlns:a16="http://schemas.microsoft.com/office/drawing/2014/main" id="{E550EE93-B3F7-5E87-F038-BA49297993CB}"/>
                </a:ext>
              </a:extLst>
            </p:cNvPr>
            <p:cNvSpPr/>
            <p:nvPr/>
          </p:nvSpPr>
          <p:spPr>
            <a:xfrm rot="19798236">
              <a:off x="8220620" y="3230905"/>
              <a:ext cx="419731" cy="726958"/>
            </a:xfrm>
            <a:custGeom>
              <a:avLst/>
              <a:gdLst/>
              <a:ahLst/>
              <a:cxnLst/>
              <a:rect l="l" t="t" r="r" b="b"/>
              <a:pathLst>
                <a:path w="535876" h="928115" extrusionOk="0">
                  <a:moveTo>
                    <a:pt x="535876" y="464058"/>
                  </a:moveTo>
                  <a:cubicBezTo>
                    <a:pt x="535876" y="720350"/>
                    <a:pt x="415916" y="928116"/>
                    <a:pt x="267938" y="928116"/>
                  </a:cubicBezTo>
                  <a:cubicBezTo>
                    <a:pt x="119960" y="928116"/>
                    <a:pt x="0" y="720350"/>
                    <a:pt x="0" y="464058"/>
                  </a:cubicBezTo>
                  <a:cubicBezTo>
                    <a:pt x="0" y="207766"/>
                    <a:pt x="119960" y="0"/>
                    <a:pt x="267938" y="0"/>
                  </a:cubicBezTo>
                  <a:cubicBezTo>
                    <a:pt x="415916" y="0"/>
                    <a:pt x="535876" y="207766"/>
                    <a:pt x="535876" y="46405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4024;p48">
              <a:extLst>
                <a:ext uri="{FF2B5EF4-FFF2-40B4-BE49-F238E27FC236}">
                  <a16:creationId xmlns:a16="http://schemas.microsoft.com/office/drawing/2014/main" id="{0E7981E4-0322-7D29-54EF-D998820A0F76}"/>
                </a:ext>
              </a:extLst>
            </p:cNvPr>
            <p:cNvSpPr/>
            <p:nvPr/>
          </p:nvSpPr>
          <p:spPr>
            <a:xfrm>
              <a:off x="8148154" y="3230035"/>
              <a:ext cx="565043" cy="729365"/>
            </a:xfrm>
            <a:custGeom>
              <a:avLst/>
              <a:gdLst/>
              <a:ahLst/>
              <a:cxnLst/>
              <a:rect l="l" t="t" r="r" b="b"/>
              <a:pathLst>
                <a:path w="720756" h="930362" extrusionOk="0">
                  <a:moveTo>
                    <a:pt x="360426" y="881302"/>
                  </a:moveTo>
                  <a:cubicBezTo>
                    <a:pt x="161735" y="766526"/>
                    <a:pt x="0" y="486586"/>
                    <a:pt x="0" y="257129"/>
                  </a:cubicBezTo>
                  <a:cubicBezTo>
                    <a:pt x="0" y="27671"/>
                    <a:pt x="161925" y="-65674"/>
                    <a:pt x="360426" y="49103"/>
                  </a:cubicBezTo>
                  <a:cubicBezTo>
                    <a:pt x="558927" y="163879"/>
                    <a:pt x="720757" y="443819"/>
                    <a:pt x="720757" y="673276"/>
                  </a:cubicBezTo>
                  <a:cubicBezTo>
                    <a:pt x="720757" y="902733"/>
                    <a:pt x="559118" y="995983"/>
                    <a:pt x="360426" y="881302"/>
                  </a:cubicBezTo>
                  <a:close/>
                  <a:moveTo>
                    <a:pt x="360426" y="123588"/>
                  </a:moveTo>
                  <a:cubicBezTo>
                    <a:pt x="197263" y="29386"/>
                    <a:pt x="64579" y="105967"/>
                    <a:pt x="64579" y="294371"/>
                  </a:cubicBezTo>
                  <a:cubicBezTo>
                    <a:pt x="64579" y="482776"/>
                    <a:pt x="197263" y="712614"/>
                    <a:pt x="360426" y="806816"/>
                  </a:cubicBezTo>
                  <a:cubicBezTo>
                    <a:pt x="523589" y="901019"/>
                    <a:pt x="656272" y="824342"/>
                    <a:pt x="656272" y="636033"/>
                  </a:cubicBezTo>
                  <a:cubicBezTo>
                    <a:pt x="656272" y="447724"/>
                    <a:pt x="523589" y="217695"/>
                    <a:pt x="360426" y="1235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4025;p48">
              <a:extLst>
                <a:ext uri="{FF2B5EF4-FFF2-40B4-BE49-F238E27FC236}">
                  <a16:creationId xmlns:a16="http://schemas.microsoft.com/office/drawing/2014/main" id="{BDBB7327-F2E2-C6F1-B43C-7F87D5E197EB}"/>
                </a:ext>
              </a:extLst>
            </p:cNvPr>
            <p:cNvSpPr/>
            <p:nvPr/>
          </p:nvSpPr>
          <p:spPr>
            <a:xfrm>
              <a:off x="8255681" y="3368776"/>
              <a:ext cx="350063" cy="451868"/>
            </a:xfrm>
            <a:custGeom>
              <a:avLst/>
              <a:gdLst/>
              <a:ahLst/>
              <a:cxnLst/>
              <a:rect l="l" t="t" r="r" b="b"/>
              <a:pathLst>
                <a:path w="446532" h="576393" extrusionOk="0">
                  <a:moveTo>
                    <a:pt x="223266" y="546022"/>
                  </a:moveTo>
                  <a:cubicBezTo>
                    <a:pt x="100108" y="474870"/>
                    <a:pt x="0" y="301420"/>
                    <a:pt x="0" y="159307"/>
                  </a:cubicBezTo>
                  <a:cubicBezTo>
                    <a:pt x="0" y="17194"/>
                    <a:pt x="100108" y="-40718"/>
                    <a:pt x="223266" y="30433"/>
                  </a:cubicBezTo>
                  <a:cubicBezTo>
                    <a:pt x="346424" y="101585"/>
                    <a:pt x="446532" y="274940"/>
                    <a:pt x="446532" y="417053"/>
                  </a:cubicBezTo>
                  <a:cubicBezTo>
                    <a:pt x="446532" y="559166"/>
                    <a:pt x="346329" y="617078"/>
                    <a:pt x="223266" y="546022"/>
                  </a:cubicBezTo>
                  <a:close/>
                  <a:moveTo>
                    <a:pt x="223266" y="104919"/>
                  </a:moveTo>
                  <a:cubicBezTo>
                    <a:pt x="135731" y="54341"/>
                    <a:pt x="64484" y="95394"/>
                    <a:pt x="64484" y="196549"/>
                  </a:cubicBezTo>
                  <a:cubicBezTo>
                    <a:pt x="64484" y="297705"/>
                    <a:pt x="135731" y="420958"/>
                    <a:pt x="223266" y="471536"/>
                  </a:cubicBezTo>
                  <a:cubicBezTo>
                    <a:pt x="310801" y="522114"/>
                    <a:pt x="382238" y="481347"/>
                    <a:pt x="382238" y="379810"/>
                  </a:cubicBezTo>
                  <a:cubicBezTo>
                    <a:pt x="382238" y="278274"/>
                    <a:pt x="310801" y="155401"/>
                    <a:pt x="223266" y="1049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4026;p48">
              <a:extLst>
                <a:ext uri="{FF2B5EF4-FFF2-40B4-BE49-F238E27FC236}">
                  <a16:creationId xmlns:a16="http://schemas.microsoft.com/office/drawing/2014/main" id="{16649D69-38CB-49BC-C2F6-A5D1A027E0E6}"/>
                </a:ext>
              </a:extLst>
            </p:cNvPr>
            <p:cNvSpPr/>
            <p:nvPr/>
          </p:nvSpPr>
          <p:spPr>
            <a:xfrm>
              <a:off x="8361492" y="3505376"/>
              <a:ext cx="138442" cy="178702"/>
            </a:xfrm>
            <a:custGeom>
              <a:avLst/>
              <a:gdLst/>
              <a:ahLst/>
              <a:cxnLst/>
              <a:rect l="l" t="t" r="r" b="b"/>
              <a:pathLst>
                <a:path w="176593" h="227948" extrusionOk="0">
                  <a:moveTo>
                    <a:pt x="88297" y="215949"/>
                  </a:moveTo>
                  <a:cubicBezTo>
                    <a:pt x="39624" y="187374"/>
                    <a:pt x="0" y="119175"/>
                    <a:pt x="0" y="62978"/>
                  </a:cubicBezTo>
                  <a:cubicBezTo>
                    <a:pt x="0" y="6780"/>
                    <a:pt x="39624" y="-16080"/>
                    <a:pt x="88297" y="12019"/>
                  </a:cubicBezTo>
                  <a:cubicBezTo>
                    <a:pt x="136970" y="40118"/>
                    <a:pt x="176593" y="108698"/>
                    <a:pt x="176593" y="164895"/>
                  </a:cubicBezTo>
                  <a:cubicBezTo>
                    <a:pt x="176593" y="221093"/>
                    <a:pt x="136970" y="244048"/>
                    <a:pt x="88297" y="215949"/>
                  </a:cubicBezTo>
                  <a:close/>
                  <a:moveTo>
                    <a:pt x="88297" y="86504"/>
                  </a:moveTo>
                  <a:cubicBezTo>
                    <a:pt x="75152" y="78884"/>
                    <a:pt x="64484" y="85076"/>
                    <a:pt x="64484" y="100220"/>
                  </a:cubicBezTo>
                  <a:cubicBezTo>
                    <a:pt x="65418" y="116975"/>
                    <a:pt x="74257" y="132281"/>
                    <a:pt x="88297" y="141463"/>
                  </a:cubicBezTo>
                  <a:cubicBezTo>
                    <a:pt x="101441" y="148988"/>
                    <a:pt x="112109" y="142892"/>
                    <a:pt x="112109" y="127652"/>
                  </a:cubicBezTo>
                  <a:cubicBezTo>
                    <a:pt x="111195" y="110917"/>
                    <a:pt x="102346" y="95629"/>
                    <a:pt x="88297" y="865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4027;p48">
              <a:extLst>
                <a:ext uri="{FF2B5EF4-FFF2-40B4-BE49-F238E27FC236}">
                  <a16:creationId xmlns:a16="http://schemas.microsoft.com/office/drawing/2014/main" id="{D744C2EA-B6EA-2769-E5DE-7CD1139250F7}"/>
                </a:ext>
              </a:extLst>
            </p:cNvPr>
            <p:cNvSpPr/>
            <p:nvPr/>
          </p:nvSpPr>
          <p:spPr>
            <a:xfrm>
              <a:off x="7923466" y="3833200"/>
              <a:ext cx="84080" cy="35693"/>
            </a:xfrm>
            <a:custGeom>
              <a:avLst/>
              <a:gdLst/>
              <a:ahLst/>
              <a:cxnLst/>
              <a:rect l="l" t="t" r="r" b="b"/>
              <a:pathLst>
                <a:path w="107251" h="45529" extrusionOk="0">
                  <a:moveTo>
                    <a:pt x="33052" y="45148"/>
                  </a:moveTo>
                  <a:lnTo>
                    <a:pt x="0" y="45529"/>
                  </a:lnTo>
                  <a:lnTo>
                    <a:pt x="107252" y="0"/>
                  </a:lnTo>
                  <a:lnTo>
                    <a:pt x="45053" y="38671"/>
                  </a:lnTo>
                  <a:lnTo>
                    <a:pt x="33052" y="45148"/>
                  </a:ln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4028;p48">
              <a:extLst>
                <a:ext uri="{FF2B5EF4-FFF2-40B4-BE49-F238E27FC236}">
                  <a16:creationId xmlns:a16="http://schemas.microsoft.com/office/drawing/2014/main" id="{535BF234-5CFC-C1B7-9C34-C8742AC23F0C}"/>
                </a:ext>
              </a:extLst>
            </p:cNvPr>
            <p:cNvSpPr/>
            <p:nvPr/>
          </p:nvSpPr>
          <p:spPr>
            <a:xfrm rot="19798236">
              <a:off x="7950508" y="3863183"/>
              <a:ext cx="10743" cy="18651"/>
            </a:xfrm>
            <a:custGeom>
              <a:avLst/>
              <a:gdLst/>
              <a:ahLst/>
              <a:cxnLst/>
              <a:rect l="l" t="t" r="r" b="b"/>
              <a:pathLst>
                <a:path w="13715" h="23812" extrusionOk="0">
                  <a:moveTo>
                    <a:pt x="13716" y="11906"/>
                  </a:moveTo>
                  <a:cubicBezTo>
                    <a:pt x="13716" y="18482"/>
                    <a:pt x="10646" y="23813"/>
                    <a:pt x="6858" y="23813"/>
                  </a:cubicBezTo>
                  <a:cubicBezTo>
                    <a:pt x="3071" y="23813"/>
                    <a:pt x="0" y="18482"/>
                    <a:pt x="0" y="11906"/>
                  </a:cubicBezTo>
                  <a:cubicBezTo>
                    <a:pt x="0" y="5331"/>
                    <a:pt x="3071" y="0"/>
                    <a:pt x="6858" y="0"/>
                  </a:cubicBezTo>
                  <a:cubicBezTo>
                    <a:pt x="10646" y="0"/>
                    <a:pt x="13716" y="5331"/>
                    <a:pt x="13716" y="11906"/>
                  </a:cubicBezTo>
                  <a:close/>
                </a:path>
              </a:pathLst>
            </a:custGeom>
            <a:solidFill>
              <a:srgbClr val="E8A30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4029;p48">
              <a:extLst>
                <a:ext uri="{FF2B5EF4-FFF2-40B4-BE49-F238E27FC236}">
                  <a16:creationId xmlns:a16="http://schemas.microsoft.com/office/drawing/2014/main" id="{E61E1D7C-DA86-39CA-895C-358C16CB083C}"/>
                </a:ext>
              </a:extLst>
            </p:cNvPr>
            <p:cNvSpPr/>
            <p:nvPr/>
          </p:nvSpPr>
          <p:spPr>
            <a:xfrm rot="19798236">
              <a:off x="8426508" y="3587864"/>
              <a:ext cx="10743" cy="18651"/>
            </a:xfrm>
            <a:custGeom>
              <a:avLst/>
              <a:gdLst/>
              <a:ahLst/>
              <a:cxnLst/>
              <a:rect l="l" t="t" r="r" b="b"/>
              <a:pathLst>
                <a:path w="13715" h="23812" extrusionOk="0">
                  <a:moveTo>
                    <a:pt x="13716" y="11906"/>
                  </a:moveTo>
                  <a:cubicBezTo>
                    <a:pt x="13716" y="18482"/>
                    <a:pt x="10646" y="23813"/>
                    <a:pt x="6858" y="23813"/>
                  </a:cubicBezTo>
                  <a:cubicBezTo>
                    <a:pt x="3070" y="23813"/>
                    <a:pt x="0" y="18482"/>
                    <a:pt x="0" y="11906"/>
                  </a:cubicBezTo>
                  <a:cubicBezTo>
                    <a:pt x="0" y="5331"/>
                    <a:pt x="3070" y="0"/>
                    <a:pt x="6858" y="0"/>
                  </a:cubicBezTo>
                  <a:cubicBezTo>
                    <a:pt x="10646" y="0"/>
                    <a:pt x="13716" y="5331"/>
                    <a:pt x="13716" y="11906"/>
                  </a:cubicBezTo>
                  <a:close/>
                </a:path>
              </a:pathLst>
            </a:custGeom>
            <a:solidFill>
              <a:srgbClr val="E8A30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4030;p48">
              <a:extLst>
                <a:ext uri="{FF2B5EF4-FFF2-40B4-BE49-F238E27FC236}">
                  <a16:creationId xmlns:a16="http://schemas.microsoft.com/office/drawing/2014/main" id="{E60F37ED-CED6-0C0E-B7B1-439CA4098C34}"/>
                </a:ext>
              </a:extLst>
            </p:cNvPr>
            <p:cNvSpPr/>
            <p:nvPr/>
          </p:nvSpPr>
          <p:spPr>
            <a:xfrm>
              <a:off x="7960876" y="3837157"/>
              <a:ext cx="67652" cy="68922"/>
            </a:xfrm>
            <a:custGeom>
              <a:avLst/>
              <a:gdLst/>
              <a:ahLst/>
              <a:cxnLst/>
              <a:rect l="l" t="t" r="r" b="b"/>
              <a:pathLst>
                <a:path w="86296" h="87915" extrusionOk="0">
                  <a:moveTo>
                    <a:pt x="7906" y="87916"/>
                  </a:moveTo>
                  <a:lnTo>
                    <a:pt x="0" y="55054"/>
                  </a:lnTo>
                  <a:lnTo>
                    <a:pt x="86296" y="0"/>
                  </a:lnTo>
                  <a:lnTo>
                    <a:pt x="82582" y="7811"/>
                  </a:lnTo>
                  <a:lnTo>
                    <a:pt x="7906" y="87916"/>
                  </a:ln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4031;p48">
              <a:extLst>
                <a:ext uri="{FF2B5EF4-FFF2-40B4-BE49-F238E27FC236}">
                  <a16:creationId xmlns:a16="http://schemas.microsoft.com/office/drawing/2014/main" id="{48FE64EF-16EB-1D4B-0637-CE25D8064F11}"/>
                </a:ext>
              </a:extLst>
            </p:cNvPr>
            <p:cNvSpPr/>
            <p:nvPr/>
          </p:nvSpPr>
          <p:spPr>
            <a:xfrm>
              <a:off x="7951244" y="3588947"/>
              <a:ext cx="485368" cy="291594"/>
            </a:xfrm>
            <a:custGeom>
              <a:avLst/>
              <a:gdLst/>
              <a:ahLst/>
              <a:cxnLst/>
              <a:rect l="l" t="t" r="r" b="b"/>
              <a:pathLst>
                <a:path w="619125" h="371951" extrusionOk="0">
                  <a:moveTo>
                    <a:pt x="12287" y="371951"/>
                  </a:moveTo>
                  <a:cubicBezTo>
                    <a:pt x="13049" y="371284"/>
                    <a:pt x="619125" y="20955"/>
                    <a:pt x="619125" y="20955"/>
                  </a:cubicBezTo>
                  <a:lnTo>
                    <a:pt x="607981" y="0"/>
                  </a:lnTo>
                  <a:lnTo>
                    <a:pt x="0" y="351282"/>
                  </a:lnTo>
                  <a:close/>
                </a:path>
              </a:pathLst>
            </a:custGeom>
            <a:solidFill>
              <a:srgbClr val="E8A30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4032;p48">
              <a:extLst>
                <a:ext uri="{FF2B5EF4-FFF2-40B4-BE49-F238E27FC236}">
                  <a16:creationId xmlns:a16="http://schemas.microsoft.com/office/drawing/2014/main" id="{304DDF6F-21C4-4B62-7419-49DB72F91C73}"/>
                </a:ext>
              </a:extLst>
            </p:cNvPr>
            <p:cNvSpPr/>
            <p:nvPr/>
          </p:nvSpPr>
          <p:spPr>
            <a:xfrm>
              <a:off x="7465819" y="754091"/>
              <a:ext cx="160189" cy="234147"/>
            </a:xfrm>
            <a:custGeom>
              <a:avLst/>
              <a:gdLst/>
              <a:ahLst/>
              <a:cxnLst/>
              <a:rect l="l" t="t" r="r" b="b"/>
              <a:pathLst>
                <a:path w="204333" h="298673" extrusionOk="0">
                  <a:moveTo>
                    <a:pt x="72081" y="9724"/>
                  </a:moveTo>
                  <a:cubicBezTo>
                    <a:pt x="80177" y="-2944"/>
                    <a:pt x="141994" y="-11898"/>
                    <a:pt x="162663" y="40680"/>
                  </a:cubicBezTo>
                  <a:cubicBezTo>
                    <a:pt x="170474" y="60683"/>
                    <a:pt x="169235" y="111642"/>
                    <a:pt x="175713" y="143646"/>
                  </a:cubicBezTo>
                  <a:cubicBezTo>
                    <a:pt x="182190" y="175650"/>
                    <a:pt x="197430" y="193842"/>
                    <a:pt x="202954" y="219846"/>
                  </a:cubicBezTo>
                  <a:cubicBezTo>
                    <a:pt x="208479" y="245849"/>
                    <a:pt x="199525" y="289378"/>
                    <a:pt x="136851" y="297093"/>
                  </a:cubicBezTo>
                  <a:cubicBezTo>
                    <a:pt x="74176" y="304809"/>
                    <a:pt x="26075" y="282806"/>
                    <a:pt x="11216" y="262803"/>
                  </a:cubicBezTo>
                  <a:cubicBezTo>
                    <a:pt x="-3643" y="242801"/>
                    <a:pt x="-3834" y="200415"/>
                    <a:pt x="11216" y="177650"/>
                  </a:cubicBezTo>
                  <a:cubicBezTo>
                    <a:pt x="26265" y="154885"/>
                    <a:pt x="38267" y="136311"/>
                    <a:pt x="37886" y="10659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4033;p48">
              <a:extLst>
                <a:ext uri="{FF2B5EF4-FFF2-40B4-BE49-F238E27FC236}">
                  <a16:creationId xmlns:a16="http://schemas.microsoft.com/office/drawing/2014/main" id="{FCAA9A64-79E4-01D2-1913-BFB9676480A1}"/>
                </a:ext>
              </a:extLst>
            </p:cNvPr>
            <p:cNvSpPr/>
            <p:nvPr/>
          </p:nvSpPr>
          <p:spPr>
            <a:xfrm>
              <a:off x="7478125" y="751898"/>
              <a:ext cx="76609" cy="94500"/>
            </a:xfrm>
            <a:custGeom>
              <a:avLst/>
              <a:gdLst/>
              <a:ahLst/>
              <a:cxnLst/>
              <a:rect l="l" t="t" r="r" b="b"/>
              <a:pathLst>
                <a:path w="97721" h="120542" extrusionOk="0">
                  <a:moveTo>
                    <a:pt x="97722" y="3472"/>
                  </a:moveTo>
                  <a:cubicBezTo>
                    <a:pt x="97722" y="3472"/>
                    <a:pt x="50573" y="-9672"/>
                    <a:pt x="22189" y="15188"/>
                  </a:cubicBezTo>
                  <a:cubicBezTo>
                    <a:pt x="3234" y="32836"/>
                    <a:pt x="-4367" y="59548"/>
                    <a:pt x="2472" y="84530"/>
                  </a:cubicBezTo>
                  <a:cubicBezTo>
                    <a:pt x="6187" y="99294"/>
                    <a:pt x="13807" y="119392"/>
                    <a:pt x="25522" y="120535"/>
                  </a:cubicBezTo>
                  <a:cubicBezTo>
                    <a:pt x="37238" y="121678"/>
                    <a:pt x="97722" y="3472"/>
                    <a:pt x="97722" y="3472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4034;p48">
              <a:extLst>
                <a:ext uri="{FF2B5EF4-FFF2-40B4-BE49-F238E27FC236}">
                  <a16:creationId xmlns:a16="http://schemas.microsoft.com/office/drawing/2014/main" id="{C1B594CE-386F-FC95-4FF1-8DB8C2536603}"/>
                </a:ext>
              </a:extLst>
            </p:cNvPr>
            <p:cNvSpPr/>
            <p:nvPr/>
          </p:nvSpPr>
          <p:spPr>
            <a:xfrm>
              <a:off x="7493028" y="854532"/>
              <a:ext cx="94583" cy="105859"/>
            </a:xfrm>
            <a:custGeom>
              <a:avLst/>
              <a:gdLst/>
              <a:ahLst/>
              <a:cxnLst/>
              <a:rect l="l" t="t" r="r" b="b"/>
              <a:pathLst>
                <a:path w="120648" h="135031" extrusionOk="0">
                  <a:moveTo>
                    <a:pt x="96238" y="0"/>
                  </a:moveTo>
                  <a:cubicBezTo>
                    <a:pt x="96238" y="0"/>
                    <a:pt x="93095" y="52102"/>
                    <a:pt x="94047" y="56007"/>
                  </a:cubicBezTo>
                  <a:cubicBezTo>
                    <a:pt x="95000" y="59912"/>
                    <a:pt x="114526" y="63532"/>
                    <a:pt x="120050" y="68104"/>
                  </a:cubicBezTo>
                  <a:cubicBezTo>
                    <a:pt x="125575" y="72676"/>
                    <a:pt x="91475" y="125254"/>
                    <a:pt x="74521" y="133255"/>
                  </a:cubicBezTo>
                  <a:cubicBezTo>
                    <a:pt x="57566" y="141256"/>
                    <a:pt x="4036" y="121158"/>
                    <a:pt x="416" y="94679"/>
                  </a:cubicBezTo>
                  <a:cubicBezTo>
                    <a:pt x="-3013" y="70294"/>
                    <a:pt x="15656" y="51340"/>
                    <a:pt x="22800" y="44672"/>
                  </a:cubicBezTo>
                  <a:cubicBezTo>
                    <a:pt x="27686" y="44416"/>
                    <a:pt x="32582" y="44416"/>
                    <a:pt x="37469" y="44672"/>
                  </a:cubicBezTo>
                  <a:lnTo>
                    <a:pt x="38992" y="19431"/>
                  </a:lnTo>
                  <a:cubicBezTo>
                    <a:pt x="62329" y="11811"/>
                    <a:pt x="96238" y="0"/>
                    <a:pt x="96238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4035;p48">
              <a:extLst>
                <a:ext uri="{FF2B5EF4-FFF2-40B4-BE49-F238E27FC236}">
                  <a16:creationId xmlns:a16="http://schemas.microsoft.com/office/drawing/2014/main" id="{19CCD9C2-8610-DE3A-58C1-15F4EC66E09C}"/>
                </a:ext>
              </a:extLst>
            </p:cNvPr>
            <p:cNvSpPr/>
            <p:nvPr/>
          </p:nvSpPr>
          <p:spPr>
            <a:xfrm>
              <a:off x="7331329" y="895899"/>
              <a:ext cx="178876" cy="255088"/>
            </a:xfrm>
            <a:custGeom>
              <a:avLst/>
              <a:gdLst/>
              <a:ahLst/>
              <a:cxnLst/>
              <a:rect l="l" t="t" r="r" b="b"/>
              <a:pathLst>
                <a:path w="228170" h="325384" extrusionOk="0">
                  <a:moveTo>
                    <a:pt x="149145" y="225743"/>
                  </a:moveTo>
                  <a:cubicBezTo>
                    <a:pt x="134400" y="246042"/>
                    <a:pt x="116931" y="264215"/>
                    <a:pt x="97234" y="279749"/>
                  </a:cubicBezTo>
                  <a:cubicBezTo>
                    <a:pt x="90976" y="286259"/>
                    <a:pt x="85061" y="293094"/>
                    <a:pt x="79517" y="300228"/>
                  </a:cubicBezTo>
                  <a:cubicBezTo>
                    <a:pt x="70211" y="310964"/>
                    <a:pt x="58162" y="318965"/>
                    <a:pt x="44656" y="323374"/>
                  </a:cubicBezTo>
                  <a:cubicBezTo>
                    <a:pt x="32845" y="326422"/>
                    <a:pt x="27892" y="325660"/>
                    <a:pt x="25606" y="323374"/>
                  </a:cubicBezTo>
                  <a:cubicBezTo>
                    <a:pt x="23320" y="321088"/>
                    <a:pt x="24558" y="317849"/>
                    <a:pt x="29606" y="315849"/>
                  </a:cubicBezTo>
                  <a:cubicBezTo>
                    <a:pt x="37969" y="313275"/>
                    <a:pt x="45741" y="309066"/>
                    <a:pt x="52466" y="303467"/>
                  </a:cubicBezTo>
                  <a:cubicBezTo>
                    <a:pt x="52466" y="303467"/>
                    <a:pt x="41512" y="308610"/>
                    <a:pt x="34654" y="310991"/>
                  </a:cubicBezTo>
                  <a:cubicBezTo>
                    <a:pt x="28511" y="313135"/>
                    <a:pt x="22100" y="314417"/>
                    <a:pt x="15604" y="314801"/>
                  </a:cubicBezTo>
                  <a:cubicBezTo>
                    <a:pt x="9127" y="314801"/>
                    <a:pt x="2365" y="307277"/>
                    <a:pt x="7508" y="305276"/>
                  </a:cubicBezTo>
                  <a:cubicBezTo>
                    <a:pt x="12652" y="303276"/>
                    <a:pt x="17033" y="302800"/>
                    <a:pt x="27415" y="299085"/>
                  </a:cubicBezTo>
                  <a:cubicBezTo>
                    <a:pt x="32778" y="297192"/>
                    <a:pt x="37874" y="294599"/>
                    <a:pt x="42560" y="291370"/>
                  </a:cubicBezTo>
                  <a:cubicBezTo>
                    <a:pt x="35512" y="293389"/>
                    <a:pt x="28311" y="294854"/>
                    <a:pt x="21034" y="295751"/>
                  </a:cubicBezTo>
                  <a:cubicBezTo>
                    <a:pt x="14985" y="296741"/>
                    <a:pt x="8784" y="296015"/>
                    <a:pt x="3127" y="293656"/>
                  </a:cubicBezTo>
                  <a:cubicBezTo>
                    <a:pt x="79" y="292418"/>
                    <a:pt x="-2493" y="286893"/>
                    <a:pt x="4270" y="285083"/>
                  </a:cubicBezTo>
                  <a:cubicBezTo>
                    <a:pt x="13099" y="284210"/>
                    <a:pt x="21777" y="282192"/>
                    <a:pt x="30082" y="279083"/>
                  </a:cubicBezTo>
                  <a:cubicBezTo>
                    <a:pt x="38083" y="275463"/>
                    <a:pt x="43036" y="271653"/>
                    <a:pt x="41322" y="270891"/>
                  </a:cubicBezTo>
                  <a:cubicBezTo>
                    <a:pt x="39607" y="270129"/>
                    <a:pt x="35035" y="272606"/>
                    <a:pt x="27034" y="272034"/>
                  </a:cubicBezTo>
                  <a:cubicBezTo>
                    <a:pt x="19033" y="271463"/>
                    <a:pt x="11604" y="266319"/>
                    <a:pt x="11699" y="262509"/>
                  </a:cubicBezTo>
                  <a:cubicBezTo>
                    <a:pt x="11794" y="258699"/>
                    <a:pt x="13414" y="260604"/>
                    <a:pt x="21224" y="259937"/>
                  </a:cubicBezTo>
                  <a:cubicBezTo>
                    <a:pt x="29616" y="257435"/>
                    <a:pt x="38179" y="255557"/>
                    <a:pt x="46846" y="254318"/>
                  </a:cubicBezTo>
                  <a:cubicBezTo>
                    <a:pt x="55209" y="254634"/>
                    <a:pt x="63563" y="253637"/>
                    <a:pt x="71611" y="251365"/>
                  </a:cubicBezTo>
                  <a:cubicBezTo>
                    <a:pt x="80184" y="248793"/>
                    <a:pt x="99139" y="225933"/>
                    <a:pt x="113807" y="204978"/>
                  </a:cubicBezTo>
                  <a:cubicBezTo>
                    <a:pt x="129685" y="181614"/>
                    <a:pt x="142249" y="156162"/>
                    <a:pt x="151145" y="129350"/>
                  </a:cubicBezTo>
                  <a:cubicBezTo>
                    <a:pt x="159908" y="100775"/>
                    <a:pt x="170195" y="46482"/>
                    <a:pt x="177815" y="27718"/>
                  </a:cubicBezTo>
                  <a:cubicBezTo>
                    <a:pt x="185435" y="8954"/>
                    <a:pt x="198103" y="381"/>
                    <a:pt x="210391" y="0"/>
                  </a:cubicBezTo>
                  <a:cubicBezTo>
                    <a:pt x="224773" y="0"/>
                    <a:pt x="230869" y="18479"/>
                    <a:pt x="227059" y="34766"/>
                  </a:cubicBezTo>
                  <a:cubicBezTo>
                    <a:pt x="220106" y="63818"/>
                    <a:pt x="188197" y="174117"/>
                    <a:pt x="149145" y="22574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4036;p48">
              <a:extLst>
                <a:ext uri="{FF2B5EF4-FFF2-40B4-BE49-F238E27FC236}">
                  <a16:creationId xmlns:a16="http://schemas.microsoft.com/office/drawing/2014/main" id="{8A0EF02D-548B-24E4-1D4D-09A8BF337F8B}"/>
                </a:ext>
              </a:extLst>
            </p:cNvPr>
            <p:cNvSpPr/>
            <p:nvPr/>
          </p:nvSpPr>
          <p:spPr>
            <a:xfrm>
              <a:off x="7465522" y="889179"/>
              <a:ext cx="137778" cy="181913"/>
            </a:xfrm>
            <a:custGeom>
              <a:avLst/>
              <a:gdLst/>
              <a:ahLst/>
              <a:cxnLst/>
              <a:rect l="l" t="t" r="r" b="b"/>
              <a:pathLst>
                <a:path w="175746" h="232044" extrusionOk="0">
                  <a:moveTo>
                    <a:pt x="138467" y="16859"/>
                  </a:moveTo>
                  <a:cubicBezTo>
                    <a:pt x="153040" y="19049"/>
                    <a:pt x="169804" y="26955"/>
                    <a:pt x="172090" y="34956"/>
                  </a:cubicBezTo>
                  <a:cubicBezTo>
                    <a:pt x="178119" y="63828"/>
                    <a:pt x="176672" y="93761"/>
                    <a:pt x="167899" y="121919"/>
                  </a:cubicBezTo>
                  <a:cubicBezTo>
                    <a:pt x="155231" y="155447"/>
                    <a:pt x="140943" y="215931"/>
                    <a:pt x="133609" y="230409"/>
                  </a:cubicBezTo>
                  <a:cubicBezTo>
                    <a:pt x="95890" y="235669"/>
                    <a:pt x="57504" y="228158"/>
                    <a:pt x="24548" y="209073"/>
                  </a:cubicBezTo>
                  <a:cubicBezTo>
                    <a:pt x="24548" y="209073"/>
                    <a:pt x="21500" y="150780"/>
                    <a:pt x="21214" y="131540"/>
                  </a:cubicBezTo>
                  <a:cubicBezTo>
                    <a:pt x="-25840" y="90392"/>
                    <a:pt x="14451" y="39719"/>
                    <a:pt x="54361" y="285"/>
                  </a:cubicBezTo>
                  <a:cubicBezTo>
                    <a:pt x="59152" y="-95"/>
                    <a:pt x="63953" y="-95"/>
                    <a:pt x="68744" y="285"/>
                  </a:cubicBezTo>
                  <a:cubicBezTo>
                    <a:pt x="68744" y="285"/>
                    <a:pt x="33120" y="42481"/>
                    <a:pt x="57885" y="66389"/>
                  </a:cubicBezTo>
                  <a:cubicBezTo>
                    <a:pt x="110940" y="50196"/>
                    <a:pt x="121512" y="26288"/>
                    <a:pt x="138467" y="1685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4037;p48">
              <a:extLst>
                <a:ext uri="{FF2B5EF4-FFF2-40B4-BE49-F238E27FC236}">
                  <a16:creationId xmlns:a16="http://schemas.microsoft.com/office/drawing/2014/main" id="{733AD86D-2A3C-0B39-D5C2-05AE75DCBCFA}"/>
                </a:ext>
              </a:extLst>
            </p:cNvPr>
            <p:cNvSpPr/>
            <p:nvPr/>
          </p:nvSpPr>
          <p:spPr>
            <a:xfrm>
              <a:off x="7489982" y="759536"/>
              <a:ext cx="100918" cy="125016"/>
            </a:xfrm>
            <a:custGeom>
              <a:avLst/>
              <a:gdLst/>
              <a:ahLst/>
              <a:cxnLst/>
              <a:rect l="l" t="t" r="r" b="b"/>
              <a:pathLst>
                <a:path w="128729" h="159467" extrusionOk="0">
                  <a:moveTo>
                    <a:pt x="2778" y="56785"/>
                  </a:moveTo>
                  <a:lnTo>
                    <a:pt x="2778" y="56785"/>
                  </a:lnTo>
                  <a:cubicBezTo>
                    <a:pt x="8017" y="23352"/>
                    <a:pt x="32210" y="-1889"/>
                    <a:pt x="66691" y="111"/>
                  </a:cubicBezTo>
                  <a:cubicBezTo>
                    <a:pt x="103429" y="2671"/>
                    <a:pt x="131127" y="34525"/>
                    <a:pt x="128565" y="71260"/>
                  </a:cubicBezTo>
                  <a:cubicBezTo>
                    <a:pt x="127165" y="91407"/>
                    <a:pt x="116706" y="109833"/>
                    <a:pt x="100123" y="121364"/>
                  </a:cubicBezTo>
                  <a:cubicBezTo>
                    <a:pt x="98923" y="126444"/>
                    <a:pt x="97133" y="131367"/>
                    <a:pt x="94789" y="136033"/>
                  </a:cubicBezTo>
                  <a:cubicBezTo>
                    <a:pt x="82502" y="150320"/>
                    <a:pt x="50022" y="159274"/>
                    <a:pt x="39354" y="159464"/>
                  </a:cubicBezTo>
                  <a:cubicBezTo>
                    <a:pt x="28686" y="159655"/>
                    <a:pt x="22114" y="150892"/>
                    <a:pt x="13351" y="136509"/>
                  </a:cubicBezTo>
                  <a:cubicBezTo>
                    <a:pt x="-4747" y="106410"/>
                    <a:pt x="-175" y="73168"/>
                    <a:pt x="2778" y="5678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4038;p48">
              <a:extLst>
                <a:ext uri="{FF2B5EF4-FFF2-40B4-BE49-F238E27FC236}">
                  <a16:creationId xmlns:a16="http://schemas.microsoft.com/office/drawing/2014/main" id="{9E33482B-2D6F-A3D0-F8CD-B38296D2AEAA}"/>
                </a:ext>
              </a:extLst>
            </p:cNvPr>
            <p:cNvSpPr/>
            <p:nvPr/>
          </p:nvSpPr>
          <p:spPr>
            <a:xfrm>
              <a:off x="7494176" y="758635"/>
              <a:ext cx="101786" cy="95896"/>
            </a:xfrm>
            <a:custGeom>
              <a:avLst/>
              <a:gdLst/>
              <a:ahLst/>
              <a:cxnLst/>
              <a:rect l="l" t="t" r="r" b="b"/>
              <a:pathLst>
                <a:path w="129836" h="122323" extrusionOk="0">
                  <a:moveTo>
                    <a:pt x="72104" y="1641"/>
                  </a:moveTo>
                  <a:cubicBezTo>
                    <a:pt x="96298" y="6404"/>
                    <a:pt x="116205" y="13167"/>
                    <a:pt x="122777" y="36979"/>
                  </a:cubicBezTo>
                  <a:cubicBezTo>
                    <a:pt x="127254" y="53362"/>
                    <a:pt x="133159" y="84604"/>
                    <a:pt x="127540" y="97749"/>
                  </a:cubicBezTo>
                  <a:lnTo>
                    <a:pt x="124111" y="107274"/>
                  </a:lnTo>
                  <a:lnTo>
                    <a:pt x="94774" y="122323"/>
                  </a:lnTo>
                  <a:cubicBezTo>
                    <a:pt x="94774" y="122323"/>
                    <a:pt x="81058" y="110988"/>
                    <a:pt x="85249" y="77556"/>
                  </a:cubicBezTo>
                  <a:cubicBezTo>
                    <a:pt x="85125" y="73028"/>
                    <a:pt x="83696" y="68632"/>
                    <a:pt x="81153" y="64887"/>
                  </a:cubicBezTo>
                  <a:cubicBezTo>
                    <a:pt x="79324" y="61752"/>
                    <a:pt x="78000" y="58343"/>
                    <a:pt x="77248" y="54791"/>
                  </a:cubicBezTo>
                  <a:cubicBezTo>
                    <a:pt x="73742" y="45761"/>
                    <a:pt x="66932" y="38404"/>
                    <a:pt x="58198" y="34217"/>
                  </a:cubicBezTo>
                  <a:cubicBezTo>
                    <a:pt x="39443" y="25914"/>
                    <a:pt x="17878" y="26938"/>
                    <a:pt x="0" y="36979"/>
                  </a:cubicBezTo>
                  <a:cubicBezTo>
                    <a:pt x="12630" y="9606"/>
                    <a:pt x="42729" y="-5148"/>
                    <a:pt x="72104" y="164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4039;p48">
              <a:extLst>
                <a:ext uri="{FF2B5EF4-FFF2-40B4-BE49-F238E27FC236}">
                  <a16:creationId xmlns:a16="http://schemas.microsoft.com/office/drawing/2014/main" id="{985DD22F-1907-6E0C-C1D3-3AEEEDB1C0E9}"/>
                </a:ext>
              </a:extLst>
            </p:cNvPr>
            <p:cNvSpPr/>
            <p:nvPr/>
          </p:nvSpPr>
          <p:spPr>
            <a:xfrm>
              <a:off x="7371821" y="1388138"/>
              <a:ext cx="80090" cy="61135"/>
            </a:xfrm>
            <a:custGeom>
              <a:avLst/>
              <a:gdLst/>
              <a:ahLst/>
              <a:cxnLst/>
              <a:rect l="l" t="t" r="r" b="b"/>
              <a:pathLst>
                <a:path w="102161" h="77983" extrusionOk="0">
                  <a:moveTo>
                    <a:pt x="94827" y="0"/>
                  </a:moveTo>
                  <a:cubicBezTo>
                    <a:pt x="82540" y="9525"/>
                    <a:pt x="63490" y="3048"/>
                    <a:pt x="62537" y="4000"/>
                  </a:cubicBezTo>
                  <a:cubicBezTo>
                    <a:pt x="48212" y="16225"/>
                    <a:pt x="33229" y="27671"/>
                    <a:pt x="17674" y="38290"/>
                  </a:cubicBezTo>
                  <a:cubicBezTo>
                    <a:pt x="10054" y="44291"/>
                    <a:pt x="-1852" y="52292"/>
                    <a:pt x="243" y="63913"/>
                  </a:cubicBezTo>
                  <a:cubicBezTo>
                    <a:pt x="4149" y="84487"/>
                    <a:pt x="37201" y="78200"/>
                    <a:pt x="49678" y="71819"/>
                  </a:cubicBezTo>
                  <a:cubicBezTo>
                    <a:pt x="62156" y="65437"/>
                    <a:pt x="72348" y="55054"/>
                    <a:pt x="84159" y="47720"/>
                  </a:cubicBezTo>
                  <a:cubicBezTo>
                    <a:pt x="92541" y="42481"/>
                    <a:pt x="100827" y="39815"/>
                    <a:pt x="102161" y="28670"/>
                  </a:cubicBezTo>
                  <a:cubicBezTo>
                    <a:pt x="101856" y="18691"/>
                    <a:pt x="99351" y="8901"/>
                    <a:pt x="94827" y="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40;p48">
              <a:extLst>
                <a:ext uri="{FF2B5EF4-FFF2-40B4-BE49-F238E27FC236}">
                  <a16:creationId xmlns:a16="http://schemas.microsoft.com/office/drawing/2014/main" id="{911BC076-209D-7AA5-63DC-62BCA24CCF0F}"/>
                </a:ext>
              </a:extLst>
            </p:cNvPr>
            <p:cNvSpPr/>
            <p:nvPr/>
          </p:nvSpPr>
          <p:spPr>
            <a:xfrm>
              <a:off x="7372162" y="1407627"/>
              <a:ext cx="79758" cy="41642"/>
            </a:xfrm>
            <a:custGeom>
              <a:avLst/>
              <a:gdLst/>
              <a:ahLst/>
              <a:cxnLst/>
              <a:rect l="l" t="t" r="r" b="b"/>
              <a:pathLst>
                <a:path w="101737" h="53117" extrusionOk="0">
                  <a:moveTo>
                    <a:pt x="101537" y="0"/>
                  </a:moveTo>
                  <a:cubicBezTo>
                    <a:pt x="99917" y="10192"/>
                    <a:pt x="92012" y="12954"/>
                    <a:pt x="83344" y="18193"/>
                  </a:cubicBezTo>
                  <a:cubicBezTo>
                    <a:pt x="71438" y="25622"/>
                    <a:pt x="60865" y="36385"/>
                    <a:pt x="48387" y="42672"/>
                  </a:cubicBezTo>
                  <a:cubicBezTo>
                    <a:pt x="35909" y="48958"/>
                    <a:pt x="8096" y="54292"/>
                    <a:pt x="0" y="39624"/>
                  </a:cubicBezTo>
                  <a:cubicBezTo>
                    <a:pt x="4382" y="59531"/>
                    <a:pt x="36862" y="53245"/>
                    <a:pt x="49244" y="46958"/>
                  </a:cubicBezTo>
                  <a:cubicBezTo>
                    <a:pt x="61627" y="40672"/>
                    <a:pt x="71914" y="30194"/>
                    <a:pt x="83725" y="22860"/>
                  </a:cubicBezTo>
                  <a:cubicBezTo>
                    <a:pt x="92107" y="17621"/>
                    <a:pt x="100394" y="14954"/>
                    <a:pt x="101727" y="3810"/>
                  </a:cubicBezTo>
                  <a:cubicBezTo>
                    <a:pt x="101765" y="2537"/>
                    <a:pt x="101698" y="1263"/>
                    <a:pt x="10153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041;p48">
              <a:extLst>
                <a:ext uri="{FF2B5EF4-FFF2-40B4-BE49-F238E27FC236}">
                  <a16:creationId xmlns:a16="http://schemas.microsoft.com/office/drawing/2014/main" id="{7C7ED366-7423-DE35-3162-233AFFF4258C}"/>
                </a:ext>
              </a:extLst>
            </p:cNvPr>
            <p:cNvSpPr/>
            <p:nvPr/>
          </p:nvSpPr>
          <p:spPr>
            <a:xfrm>
              <a:off x="7331725" y="1361853"/>
              <a:ext cx="73367" cy="56895"/>
            </a:xfrm>
            <a:custGeom>
              <a:avLst/>
              <a:gdLst/>
              <a:ahLst/>
              <a:cxnLst/>
              <a:rect l="l" t="t" r="r" b="b"/>
              <a:pathLst>
                <a:path w="93585" h="72574" extrusionOk="0">
                  <a:moveTo>
                    <a:pt x="86251" y="0"/>
                  </a:moveTo>
                  <a:cubicBezTo>
                    <a:pt x="75011" y="9525"/>
                    <a:pt x="57676" y="4001"/>
                    <a:pt x="57200" y="4858"/>
                  </a:cubicBezTo>
                  <a:cubicBezTo>
                    <a:pt x="44141" y="16067"/>
                    <a:pt x="30434" y="26499"/>
                    <a:pt x="16147" y="36100"/>
                  </a:cubicBezTo>
                  <a:cubicBezTo>
                    <a:pt x="9194" y="41624"/>
                    <a:pt x="-1760" y="49054"/>
                    <a:pt x="240" y="59627"/>
                  </a:cubicBezTo>
                  <a:cubicBezTo>
                    <a:pt x="3764" y="78677"/>
                    <a:pt x="34054" y="72676"/>
                    <a:pt x="45484" y="66866"/>
                  </a:cubicBezTo>
                  <a:cubicBezTo>
                    <a:pt x="56914" y="61055"/>
                    <a:pt x="66248" y="51530"/>
                    <a:pt x="77012" y="44768"/>
                  </a:cubicBezTo>
                  <a:cubicBezTo>
                    <a:pt x="84727" y="40005"/>
                    <a:pt x="92347" y="37529"/>
                    <a:pt x="93585" y="27813"/>
                  </a:cubicBezTo>
                  <a:cubicBezTo>
                    <a:pt x="93195" y="18119"/>
                    <a:pt x="90690" y="8627"/>
                    <a:pt x="86251" y="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042;p48">
              <a:extLst>
                <a:ext uri="{FF2B5EF4-FFF2-40B4-BE49-F238E27FC236}">
                  <a16:creationId xmlns:a16="http://schemas.microsoft.com/office/drawing/2014/main" id="{1887B63B-6974-78FF-4FD4-62DC85CA5F9A}"/>
                </a:ext>
              </a:extLst>
            </p:cNvPr>
            <p:cNvSpPr/>
            <p:nvPr/>
          </p:nvSpPr>
          <p:spPr>
            <a:xfrm>
              <a:off x="7332063" y="1380596"/>
              <a:ext cx="73048" cy="38085"/>
            </a:xfrm>
            <a:custGeom>
              <a:avLst/>
              <a:gdLst/>
              <a:ahLst/>
              <a:cxnLst/>
              <a:rect l="l" t="t" r="r" b="b"/>
              <a:pathLst>
                <a:path w="93179" h="48581" extrusionOk="0">
                  <a:moveTo>
                    <a:pt x="92964" y="0"/>
                  </a:moveTo>
                  <a:cubicBezTo>
                    <a:pt x="91535" y="9525"/>
                    <a:pt x="84011" y="11906"/>
                    <a:pt x="76391" y="16573"/>
                  </a:cubicBezTo>
                  <a:cubicBezTo>
                    <a:pt x="65342" y="23431"/>
                    <a:pt x="55721" y="33242"/>
                    <a:pt x="44291" y="39052"/>
                  </a:cubicBezTo>
                  <a:cubicBezTo>
                    <a:pt x="32861" y="44863"/>
                    <a:pt x="7430" y="49721"/>
                    <a:pt x="0" y="36195"/>
                  </a:cubicBezTo>
                  <a:cubicBezTo>
                    <a:pt x="4001" y="54483"/>
                    <a:pt x="33719" y="48673"/>
                    <a:pt x="45053" y="42958"/>
                  </a:cubicBezTo>
                  <a:cubicBezTo>
                    <a:pt x="56388" y="37243"/>
                    <a:pt x="65818" y="27623"/>
                    <a:pt x="76581" y="20860"/>
                  </a:cubicBezTo>
                  <a:cubicBezTo>
                    <a:pt x="84296" y="16097"/>
                    <a:pt x="91916" y="13621"/>
                    <a:pt x="93154" y="3905"/>
                  </a:cubicBezTo>
                  <a:cubicBezTo>
                    <a:pt x="93221" y="2600"/>
                    <a:pt x="93154" y="1293"/>
                    <a:pt x="9296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043;p48">
              <a:extLst>
                <a:ext uri="{FF2B5EF4-FFF2-40B4-BE49-F238E27FC236}">
                  <a16:creationId xmlns:a16="http://schemas.microsoft.com/office/drawing/2014/main" id="{AE43DA24-C232-06E7-C0E2-39781838A98F}"/>
                </a:ext>
              </a:extLst>
            </p:cNvPr>
            <p:cNvSpPr/>
            <p:nvPr/>
          </p:nvSpPr>
          <p:spPr>
            <a:xfrm>
              <a:off x="7358870" y="1068840"/>
              <a:ext cx="174559" cy="300682"/>
            </a:xfrm>
            <a:custGeom>
              <a:avLst/>
              <a:gdLst/>
              <a:ahLst/>
              <a:cxnLst/>
              <a:rect l="l" t="t" r="r" b="b"/>
              <a:pathLst>
                <a:path w="222664" h="383543" extrusionOk="0">
                  <a:moveTo>
                    <a:pt x="221266" y="14097"/>
                  </a:moveTo>
                  <a:cubicBezTo>
                    <a:pt x="188014" y="18477"/>
                    <a:pt x="154200" y="13599"/>
                    <a:pt x="123539" y="0"/>
                  </a:cubicBezTo>
                  <a:cubicBezTo>
                    <a:pt x="124111" y="10287"/>
                    <a:pt x="124682" y="19050"/>
                    <a:pt x="124682" y="19050"/>
                  </a:cubicBezTo>
                  <a:cubicBezTo>
                    <a:pt x="84963" y="47625"/>
                    <a:pt x="5144" y="94488"/>
                    <a:pt x="0" y="127064"/>
                  </a:cubicBezTo>
                  <a:cubicBezTo>
                    <a:pt x="5144" y="230124"/>
                    <a:pt x="20860" y="377381"/>
                    <a:pt x="25337" y="379571"/>
                  </a:cubicBezTo>
                  <a:cubicBezTo>
                    <a:pt x="37814" y="385477"/>
                    <a:pt x="46482" y="384524"/>
                    <a:pt x="52388" y="378523"/>
                  </a:cubicBezTo>
                  <a:cubicBezTo>
                    <a:pt x="52388" y="378523"/>
                    <a:pt x="77438" y="291179"/>
                    <a:pt x="70104" y="163068"/>
                  </a:cubicBezTo>
                  <a:cubicBezTo>
                    <a:pt x="70104" y="163068"/>
                    <a:pt x="209169" y="101537"/>
                    <a:pt x="218218" y="67818"/>
                  </a:cubicBezTo>
                  <a:cubicBezTo>
                    <a:pt x="222285" y="54246"/>
                    <a:pt x="223581" y="39992"/>
                    <a:pt x="222028" y="25908"/>
                  </a:cubicBezTo>
                  <a:cubicBezTo>
                    <a:pt x="222028" y="22289"/>
                    <a:pt x="221742" y="18193"/>
                    <a:pt x="221266" y="14097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044;p48">
              <a:extLst>
                <a:ext uri="{FF2B5EF4-FFF2-40B4-BE49-F238E27FC236}">
                  <a16:creationId xmlns:a16="http://schemas.microsoft.com/office/drawing/2014/main" id="{6B8D5BED-A9BF-9C37-65D2-F4CFCA4C7BF1}"/>
                </a:ext>
              </a:extLst>
            </p:cNvPr>
            <p:cNvSpPr/>
            <p:nvPr/>
          </p:nvSpPr>
          <p:spPr>
            <a:xfrm>
              <a:off x="7406212" y="1069363"/>
              <a:ext cx="173860" cy="326054"/>
            </a:xfrm>
            <a:custGeom>
              <a:avLst/>
              <a:gdLst/>
              <a:ahLst/>
              <a:cxnLst/>
              <a:rect l="l" t="t" r="r" b="b"/>
              <a:pathLst>
                <a:path w="221772" h="415907" extrusionOk="0">
                  <a:moveTo>
                    <a:pt x="207074" y="0"/>
                  </a:moveTo>
                  <a:cubicBezTo>
                    <a:pt x="180670" y="11879"/>
                    <a:pt x="151372" y="15786"/>
                    <a:pt x="122777" y="11240"/>
                  </a:cubicBezTo>
                  <a:cubicBezTo>
                    <a:pt x="122777" y="25051"/>
                    <a:pt x="124683" y="50959"/>
                    <a:pt x="124683" y="50959"/>
                  </a:cubicBezTo>
                  <a:cubicBezTo>
                    <a:pt x="84963" y="79058"/>
                    <a:pt x="5239" y="126397"/>
                    <a:pt x="0" y="158972"/>
                  </a:cubicBezTo>
                  <a:cubicBezTo>
                    <a:pt x="5239" y="262128"/>
                    <a:pt x="14859" y="411385"/>
                    <a:pt x="19050" y="413290"/>
                  </a:cubicBezTo>
                  <a:cubicBezTo>
                    <a:pt x="29956" y="417859"/>
                    <a:pt x="42463" y="416377"/>
                    <a:pt x="52007" y="409385"/>
                  </a:cubicBezTo>
                  <a:cubicBezTo>
                    <a:pt x="52007" y="409385"/>
                    <a:pt x="77058" y="323183"/>
                    <a:pt x="69818" y="195072"/>
                  </a:cubicBezTo>
                  <a:cubicBezTo>
                    <a:pt x="69818" y="192596"/>
                    <a:pt x="188976" y="133922"/>
                    <a:pt x="204026" y="118872"/>
                  </a:cubicBezTo>
                  <a:cubicBezTo>
                    <a:pt x="219075" y="103823"/>
                    <a:pt x="222123" y="80296"/>
                    <a:pt x="221742" y="58388"/>
                  </a:cubicBezTo>
                  <a:cubicBezTo>
                    <a:pt x="220914" y="38124"/>
                    <a:pt x="215922" y="18248"/>
                    <a:pt x="207074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045;p48">
              <a:extLst>
                <a:ext uri="{FF2B5EF4-FFF2-40B4-BE49-F238E27FC236}">
                  <a16:creationId xmlns:a16="http://schemas.microsoft.com/office/drawing/2014/main" id="{9E688972-263B-5527-081C-3CD36429242A}"/>
                </a:ext>
              </a:extLst>
            </p:cNvPr>
            <p:cNvSpPr/>
            <p:nvPr/>
          </p:nvSpPr>
          <p:spPr>
            <a:xfrm>
              <a:off x="7341655" y="1048380"/>
              <a:ext cx="260070" cy="239628"/>
            </a:xfrm>
            <a:custGeom>
              <a:avLst/>
              <a:gdLst/>
              <a:ahLst/>
              <a:cxnLst/>
              <a:rect l="l" t="t" r="r" b="b"/>
              <a:pathLst>
                <a:path w="331739" h="305664" extrusionOk="0">
                  <a:moveTo>
                    <a:pt x="318663" y="48673"/>
                  </a:moveTo>
                  <a:cubicBezTo>
                    <a:pt x="318663" y="48673"/>
                    <a:pt x="362668" y="126682"/>
                    <a:pt x="289230" y="166783"/>
                  </a:cubicBezTo>
                  <a:cubicBezTo>
                    <a:pt x="211697" y="209169"/>
                    <a:pt x="164548" y="219075"/>
                    <a:pt x="164548" y="219075"/>
                  </a:cubicBezTo>
                  <a:lnTo>
                    <a:pt x="152928" y="221837"/>
                  </a:lnTo>
                  <a:cubicBezTo>
                    <a:pt x="156595" y="248732"/>
                    <a:pt x="156595" y="276000"/>
                    <a:pt x="152928" y="302895"/>
                  </a:cubicBezTo>
                  <a:cubicBezTo>
                    <a:pt x="152928" y="302895"/>
                    <a:pt x="97587" y="321945"/>
                    <a:pt x="27102" y="260128"/>
                  </a:cubicBezTo>
                  <a:lnTo>
                    <a:pt x="3766" y="184880"/>
                  </a:lnTo>
                  <a:lnTo>
                    <a:pt x="814" y="164592"/>
                  </a:lnTo>
                  <a:cubicBezTo>
                    <a:pt x="-1958" y="150729"/>
                    <a:pt x="2452" y="136403"/>
                    <a:pt x="12529" y="126492"/>
                  </a:cubicBezTo>
                  <a:cubicBezTo>
                    <a:pt x="29484" y="111157"/>
                    <a:pt x="83110" y="71914"/>
                    <a:pt x="116447" y="49435"/>
                  </a:cubicBezTo>
                  <a:cubicBezTo>
                    <a:pt x="149785" y="26956"/>
                    <a:pt x="176454" y="5429"/>
                    <a:pt x="176454" y="5429"/>
                  </a:cubicBezTo>
                  <a:lnTo>
                    <a:pt x="182265" y="0"/>
                  </a:lnTo>
                  <a:cubicBezTo>
                    <a:pt x="182265" y="0"/>
                    <a:pt x="221794" y="31528"/>
                    <a:pt x="294088" y="20955"/>
                  </a:cubicBezTo>
                  <a:cubicBezTo>
                    <a:pt x="303709" y="28824"/>
                    <a:pt x="312005" y="38181"/>
                    <a:pt x="318663" y="4867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046;p48">
              <a:extLst>
                <a:ext uri="{FF2B5EF4-FFF2-40B4-BE49-F238E27FC236}">
                  <a16:creationId xmlns:a16="http://schemas.microsoft.com/office/drawing/2014/main" id="{FFDE834F-698C-AA40-FB06-0B7514C66013}"/>
                </a:ext>
              </a:extLst>
            </p:cNvPr>
            <p:cNvSpPr/>
            <p:nvPr/>
          </p:nvSpPr>
          <p:spPr>
            <a:xfrm>
              <a:off x="7550802" y="907442"/>
              <a:ext cx="90354" cy="317080"/>
            </a:xfrm>
            <a:custGeom>
              <a:avLst/>
              <a:gdLst/>
              <a:ahLst/>
              <a:cxnLst/>
              <a:rect l="l" t="t" r="r" b="b"/>
              <a:pathLst>
                <a:path w="115253" h="404460" extrusionOk="0">
                  <a:moveTo>
                    <a:pt x="8160" y="344370"/>
                  </a:moveTo>
                  <a:cubicBezTo>
                    <a:pt x="14904" y="338294"/>
                    <a:pt x="22029" y="332663"/>
                    <a:pt x="29496" y="327511"/>
                  </a:cubicBezTo>
                  <a:cubicBezTo>
                    <a:pt x="37392" y="323547"/>
                    <a:pt x="44622" y="318373"/>
                    <a:pt x="50927" y="312175"/>
                  </a:cubicBezTo>
                  <a:cubicBezTo>
                    <a:pt x="57690" y="305413"/>
                    <a:pt x="67691" y="277123"/>
                    <a:pt x="72930" y="249501"/>
                  </a:cubicBezTo>
                  <a:cubicBezTo>
                    <a:pt x="77683" y="218583"/>
                    <a:pt x="77140" y="187081"/>
                    <a:pt x="71311" y="156346"/>
                  </a:cubicBezTo>
                  <a:cubicBezTo>
                    <a:pt x="62186" y="119587"/>
                    <a:pt x="49851" y="83699"/>
                    <a:pt x="34449" y="49095"/>
                  </a:cubicBezTo>
                  <a:cubicBezTo>
                    <a:pt x="24924" y="28330"/>
                    <a:pt x="30163" y="15757"/>
                    <a:pt x="39116" y="6518"/>
                  </a:cubicBezTo>
                  <a:cubicBezTo>
                    <a:pt x="49594" y="-4245"/>
                    <a:pt x="60548" y="-3959"/>
                    <a:pt x="73026" y="24997"/>
                  </a:cubicBezTo>
                  <a:cubicBezTo>
                    <a:pt x="90609" y="65456"/>
                    <a:pt x="103610" y="107756"/>
                    <a:pt x="111792" y="151108"/>
                  </a:cubicBezTo>
                  <a:cubicBezTo>
                    <a:pt x="116821" y="182699"/>
                    <a:pt x="116364" y="214919"/>
                    <a:pt x="110459" y="246358"/>
                  </a:cubicBezTo>
                  <a:cubicBezTo>
                    <a:pt x="105277" y="273851"/>
                    <a:pt x="96809" y="300618"/>
                    <a:pt x="85218" y="326082"/>
                  </a:cubicBezTo>
                  <a:cubicBezTo>
                    <a:pt x="81979" y="333511"/>
                    <a:pt x="81407" y="339798"/>
                    <a:pt x="76931" y="354657"/>
                  </a:cubicBezTo>
                  <a:cubicBezTo>
                    <a:pt x="72673" y="369631"/>
                    <a:pt x="64862" y="383357"/>
                    <a:pt x="54166" y="394662"/>
                  </a:cubicBezTo>
                  <a:cubicBezTo>
                    <a:pt x="44641" y="403520"/>
                    <a:pt x="39783" y="405235"/>
                    <a:pt x="37116" y="404187"/>
                  </a:cubicBezTo>
                  <a:cubicBezTo>
                    <a:pt x="34449" y="403139"/>
                    <a:pt x="34068" y="399329"/>
                    <a:pt x="37973" y="394662"/>
                  </a:cubicBezTo>
                  <a:cubicBezTo>
                    <a:pt x="44631" y="387879"/>
                    <a:pt x="50051" y="379980"/>
                    <a:pt x="53976" y="371326"/>
                  </a:cubicBezTo>
                  <a:cubicBezTo>
                    <a:pt x="53976" y="371326"/>
                    <a:pt x="45974" y="381708"/>
                    <a:pt x="40640" y="387518"/>
                  </a:cubicBezTo>
                  <a:cubicBezTo>
                    <a:pt x="35887" y="392688"/>
                    <a:pt x="30430" y="397176"/>
                    <a:pt x="24448" y="400853"/>
                  </a:cubicBezTo>
                  <a:cubicBezTo>
                    <a:pt x="18638" y="404377"/>
                    <a:pt x="9494" y="400282"/>
                    <a:pt x="13304" y="395614"/>
                  </a:cubicBezTo>
                  <a:cubicBezTo>
                    <a:pt x="17114" y="390947"/>
                    <a:pt x="21305" y="388280"/>
                    <a:pt x="29115" y="379612"/>
                  </a:cubicBezTo>
                  <a:cubicBezTo>
                    <a:pt x="33306" y="375022"/>
                    <a:pt x="36926" y="369936"/>
                    <a:pt x="39878" y="364468"/>
                  </a:cubicBezTo>
                  <a:cubicBezTo>
                    <a:pt x="34335" y="369996"/>
                    <a:pt x="28344" y="375060"/>
                    <a:pt x="21971" y="379612"/>
                  </a:cubicBezTo>
                  <a:cubicBezTo>
                    <a:pt x="17047" y="383554"/>
                    <a:pt x="11094" y="386000"/>
                    <a:pt x="4827" y="386661"/>
                  </a:cubicBezTo>
                  <a:cubicBezTo>
                    <a:pt x="1588" y="386661"/>
                    <a:pt x="-2889" y="382851"/>
                    <a:pt x="2540" y="377707"/>
                  </a:cubicBezTo>
                  <a:cubicBezTo>
                    <a:pt x="10370" y="372249"/>
                    <a:pt x="17504" y="365851"/>
                    <a:pt x="23781" y="358657"/>
                  </a:cubicBezTo>
                  <a:cubicBezTo>
                    <a:pt x="29687" y="351133"/>
                    <a:pt x="32735" y="345037"/>
                    <a:pt x="30830" y="345132"/>
                  </a:cubicBezTo>
                  <a:cubicBezTo>
                    <a:pt x="28925" y="345227"/>
                    <a:pt x="25781" y="349990"/>
                    <a:pt x="18257" y="353419"/>
                  </a:cubicBezTo>
                  <a:cubicBezTo>
                    <a:pt x="10732" y="356848"/>
                    <a:pt x="1969" y="355705"/>
                    <a:pt x="445" y="351514"/>
                  </a:cubicBezTo>
                  <a:cubicBezTo>
                    <a:pt x="-1079" y="347323"/>
                    <a:pt x="1302" y="348847"/>
                    <a:pt x="8160" y="34437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4047;p48">
              <a:extLst>
                <a:ext uri="{FF2B5EF4-FFF2-40B4-BE49-F238E27FC236}">
                  <a16:creationId xmlns:a16="http://schemas.microsoft.com/office/drawing/2014/main" id="{62581E34-429E-8F18-2178-212562783DD2}"/>
                </a:ext>
              </a:extLst>
            </p:cNvPr>
            <p:cNvSpPr/>
            <p:nvPr/>
          </p:nvSpPr>
          <p:spPr>
            <a:xfrm>
              <a:off x="7568635" y="903454"/>
              <a:ext cx="54499" cy="69536"/>
            </a:xfrm>
            <a:custGeom>
              <a:avLst/>
              <a:gdLst/>
              <a:ahLst/>
              <a:cxnLst/>
              <a:rect l="l" t="t" r="r" b="b"/>
              <a:pathLst>
                <a:path w="69518" h="88698" extrusionOk="0">
                  <a:moveTo>
                    <a:pt x="69519" y="69040"/>
                  </a:moveTo>
                  <a:cubicBezTo>
                    <a:pt x="69519" y="69040"/>
                    <a:pt x="42848" y="92757"/>
                    <a:pt x="13130" y="88090"/>
                  </a:cubicBezTo>
                  <a:lnTo>
                    <a:pt x="1320" y="38179"/>
                  </a:lnTo>
                  <a:cubicBezTo>
                    <a:pt x="1320" y="38179"/>
                    <a:pt x="-6491" y="11985"/>
                    <a:pt x="15893" y="2079"/>
                  </a:cubicBezTo>
                  <a:cubicBezTo>
                    <a:pt x="38277" y="-7827"/>
                    <a:pt x="59898" y="18177"/>
                    <a:pt x="69519" y="6904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4048;p48">
              <a:extLst>
                <a:ext uri="{FF2B5EF4-FFF2-40B4-BE49-F238E27FC236}">
                  <a16:creationId xmlns:a16="http://schemas.microsoft.com/office/drawing/2014/main" id="{894E1C2D-E050-E8CA-8205-AD1B0FF74D28}"/>
                </a:ext>
              </a:extLst>
            </p:cNvPr>
            <p:cNvSpPr/>
            <p:nvPr/>
          </p:nvSpPr>
          <p:spPr>
            <a:xfrm>
              <a:off x="7461395" y="889085"/>
              <a:ext cx="46744" cy="49078"/>
            </a:xfrm>
            <a:custGeom>
              <a:avLst/>
              <a:gdLst/>
              <a:ahLst/>
              <a:cxnLst/>
              <a:rect l="l" t="t" r="r" b="b"/>
              <a:pathLst>
                <a:path w="59626" h="62603" extrusionOk="0">
                  <a:moveTo>
                    <a:pt x="59627" y="405"/>
                  </a:moveTo>
                  <a:cubicBezTo>
                    <a:pt x="59627" y="405"/>
                    <a:pt x="31052" y="-8358"/>
                    <a:pt x="0" y="55650"/>
                  </a:cubicBezTo>
                  <a:lnTo>
                    <a:pt x="11430" y="62603"/>
                  </a:lnTo>
                  <a:cubicBezTo>
                    <a:pt x="25775" y="40593"/>
                    <a:pt x="41891" y="19791"/>
                    <a:pt x="59627" y="40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049;p48">
              <a:extLst>
                <a:ext uri="{FF2B5EF4-FFF2-40B4-BE49-F238E27FC236}">
                  <a16:creationId xmlns:a16="http://schemas.microsoft.com/office/drawing/2014/main" id="{0E400AD6-CCC4-1BC6-4DFF-83B4CCE18DB3}"/>
                </a:ext>
              </a:extLst>
            </p:cNvPr>
            <p:cNvSpPr/>
            <p:nvPr/>
          </p:nvSpPr>
          <p:spPr>
            <a:xfrm>
              <a:off x="5635289" y="3297577"/>
              <a:ext cx="302571" cy="174732"/>
            </a:xfrm>
            <a:custGeom>
              <a:avLst/>
              <a:gdLst/>
              <a:ahLst/>
              <a:cxnLst/>
              <a:rect l="l" t="t" r="r" b="b"/>
              <a:pathLst>
                <a:path w="385953" h="222884" extrusionOk="0">
                  <a:moveTo>
                    <a:pt x="192976" y="222885"/>
                  </a:moveTo>
                  <a:lnTo>
                    <a:pt x="0" y="111443"/>
                  </a:lnTo>
                  <a:lnTo>
                    <a:pt x="192976" y="0"/>
                  </a:lnTo>
                  <a:lnTo>
                    <a:pt x="385953" y="111443"/>
                  </a:lnTo>
                  <a:lnTo>
                    <a:pt x="192976" y="222885"/>
                  </a:ln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4050;p48">
              <a:extLst>
                <a:ext uri="{FF2B5EF4-FFF2-40B4-BE49-F238E27FC236}">
                  <a16:creationId xmlns:a16="http://schemas.microsoft.com/office/drawing/2014/main" id="{356D4084-A4A6-8AF9-937F-CA076B8EFB57}"/>
                </a:ext>
              </a:extLst>
            </p:cNvPr>
            <p:cNvSpPr/>
            <p:nvPr/>
          </p:nvSpPr>
          <p:spPr>
            <a:xfrm>
              <a:off x="5875062" y="3157641"/>
              <a:ext cx="302571" cy="174657"/>
            </a:xfrm>
            <a:custGeom>
              <a:avLst/>
              <a:gdLst/>
              <a:ahLst/>
              <a:cxnLst/>
              <a:rect l="l" t="t" r="r" b="b"/>
              <a:pathLst>
                <a:path w="385953" h="222789" extrusionOk="0">
                  <a:moveTo>
                    <a:pt x="192976" y="222790"/>
                  </a:moveTo>
                  <a:lnTo>
                    <a:pt x="0" y="111443"/>
                  </a:lnTo>
                  <a:lnTo>
                    <a:pt x="192976" y="0"/>
                  </a:lnTo>
                  <a:lnTo>
                    <a:pt x="385953" y="111443"/>
                  </a:lnTo>
                  <a:lnTo>
                    <a:pt x="192976" y="222790"/>
                  </a:ln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4051;p48">
              <a:extLst>
                <a:ext uri="{FF2B5EF4-FFF2-40B4-BE49-F238E27FC236}">
                  <a16:creationId xmlns:a16="http://schemas.microsoft.com/office/drawing/2014/main" id="{096EB3CE-932C-9CC8-6CA9-F0F3AE652C60}"/>
                </a:ext>
              </a:extLst>
            </p:cNvPr>
            <p:cNvSpPr/>
            <p:nvPr/>
          </p:nvSpPr>
          <p:spPr>
            <a:xfrm>
              <a:off x="5964892" y="2543464"/>
              <a:ext cx="302571" cy="174732"/>
            </a:xfrm>
            <a:custGeom>
              <a:avLst/>
              <a:gdLst/>
              <a:ahLst/>
              <a:cxnLst/>
              <a:rect l="l" t="t" r="r" b="b"/>
              <a:pathLst>
                <a:path w="385953" h="222884" extrusionOk="0">
                  <a:moveTo>
                    <a:pt x="192977" y="222885"/>
                  </a:moveTo>
                  <a:lnTo>
                    <a:pt x="0" y="111442"/>
                  </a:lnTo>
                  <a:lnTo>
                    <a:pt x="192977" y="0"/>
                  </a:lnTo>
                  <a:lnTo>
                    <a:pt x="385953" y="111442"/>
                  </a:lnTo>
                  <a:lnTo>
                    <a:pt x="192977" y="222885"/>
                  </a:lnTo>
                  <a:close/>
                </a:path>
              </a:pathLst>
            </a:custGeom>
            <a:solidFill>
              <a:srgbClr val="70B6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4052;p48">
              <a:extLst>
                <a:ext uri="{FF2B5EF4-FFF2-40B4-BE49-F238E27FC236}">
                  <a16:creationId xmlns:a16="http://schemas.microsoft.com/office/drawing/2014/main" id="{7B1E0ED5-C65D-CA31-AB1E-03F53D03AD36}"/>
                </a:ext>
              </a:extLst>
            </p:cNvPr>
            <p:cNvSpPr/>
            <p:nvPr/>
          </p:nvSpPr>
          <p:spPr>
            <a:xfrm>
              <a:off x="5964892" y="2630830"/>
              <a:ext cx="151285" cy="650916"/>
            </a:xfrm>
            <a:custGeom>
              <a:avLst/>
              <a:gdLst/>
              <a:ahLst/>
              <a:cxnLst/>
              <a:rect l="l" t="t" r="r" b="b"/>
              <a:pathLst>
                <a:path w="192976" h="830294" extrusionOk="0">
                  <a:moveTo>
                    <a:pt x="192977" y="830294"/>
                  </a:moveTo>
                  <a:lnTo>
                    <a:pt x="0" y="718852"/>
                  </a:lnTo>
                  <a:lnTo>
                    <a:pt x="0" y="0"/>
                  </a:lnTo>
                  <a:lnTo>
                    <a:pt x="192977" y="111442"/>
                  </a:lnTo>
                  <a:lnTo>
                    <a:pt x="192977" y="830294"/>
                  </a:lnTo>
                  <a:close/>
                </a:path>
              </a:pathLst>
            </a:custGeom>
            <a:solidFill>
              <a:srgbClr val="4399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4053;p48">
              <a:extLst>
                <a:ext uri="{FF2B5EF4-FFF2-40B4-BE49-F238E27FC236}">
                  <a16:creationId xmlns:a16="http://schemas.microsoft.com/office/drawing/2014/main" id="{42A7F724-47DF-0CF1-B1BF-58DE2D500626}"/>
                </a:ext>
              </a:extLst>
            </p:cNvPr>
            <p:cNvSpPr/>
            <p:nvPr/>
          </p:nvSpPr>
          <p:spPr>
            <a:xfrm>
              <a:off x="6116177" y="2630830"/>
              <a:ext cx="151285" cy="650916"/>
            </a:xfrm>
            <a:custGeom>
              <a:avLst/>
              <a:gdLst/>
              <a:ahLst/>
              <a:cxnLst/>
              <a:rect l="l" t="t" r="r" b="b"/>
              <a:pathLst>
                <a:path w="192976" h="830294" extrusionOk="0">
                  <a:moveTo>
                    <a:pt x="192977" y="718852"/>
                  </a:moveTo>
                  <a:lnTo>
                    <a:pt x="0" y="830294"/>
                  </a:lnTo>
                  <a:lnTo>
                    <a:pt x="0" y="111442"/>
                  </a:lnTo>
                  <a:lnTo>
                    <a:pt x="192977" y="0"/>
                  </a:lnTo>
                  <a:lnTo>
                    <a:pt x="192977" y="718852"/>
                  </a:lnTo>
                  <a:close/>
                </a:path>
              </a:pathLst>
            </a:custGeom>
            <a:solidFill>
              <a:srgbClr val="3E7E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4054;p48">
              <a:extLst>
                <a:ext uri="{FF2B5EF4-FFF2-40B4-BE49-F238E27FC236}">
                  <a16:creationId xmlns:a16="http://schemas.microsoft.com/office/drawing/2014/main" id="{D80D2919-7880-52D5-99C3-37E83472B4F3}"/>
                </a:ext>
              </a:extLst>
            </p:cNvPr>
            <p:cNvSpPr/>
            <p:nvPr/>
          </p:nvSpPr>
          <p:spPr>
            <a:xfrm>
              <a:off x="5737964" y="2830429"/>
              <a:ext cx="302571" cy="174657"/>
            </a:xfrm>
            <a:custGeom>
              <a:avLst/>
              <a:gdLst/>
              <a:ahLst/>
              <a:cxnLst/>
              <a:rect l="l" t="t" r="r" b="b"/>
              <a:pathLst>
                <a:path w="385953" h="222789" extrusionOk="0">
                  <a:moveTo>
                    <a:pt x="192976" y="222790"/>
                  </a:moveTo>
                  <a:lnTo>
                    <a:pt x="0" y="111347"/>
                  </a:lnTo>
                  <a:lnTo>
                    <a:pt x="192976" y="0"/>
                  </a:lnTo>
                  <a:lnTo>
                    <a:pt x="385953" y="111347"/>
                  </a:lnTo>
                  <a:lnTo>
                    <a:pt x="192976" y="222790"/>
                  </a:lnTo>
                  <a:close/>
                </a:path>
              </a:pathLst>
            </a:custGeom>
            <a:solidFill>
              <a:srgbClr val="FF4D4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4055;p48">
              <a:extLst>
                <a:ext uri="{FF2B5EF4-FFF2-40B4-BE49-F238E27FC236}">
                  <a16:creationId xmlns:a16="http://schemas.microsoft.com/office/drawing/2014/main" id="{50041641-6F36-B805-48B0-A13E44693BCE}"/>
                </a:ext>
              </a:extLst>
            </p:cNvPr>
            <p:cNvSpPr/>
            <p:nvPr/>
          </p:nvSpPr>
          <p:spPr>
            <a:xfrm>
              <a:off x="5737964" y="2917720"/>
              <a:ext cx="151285" cy="494329"/>
            </a:xfrm>
            <a:custGeom>
              <a:avLst/>
              <a:gdLst/>
              <a:ahLst/>
              <a:cxnLst/>
              <a:rect l="l" t="t" r="r" b="b"/>
              <a:pathLst>
                <a:path w="192976" h="630555" extrusionOk="0">
                  <a:moveTo>
                    <a:pt x="192976" y="630555"/>
                  </a:moveTo>
                  <a:lnTo>
                    <a:pt x="0" y="519113"/>
                  </a:lnTo>
                  <a:lnTo>
                    <a:pt x="0" y="0"/>
                  </a:lnTo>
                  <a:lnTo>
                    <a:pt x="192976" y="111443"/>
                  </a:lnTo>
                  <a:lnTo>
                    <a:pt x="192976" y="630555"/>
                  </a:lnTo>
                  <a:close/>
                </a:path>
              </a:pathLst>
            </a:custGeom>
            <a:solidFill>
              <a:srgbClr val="FF4D4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4056;p48">
              <a:extLst>
                <a:ext uri="{FF2B5EF4-FFF2-40B4-BE49-F238E27FC236}">
                  <a16:creationId xmlns:a16="http://schemas.microsoft.com/office/drawing/2014/main" id="{C70F62C4-CB03-3D6A-8A8A-20453312D490}"/>
                </a:ext>
              </a:extLst>
            </p:cNvPr>
            <p:cNvSpPr/>
            <p:nvPr/>
          </p:nvSpPr>
          <p:spPr>
            <a:xfrm>
              <a:off x="5737964" y="2917720"/>
              <a:ext cx="151285" cy="494329"/>
            </a:xfrm>
            <a:custGeom>
              <a:avLst/>
              <a:gdLst/>
              <a:ahLst/>
              <a:cxnLst/>
              <a:rect l="l" t="t" r="r" b="b"/>
              <a:pathLst>
                <a:path w="192976" h="630555" extrusionOk="0">
                  <a:moveTo>
                    <a:pt x="192976" y="630555"/>
                  </a:moveTo>
                  <a:lnTo>
                    <a:pt x="0" y="519113"/>
                  </a:lnTo>
                  <a:lnTo>
                    <a:pt x="0" y="0"/>
                  </a:lnTo>
                  <a:lnTo>
                    <a:pt x="192976" y="111443"/>
                  </a:lnTo>
                  <a:lnTo>
                    <a:pt x="192976" y="630555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4057;p48">
              <a:extLst>
                <a:ext uri="{FF2B5EF4-FFF2-40B4-BE49-F238E27FC236}">
                  <a16:creationId xmlns:a16="http://schemas.microsoft.com/office/drawing/2014/main" id="{FAD99632-9894-B221-05B9-21D571B3DFBC}"/>
                </a:ext>
              </a:extLst>
            </p:cNvPr>
            <p:cNvSpPr/>
            <p:nvPr/>
          </p:nvSpPr>
          <p:spPr>
            <a:xfrm>
              <a:off x="5889249" y="2917720"/>
              <a:ext cx="151285" cy="494329"/>
            </a:xfrm>
            <a:custGeom>
              <a:avLst/>
              <a:gdLst/>
              <a:ahLst/>
              <a:cxnLst/>
              <a:rect l="l" t="t" r="r" b="b"/>
              <a:pathLst>
                <a:path w="192976" h="630555" extrusionOk="0">
                  <a:moveTo>
                    <a:pt x="192977" y="519113"/>
                  </a:moveTo>
                  <a:lnTo>
                    <a:pt x="0" y="630555"/>
                  </a:lnTo>
                  <a:lnTo>
                    <a:pt x="0" y="111443"/>
                  </a:lnTo>
                  <a:lnTo>
                    <a:pt x="192977" y="0"/>
                  </a:lnTo>
                  <a:lnTo>
                    <a:pt x="192977" y="519113"/>
                  </a:lnTo>
                  <a:close/>
                </a:path>
              </a:pathLst>
            </a:custGeom>
            <a:solidFill>
              <a:srgbClr val="D33D3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4059;p48">
              <a:extLst>
                <a:ext uri="{FF2B5EF4-FFF2-40B4-BE49-F238E27FC236}">
                  <a16:creationId xmlns:a16="http://schemas.microsoft.com/office/drawing/2014/main" id="{D8BA34F5-19AD-3537-CD37-1059F3A6D78D}"/>
                </a:ext>
              </a:extLst>
            </p:cNvPr>
            <p:cNvSpPr/>
            <p:nvPr/>
          </p:nvSpPr>
          <p:spPr>
            <a:xfrm>
              <a:off x="5496325" y="3128744"/>
              <a:ext cx="302571" cy="174657"/>
            </a:xfrm>
            <a:custGeom>
              <a:avLst/>
              <a:gdLst/>
              <a:ahLst/>
              <a:cxnLst/>
              <a:rect l="l" t="t" r="r" b="b"/>
              <a:pathLst>
                <a:path w="385953" h="222789" extrusionOk="0">
                  <a:moveTo>
                    <a:pt x="192977" y="222790"/>
                  </a:moveTo>
                  <a:lnTo>
                    <a:pt x="0" y="111347"/>
                  </a:lnTo>
                  <a:lnTo>
                    <a:pt x="192977" y="0"/>
                  </a:lnTo>
                  <a:lnTo>
                    <a:pt x="385953" y="111347"/>
                  </a:lnTo>
                  <a:lnTo>
                    <a:pt x="192977" y="222790"/>
                  </a:lnTo>
                  <a:close/>
                </a:path>
              </a:pathLst>
            </a:custGeom>
            <a:solidFill>
              <a:srgbClr val="B7E2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4060;p48">
              <a:extLst>
                <a:ext uri="{FF2B5EF4-FFF2-40B4-BE49-F238E27FC236}">
                  <a16:creationId xmlns:a16="http://schemas.microsoft.com/office/drawing/2014/main" id="{21C7B21B-4209-2D96-C0EB-BAC9343C0666}"/>
                </a:ext>
              </a:extLst>
            </p:cNvPr>
            <p:cNvSpPr/>
            <p:nvPr/>
          </p:nvSpPr>
          <p:spPr>
            <a:xfrm>
              <a:off x="5496325" y="3216035"/>
              <a:ext cx="151285" cy="337741"/>
            </a:xfrm>
            <a:custGeom>
              <a:avLst/>
              <a:gdLst/>
              <a:ahLst/>
              <a:cxnLst/>
              <a:rect l="l" t="t" r="r" b="b"/>
              <a:pathLst>
                <a:path w="192976" h="430815" extrusionOk="0">
                  <a:moveTo>
                    <a:pt x="192977" y="430816"/>
                  </a:moveTo>
                  <a:lnTo>
                    <a:pt x="0" y="319468"/>
                  </a:lnTo>
                  <a:lnTo>
                    <a:pt x="0" y="0"/>
                  </a:lnTo>
                  <a:lnTo>
                    <a:pt x="192977" y="111442"/>
                  </a:lnTo>
                  <a:lnTo>
                    <a:pt x="192977" y="430816"/>
                  </a:lnTo>
                  <a:close/>
                </a:path>
              </a:pathLst>
            </a:custGeom>
            <a:solidFill>
              <a:srgbClr val="B7E2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4061;p48">
              <a:extLst>
                <a:ext uri="{FF2B5EF4-FFF2-40B4-BE49-F238E27FC236}">
                  <a16:creationId xmlns:a16="http://schemas.microsoft.com/office/drawing/2014/main" id="{9CDDA2C8-D1CC-628E-A17D-FF11A6341479}"/>
                </a:ext>
              </a:extLst>
            </p:cNvPr>
            <p:cNvSpPr/>
            <p:nvPr/>
          </p:nvSpPr>
          <p:spPr>
            <a:xfrm>
              <a:off x="5496325" y="3216035"/>
              <a:ext cx="151285" cy="337741"/>
            </a:xfrm>
            <a:custGeom>
              <a:avLst/>
              <a:gdLst/>
              <a:ahLst/>
              <a:cxnLst/>
              <a:rect l="l" t="t" r="r" b="b"/>
              <a:pathLst>
                <a:path w="192976" h="430815" extrusionOk="0">
                  <a:moveTo>
                    <a:pt x="192977" y="430816"/>
                  </a:moveTo>
                  <a:lnTo>
                    <a:pt x="0" y="319468"/>
                  </a:lnTo>
                  <a:lnTo>
                    <a:pt x="0" y="0"/>
                  </a:lnTo>
                  <a:lnTo>
                    <a:pt x="192977" y="111442"/>
                  </a:lnTo>
                  <a:lnTo>
                    <a:pt x="192977" y="430816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4062;p48">
              <a:extLst>
                <a:ext uri="{FF2B5EF4-FFF2-40B4-BE49-F238E27FC236}">
                  <a16:creationId xmlns:a16="http://schemas.microsoft.com/office/drawing/2014/main" id="{2FCBF8F3-6FDC-48D8-96E4-BAE95F39307D}"/>
                </a:ext>
              </a:extLst>
            </p:cNvPr>
            <p:cNvSpPr/>
            <p:nvPr/>
          </p:nvSpPr>
          <p:spPr>
            <a:xfrm>
              <a:off x="5647611" y="3216035"/>
              <a:ext cx="151285" cy="337741"/>
            </a:xfrm>
            <a:custGeom>
              <a:avLst/>
              <a:gdLst/>
              <a:ahLst/>
              <a:cxnLst/>
              <a:rect l="l" t="t" r="r" b="b"/>
              <a:pathLst>
                <a:path w="192976" h="430815" extrusionOk="0">
                  <a:moveTo>
                    <a:pt x="192977" y="319468"/>
                  </a:moveTo>
                  <a:lnTo>
                    <a:pt x="0" y="430816"/>
                  </a:lnTo>
                  <a:lnTo>
                    <a:pt x="0" y="111442"/>
                  </a:lnTo>
                  <a:lnTo>
                    <a:pt x="192977" y="0"/>
                  </a:lnTo>
                  <a:lnTo>
                    <a:pt x="192977" y="319468"/>
                  </a:lnTo>
                  <a:close/>
                </a:path>
              </a:pathLst>
            </a:custGeom>
            <a:solidFill>
              <a:srgbClr val="B7E2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4063;p48">
              <a:extLst>
                <a:ext uri="{FF2B5EF4-FFF2-40B4-BE49-F238E27FC236}">
                  <a16:creationId xmlns:a16="http://schemas.microsoft.com/office/drawing/2014/main" id="{AE8B5756-5496-0F07-4C6F-D09FEAA078E1}"/>
                </a:ext>
              </a:extLst>
            </p:cNvPr>
            <p:cNvSpPr/>
            <p:nvPr/>
          </p:nvSpPr>
          <p:spPr>
            <a:xfrm>
              <a:off x="5647611" y="3216035"/>
              <a:ext cx="151285" cy="337741"/>
            </a:xfrm>
            <a:custGeom>
              <a:avLst/>
              <a:gdLst/>
              <a:ahLst/>
              <a:cxnLst/>
              <a:rect l="l" t="t" r="r" b="b"/>
              <a:pathLst>
                <a:path w="192976" h="430815" extrusionOk="0">
                  <a:moveTo>
                    <a:pt x="192977" y="319468"/>
                  </a:moveTo>
                  <a:lnTo>
                    <a:pt x="0" y="430816"/>
                  </a:lnTo>
                  <a:lnTo>
                    <a:pt x="0" y="111442"/>
                  </a:lnTo>
                  <a:lnTo>
                    <a:pt x="192977" y="0"/>
                  </a:lnTo>
                  <a:lnTo>
                    <a:pt x="192977" y="319468"/>
                  </a:lnTo>
                  <a:close/>
                </a:path>
              </a:pathLst>
            </a:custGeom>
            <a:solidFill>
              <a:srgbClr val="000000">
                <a:alpha val="149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4" name="Google Shape;4064;p48">
              <a:extLst>
                <a:ext uri="{FF2B5EF4-FFF2-40B4-BE49-F238E27FC236}">
                  <a16:creationId xmlns:a16="http://schemas.microsoft.com/office/drawing/2014/main" id="{1AA38F49-9D86-9623-8D2B-33260464E9E5}"/>
                </a:ext>
              </a:extLst>
            </p:cNvPr>
            <p:cNvSpPr/>
            <p:nvPr/>
          </p:nvSpPr>
          <p:spPr>
            <a:xfrm>
              <a:off x="6204477" y="3605823"/>
              <a:ext cx="1001539" cy="534129"/>
            </a:xfrm>
            <a:custGeom>
              <a:avLst/>
              <a:gdLst/>
              <a:ahLst/>
              <a:cxnLst/>
              <a:rect l="l" t="t" r="r" b="b"/>
              <a:pathLst>
                <a:path w="1277540" h="681323" extrusionOk="0">
                  <a:moveTo>
                    <a:pt x="1277541" y="681323"/>
                  </a:moveTo>
                  <a:lnTo>
                    <a:pt x="1153716" y="503015"/>
                  </a:lnTo>
                  <a:lnTo>
                    <a:pt x="1093708" y="476155"/>
                  </a:lnTo>
                  <a:cubicBezTo>
                    <a:pt x="1048160" y="465620"/>
                    <a:pt x="1001582" y="460258"/>
                    <a:pt x="954834" y="460153"/>
                  </a:cubicBezTo>
                  <a:cubicBezTo>
                    <a:pt x="898922" y="516541"/>
                    <a:pt x="546306" y="531590"/>
                    <a:pt x="406289" y="462058"/>
                  </a:cubicBezTo>
                  <a:cubicBezTo>
                    <a:pt x="247507" y="383191"/>
                    <a:pt x="164259" y="286893"/>
                    <a:pt x="138351" y="227933"/>
                  </a:cubicBezTo>
                  <a:cubicBezTo>
                    <a:pt x="92250" y="123158"/>
                    <a:pt x="180165" y="0"/>
                    <a:pt x="180165" y="0"/>
                  </a:cubicBezTo>
                  <a:cubicBezTo>
                    <a:pt x="-60055" y="138684"/>
                    <a:pt x="-60055" y="364427"/>
                    <a:pt x="180165" y="503111"/>
                  </a:cubicBezTo>
                  <a:cubicBezTo>
                    <a:pt x="405336" y="633127"/>
                    <a:pt x="762905" y="641223"/>
                    <a:pt x="1004649" y="527495"/>
                  </a:cubicBezTo>
                  <a:lnTo>
                    <a:pt x="1004649" y="527495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5" name="Google Shape;4065;p48">
              <a:extLst>
                <a:ext uri="{FF2B5EF4-FFF2-40B4-BE49-F238E27FC236}">
                  <a16:creationId xmlns:a16="http://schemas.microsoft.com/office/drawing/2014/main" id="{D4D910FA-7DB4-D051-D7EC-9AA3340D4344}"/>
                </a:ext>
              </a:extLst>
            </p:cNvPr>
            <p:cNvSpPr/>
            <p:nvPr/>
          </p:nvSpPr>
          <p:spPr>
            <a:xfrm>
              <a:off x="7086168" y="4045119"/>
              <a:ext cx="762626" cy="440266"/>
            </a:xfrm>
            <a:custGeom>
              <a:avLst/>
              <a:gdLst/>
              <a:ahLst/>
              <a:cxnLst/>
              <a:rect l="l" t="t" r="r" b="b"/>
              <a:pathLst>
                <a:path w="972788" h="561593" extrusionOk="0">
                  <a:moveTo>
                    <a:pt x="831532" y="561594"/>
                  </a:moveTo>
                  <a:lnTo>
                    <a:pt x="0" y="81534"/>
                  </a:lnTo>
                  <a:lnTo>
                    <a:pt x="141256" y="0"/>
                  </a:lnTo>
                  <a:lnTo>
                    <a:pt x="972788" y="480060"/>
                  </a:lnTo>
                  <a:lnTo>
                    <a:pt x="831532" y="561594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6" name="Google Shape;4066;p48">
              <a:extLst>
                <a:ext uri="{FF2B5EF4-FFF2-40B4-BE49-F238E27FC236}">
                  <a16:creationId xmlns:a16="http://schemas.microsoft.com/office/drawing/2014/main" id="{B9522CC8-B7EC-C201-4056-1A99C8E7C343}"/>
                </a:ext>
              </a:extLst>
            </p:cNvPr>
            <p:cNvSpPr/>
            <p:nvPr/>
          </p:nvSpPr>
          <p:spPr>
            <a:xfrm>
              <a:off x="6227775" y="3489932"/>
              <a:ext cx="965584" cy="557482"/>
            </a:xfrm>
            <a:custGeom>
              <a:avLst/>
              <a:gdLst/>
              <a:ahLst/>
              <a:cxnLst/>
              <a:rect l="l" t="t" r="r" b="b"/>
              <a:pathLst>
                <a:path w="1231677" h="711112" extrusionOk="0">
                  <a:moveTo>
                    <a:pt x="180165" y="607029"/>
                  </a:moveTo>
                  <a:cubicBezTo>
                    <a:pt x="-60055" y="468344"/>
                    <a:pt x="-60055" y="242697"/>
                    <a:pt x="180165" y="104013"/>
                  </a:cubicBezTo>
                  <a:cubicBezTo>
                    <a:pt x="420386" y="-34671"/>
                    <a:pt x="811292" y="-34671"/>
                    <a:pt x="1051512" y="104013"/>
                  </a:cubicBezTo>
                  <a:cubicBezTo>
                    <a:pt x="1291733" y="242697"/>
                    <a:pt x="1291733" y="468344"/>
                    <a:pt x="1051512" y="607029"/>
                  </a:cubicBezTo>
                  <a:cubicBezTo>
                    <a:pt x="811292" y="745713"/>
                    <a:pt x="420386" y="745903"/>
                    <a:pt x="180165" y="607029"/>
                  </a:cubicBezTo>
                  <a:close/>
                  <a:moveTo>
                    <a:pt x="945213" y="165354"/>
                  </a:moveTo>
                  <a:cubicBezTo>
                    <a:pt x="763572" y="60579"/>
                    <a:pt x="468011" y="60579"/>
                    <a:pt x="286464" y="165354"/>
                  </a:cubicBezTo>
                  <a:cubicBezTo>
                    <a:pt x="104918" y="270129"/>
                    <a:pt x="104823" y="441103"/>
                    <a:pt x="286464" y="545878"/>
                  </a:cubicBezTo>
                  <a:cubicBezTo>
                    <a:pt x="468106" y="650653"/>
                    <a:pt x="763572" y="650653"/>
                    <a:pt x="945213" y="545878"/>
                  </a:cubicBezTo>
                  <a:cubicBezTo>
                    <a:pt x="1126855" y="441103"/>
                    <a:pt x="1126855" y="270224"/>
                    <a:pt x="945213" y="165354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7" name="Google Shape;4067;p48">
              <a:extLst>
                <a:ext uri="{FF2B5EF4-FFF2-40B4-BE49-F238E27FC236}">
                  <a16:creationId xmlns:a16="http://schemas.microsoft.com/office/drawing/2014/main" id="{94647E46-918A-AF26-DB06-AE71E906E9F9}"/>
                </a:ext>
              </a:extLst>
            </p:cNvPr>
            <p:cNvSpPr/>
            <p:nvPr/>
          </p:nvSpPr>
          <p:spPr>
            <a:xfrm>
              <a:off x="6228037" y="3693414"/>
              <a:ext cx="84678" cy="83557"/>
            </a:xfrm>
            <a:custGeom>
              <a:avLst/>
              <a:gdLst/>
              <a:ahLst/>
              <a:cxnLst/>
              <a:rect l="l" t="t" r="r" b="b"/>
              <a:pathLst>
                <a:path w="108013" h="106584" extrusionOk="0">
                  <a:moveTo>
                    <a:pt x="0" y="106585"/>
                  </a:moveTo>
                  <a:lnTo>
                    <a:pt x="0" y="0"/>
                  </a:lnTo>
                  <a:lnTo>
                    <a:pt x="108013" y="53245"/>
                  </a:lnTo>
                  <a:lnTo>
                    <a:pt x="0" y="10658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8" name="Google Shape;4068;p48">
              <a:extLst>
                <a:ext uri="{FF2B5EF4-FFF2-40B4-BE49-F238E27FC236}">
                  <a16:creationId xmlns:a16="http://schemas.microsoft.com/office/drawing/2014/main" id="{230B7E5D-E82A-DCD8-A711-ADB36E41EF9D}"/>
                </a:ext>
              </a:extLst>
            </p:cNvPr>
            <p:cNvSpPr/>
            <p:nvPr/>
          </p:nvSpPr>
          <p:spPr>
            <a:xfrm>
              <a:off x="6467809" y="3904138"/>
              <a:ext cx="487672" cy="96700"/>
            </a:xfrm>
            <a:custGeom>
              <a:avLst/>
              <a:gdLst/>
              <a:ahLst/>
              <a:cxnLst/>
              <a:rect l="l" t="t" r="r" b="b"/>
              <a:pathLst>
                <a:path w="622063" h="123348" extrusionOk="0">
                  <a:moveTo>
                    <a:pt x="0" y="13525"/>
                  </a:moveTo>
                  <a:cubicBezTo>
                    <a:pt x="4381" y="18955"/>
                    <a:pt x="19812" y="123349"/>
                    <a:pt x="327470" y="123349"/>
                  </a:cubicBezTo>
                  <a:cubicBezTo>
                    <a:pt x="635127" y="123349"/>
                    <a:pt x="621983" y="0"/>
                    <a:pt x="621983" y="0"/>
                  </a:cubicBezTo>
                  <a:cubicBezTo>
                    <a:pt x="621983" y="0"/>
                    <a:pt x="331851" y="39910"/>
                    <a:pt x="327470" y="39910"/>
                  </a:cubicBezTo>
                  <a:cubicBezTo>
                    <a:pt x="323088" y="39910"/>
                    <a:pt x="0" y="13525"/>
                    <a:pt x="0" y="13525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9" name="Google Shape;4069;p48">
              <a:extLst>
                <a:ext uri="{FF2B5EF4-FFF2-40B4-BE49-F238E27FC236}">
                  <a16:creationId xmlns:a16="http://schemas.microsoft.com/office/drawing/2014/main" id="{EE8413DB-650E-4531-CB03-90739D9318F2}"/>
                </a:ext>
              </a:extLst>
            </p:cNvPr>
            <p:cNvSpPr/>
            <p:nvPr/>
          </p:nvSpPr>
          <p:spPr>
            <a:xfrm>
              <a:off x="7123877" y="3693414"/>
              <a:ext cx="69445" cy="75194"/>
            </a:xfrm>
            <a:custGeom>
              <a:avLst/>
              <a:gdLst/>
              <a:ahLst/>
              <a:cxnLst/>
              <a:rect l="l" t="t" r="r" b="b"/>
              <a:pathLst>
                <a:path w="88582" h="95916" extrusionOk="0">
                  <a:moveTo>
                    <a:pt x="88583" y="0"/>
                  </a:moveTo>
                  <a:lnTo>
                    <a:pt x="88583" y="95917"/>
                  </a:lnTo>
                  <a:lnTo>
                    <a:pt x="0" y="39433"/>
                  </a:lnTo>
                  <a:lnTo>
                    <a:pt x="88583" y="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0" name="Google Shape;4070;p48">
              <a:extLst>
                <a:ext uri="{FF2B5EF4-FFF2-40B4-BE49-F238E27FC236}">
                  <a16:creationId xmlns:a16="http://schemas.microsoft.com/office/drawing/2014/main" id="{831F27CE-1FAD-3017-5F09-DC4F1E64353B}"/>
                </a:ext>
              </a:extLst>
            </p:cNvPr>
            <p:cNvSpPr/>
            <p:nvPr/>
          </p:nvSpPr>
          <p:spPr>
            <a:xfrm>
              <a:off x="6491031" y="3469323"/>
              <a:ext cx="431679" cy="70789"/>
            </a:xfrm>
            <a:custGeom>
              <a:avLst/>
              <a:gdLst/>
              <a:ahLst/>
              <a:cxnLst/>
              <a:rect l="l" t="t" r="r" b="b"/>
              <a:pathLst>
                <a:path w="550640" h="90297" extrusionOk="0">
                  <a:moveTo>
                    <a:pt x="0" y="53816"/>
                  </a:moveTo>
                  <a:cubicBezTo>
                    <a:pt x="89316" y="19079"/>
                    <a:pt x="184204" y="838"/>
                    <a:pt x="280035" y="0"/>
                  </a:cubicBezTo>
                  <a:cubicBezTo>
                    <a:pt x="373275" y="295"/>
                    <a:pt x="465430" y="19984"/>
                    <a:pt x="550640" y="57817"/>
                  </a:cubicBezTo>
                  <a:lnTo>
                    <a:pt x="531114" y="90297"/>
                  </a:lnTo>
                  <a:lnTo>
                    <a:pt x="16764" y="9029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1" name="Google Shape;4071;p48">
              <a:extLst>
                <a:ext uri="{FF2B5EF4-FFF2-40B4-BE49-F238E27FC236}">
                  <a16:creationId xmlns:a16="http://schemas.microsoft.com/office/drawing/2014/main" id="{DD5582FC-E374-FE13-9BE2-7844BBA6A72C}"/>
                </a:ext>
              </a:extLst>
            </p:cNvPr>
            <p:cNvSpPr/>
            <p:nvPr/>
          </p:nvSpPr>
          <p:spPr>
            <a:xfrm>
              <a:off x="6351096" y="3514723"/>
              <a:ext cx="719092" cy="415177"/>
            </a:xfrm>
            <a:custGeom>
              <a:avLst/>
              <a:gdLst/>
              <a:ahLst/>
              <a:cxnLst/>
              <a:rect l="l" t="t" r="r" b="b"/>
              <a:pathLst>
                <a:path w="917257" h="529590" extrusionOk="0">
                  <a:moveTo>
                    <a:pt x="917258" y="264795"/>
                  </a:moveTo>
                  <a:cubicBezTo>
                    <a:pt x="917258" y="411037"/>
                    <a:pt x="711922" y="529590"/>
                    <a:pt x="458629" y="529590"/>
                  </a:cubicBezTo>
                  <a:cubicBezTo>
                    <a:pt x="205335" y="529590"/>
                    <a:pt x="0" y="411037"/>
                    <a:pt x="0" y="264795"/>
                  </a:cubicBezTo>
                  <a:cubicBezTo>
                    <a:pt x="0" y="118553"/>
                    <a:pt x="205335" y="0"/>
                    <a:pt x="458629" y="0"/>
                  </a:cubicBezTo>
                  <a:cubicBezTo>
                    <a:pt x="711923" y="0"/>
                    <a:pt x="917258" y="118553"/>
                    <a:pt x="917258" y="264795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2" name="Google Shape;4072;p48">
              <a:extLst>
                <a:ext uri="{FF2B5EF4-FFF2-40B4-BE49-F238E27FC236}">
                  <a16:creationId xmlns:a16="http://schemas.microsoft.com/office/drawing/2014/main" id="{5840CE8C-AD6A-4627-167D-2F0DEA1120E2}"/>
                </a:ext>
              </a:extLst>
            </p:cNvPr>
            <p:cNvSpPr/>
            <p:nvPr/>
          </p:nvSpPr>
          <p:spPr>
            <a:xfrm>
              <a:off x="6227775" y="3414663"/>
              <a:ext cx="965584" cy="557501"/>
            </a:xfrm>
            <a:custGeom>
              <a:avLst/>
              <a:gdLst/>
              <a:ahLst/>
              <a:cxnLst/>
              <a:rect l="l" t="t" r="r" b="b"/>
              <a:pathLst>
                <a:path w="1231677" h="711136" extrusionOk="0">
                  <a:moveTo>
                    <a:pt x="180165" y="607124"/>
                  </a:moveTo>
                  <a:cubicBezTo>
                    <a:pt x="-60055" y="468440"/>
                    <a:pt x="-60055" y="242697"/>
                    <a:pt x="180165" y="104013"/>
                  </a:cubicBezTo>
                  <a:cubicBezTo>
                    <a:pt x="420386" y="-34671"/>
                    <a:pt x="811292" y="-34671"/>
                    <a:pt x="1051512" y="104013"/>
                  </a:cubicBezTo>
                  <a:cubicBezTo>
                    <a:pt x="1291733" y="242697"/>
                    <a:pt x="1291733" y="468440"/>
                    <a:pt x="1051512" y="607124"/>
                  </a:cubicBezTo>
                  <a:cubicBezTo>
                    <a:pt x="811292" y="745808"/>
                    <a:pt x="420386" y="745808"/>
                    <a:pt x="180165" y="607124"/>
                  </a:cubicBezTo>
                  <a:close/>
                  <a:moveTo>
                    <a:pt x="945213" y="165640"/>
                  </a:moveTo>
                  <a:cubicBezTo>
                    <a:pt x="763572" y="60865"/>
                    <a:pt x="468011" y="60865"/>
                    <a:pt x="286464" y="165640"/>
                  </a:cubicBezTo>
                  <a:cubicBezTo>
                    <a:pt x="104918" y="270415"/>
                    <a:pt x="104823" y="441198"/>
                    <a:pt x="286464" y="546068"/>
                  </a:cubicBezTo>
                  <a:cubicBezTo>
                    <a:pt x="468106" y="650939"/>
                    <a:pt x="763572" y="650843"/>
                    <a:pt x="945213" y="546068"/>
                  </a:cubicBezTo>
                  <a:cubicBezTo>
                    <a:pt x="1126855" y="441293"/>
                    <a:pt x="1126855" y="270415"/>
                    <a:pt x="945213" y="165640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3" name="Google Shape;4073;p48">
              <a:extLst>
                <a:ext uri="{FF2B5EF4-FFF2-40B4-BE49-F238E27FC236}">
                  <a16:creationId xmlns:a16="http://schemas.microsoft.com/office/drawing/2014/main" id="{FE60F604-F60F-4B03-1907-7CA30176CFFB}"/>
                </a:ext>
              </a:extLst>
            </p:cNvPr>
            <p:cNvSpPr/>
            <p:nvPr/>
          </p:nvSpPr>
          <p:spPr>
            <a:xfrm>
              <a:off x="7001489" y="3860007"/>
              <a:ext cx="258290" cy="149792"/>
            </a:xfrm>
            <a:custGeom>
              <a:avLst/>
              <a:gdLst/>
              <a:ahLst/>
              <a:cxnLst/>
              <a:rect l="l" t="t" r="r" b="b"/>
              <a:pathLst>
                <a:path w="329469" h="191071" extrusionOk="0">
                  <a:moveTo>
                    <a:pt x="208407" y="191071"/>
                  </a:moveTo>
                  <a:lnTo>
                    <a:pt x="0" y="69818"/>
                  </a:lnTo>
                  <a:lnTo>
                    <a:pt x="121063" y="0"/>
                  </a:lnTo>
                  <a:lnTo>
                    <a:pt x="329470" y="121158"/>
                  </a:lnTo>
                  <a:lnTo>
                    <a:pt x="208407" y="191071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4" name="Google Shape;4074;p48">
              <a:extLst>
                <a:ext uri="{FF2B5EF4-FFF2-40B4-BE49-F238E27FC236}">
                  <a16:creationId xmlns:a16="http://schemas.microsoft.com/office/drawing/2014/main" id="{F98DFC90-B8AC-7980-2C8E-0EA41E7FC616}"/>
                </a:ext>
              </a:extLst>
            </p:cNvPr>
            <p:cNvSpPr/>
            <p:nvPr/>
          </p:nvSpPr>
          <p:spPr>
            <a:xfrm>
              <a:off x="7001639" y="3914816"/>
              <a:ext cx="163233" cy="170700"/>
            </a:xfrm>
            <a:custGeom>
              <a:avLst/>
              <a:gdLst/>
              <a:ahLst/>
              <a:cxnLst/>
              <a:rect l="l" t="t" r="r" b="b"/>
              <a:pathLst>
                <a:path w="208216" h="217741" extrusionOk="0">
                  <a:moveTo>
                    <a:pt x="208217" y="217742"/>
                  </a:moveTo>
                  <a:lnTo>
                    <a:pt x="0" y="97250"/>
                  </a:lnTo>
                  <a:lnTo>
                    <a:pt x="0" y="0"/>
                  </a:lnTo>
                  <a:lnTo>
                    <a:pt x="208217" y="120491"/>
                  </a:lnTo>
                  <a:lnTo>
                    <a:pt x="208217" y="217742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5" name="Google Shape;4075;p48">
              <a:extLst>
                <a:ext uri="{FF2B5EF4-FFF2-40B4-BE49-F238E27FC236}">
                  <a16:creationId xmlns:a16="http://schemas.microsoft.com/office/drawing/2014/main" id="{9E347D8B-49CC-AA31-4978-4911707E9635}"/>
                </a:ext>
              </a:extLst>
            </p:cNvPr>
            <p:cNvSpPr/>
            <p:nvPr/>
          </p:nvSpPr>
          <p:spPr>
            <a:xfrm>
              <a:off x="7106926" y="3968058"/>
              <a:ext cx="651812" cy="504185"/>
            </a:xfrm>
            <a:custGeom>
              <a:avLst/>
              <a:gdLst/>
              <a:ahLst/>
              <a:cxnLst/>
              <a:rect l="l" t="t" r="r" b="b"/>
              <a:pathLst>
                <a:path w="831437" h="643127" extrusionOk="0">
                  <a:moveTo>
                    <a:pt x="831437" y="643128"/>
                  </a:moveTo>
                  <a:lnTo>
                    <a:pt x="0" y="163068"/>
                  </a:lnTo>
                  <a:lnTo>
                    <a:pt x="0" y="0"/>
                  </a:lnTo>
                  <a:lnTo>
                    <a:pt x="831437" y="480060"/>
                  </a:lnTo>
                  <a:lnTo>
                    <a:pt x="831437" y="643128"/>
                  </a:ln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6" name="Google Shape;4076;p48">
              <a:extLst>
                <a:ext uri="{FF2B5EF4-FFF2-40B4-BE49-F238E27FC236}">
                  <a16:creationId xmlns:a16="http://schemas.microsoft.com/office/drawing/2014/main" id="{ABA038D5-C43D-FD99-C521-F4DE5CBF9737}"/>
                </a:ext>
              </a:extLst>
            </p:cNvPr>
            <p:cNvSpPr/>
            <p:nvPr/>
          </p:nvSpPr>
          <p:spPr>
            <a:xfrm>
              <a:off x="7106926" y="3904213"/>
              <a:ext cx="762626" cy="440266"/>
            </a:xfrm>
            <a:custGeom>
              <a:avLst/>
              <a:gdLst/>
              <a:ahLst/>
              <a:cxnLst/>
              <a:rect l="l" t="t" r="r" b="b"/>
              <a:pathLst>
                <a:path w="972788" h="561593" extrusionOk="0">
                  <a:moveTo>
                    <a:pt x="831532" y="561594"/>
                  </a:moveTo>
                  <a:lnTo>
                    <a:pt x="0" y="81534"/>
                  </a:lnTo>
                  <a:lnTo>
                    <a:pt x="141256" y="0"/>
                  </a:lnTo>
                  <a:lnTo>
                    <a:pt x="972788" y="479965"/>
                  </a:lnTo>
                  <a:lnTo>
                    <a:pt x="831532" y="561594"/>
                  </a:lnTo>
                  <a:close/>
                </a:path>
              </a:pathLst>
            </a:custGeom>
            <a:solidFill>
              <a:srgbClr val="39405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7" name="Google Shape;4077;p48">
              <a:extLst>
                <a:ext uri="{FF2B5EF4-FFF2-40B4-BE49-F238E27FC236}">
                  <a16:creationId xmlns:a16="http://schemas.microsoft.com/office/drawing/2014/main" id="{E16731C8-8BAC-062E-DF6C-620BC251412F}"/>
                </a:ext>
              </a:extLst>
            </p:cNvPr>
            <p:cNvSpPr/>
            <p:nvPr/>
          </p:nvSpPr>
          <p:spPr>
            <a:xfrm>
              <a:off x="7758739" y="4280485"/>
              <a:ext cx="110813" cy="191757"/>
            </a:xfrm>
            <a:custGeom>
              <a:avLst/>
              <a:gdLst/>
              <a:ahLst/>
              <a:cxnLst/>
              <a:rect l="l" t="t" r="r" b="b"/>
              <a:pathLst>
                <a:path w="141350" h="244601" extrusionOk="0">
                  <a:moveTo>
                    <a:pt x="0" y="244602"/>
                  </a:moveTo>
                  <a:cubicBezTo>
                    <a:pt x="8572" y="243650"/>
                    <a:pt x="141351" y="165068"/>
                    <a:pt x="141351" y="165068"/>
                  </a:cubicBezTo>
                  <a:lnTo>
                    <a:pt x="141351" y="0"/>
                  </a:lnTo>
                  <a:lnTo>
                    <a:pt x="95" y="81629"/>
                  </a:lnTo>
                  <a:close/>
                </a:path>
              </a:pathLst>
            </a:custGeom>
            <a:solidFill>
              <a:srgbClr val="23273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8" name="Google Shape;4078;p48">
              <a:extLst>
                <a:ext uri="{FF2B5EF4-FFF2-40B4-BE49-F238E27FC236}">
                  <a16:creationId xmlns:a16="http://schemas.microsoft.com/office/drawing/2014/main" id="{C2CA7460-9434-D88D-1302-61D6A2DFBB97}"/>
                </a:ext>
              </a:extLst>
            </p:cNvPr>
            <p:cNvSpPr/>
            <p:nvPr/>
          </p:nvSpPr>
          <p:spPr>
            <a:xfrm>
              <a:off x="5849682" y="2597678"/>
              <a:ext cx="124286" cy="244222"/>
            </a:xfrm>
            <a:custGeom>
              <a:avLst/>
              <a:gdLst/>
              <a:ahLst/>
              <a:cxnLst/>
              <a:rect l="l" t="t" r="r" b="b"/>
              <a:pathLst>
                <a:path w="158537" h="311524" extrusionOk="0">
                  <a:moveTo>
                    <a:pt x="67807" y="240979"/>
                  </a:moveTo>
                  <a:cubicBezTo>
                    <a:pt x="81791" y="265992"/>
                    <a:pt x="98811" y="289195"/>
                    <a:pt x="118480" y="310035"/>
                  </a:cubicBezTo>
                  <a:cubicBezTo>
                    <a:pt x="124004" y="316417"/>
                    <a:pt x="166105" y="300510"/>
                    <a:pt x="157342" y="295748"/>
                  </a:cubicBezTo>
                  <a:cubicBezTo>
                    <a:pt x="148579" y="290985"/>
                    <a:pt x="120861" y="252695"/>
                    <a:pt x="107050" y="227073"/>
                  </a:cubicBezTo>
                  <a:cubicBezTo>
                    <a:pt x="95443" y="196383"/>
                    <a:pt x="85585" y="165055"/>
                    <a:pt x="77522" y="133251"/>
                  </a:cubicBezTo>
                  <a:cubicBezTo>
                    <a:pt x="68855" y="101819"/>
                    <a:pt x="61330" y="55718"/>
                    <a:pt x="55043" y="34001"/>
                  </a:cubicBezTo>
                  <a:cubicBezTo>
                    <a:pt x="51648" y="17665"/>
                    <a:pt x="39025" y="4826"/>
                    <a:pt x="22754" y="1140"/>
                  </a:cubicBezTo>
                  <a:cubicBezTo>
                    <a:pt x="7514" y="-2385"/>
                    <a:pt x="-2297" y="1806"/>
                    <a:pt x="465" y="20190"/>
                  </a:cubicBezTo>
                  <a:cubicBezTo>
                    <a:pt x="5323" y="52384"/>
                    <a:pt x="30564" y="177638"/>
                    <a:pt x="67807" y="24097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9" name="Google Shape;4079;p48">
              <a:extLst>
                <a:ext uri="{FF2B5EF4-FFF2-40B4-BE49-F238E27FC236}">
                  <a16:creationId xmlns:a16="http://schemas.microsoft.com/office/drawing/2014/main" id="{95095B60-B35D-4252-E341-6BE477DD1909}"/>
                </a:ext>
              </a:extLst>
            </p:cNvPr>
            <p:cNvSpPr/>
            <p:nvPr/>
          </p:nvSpPr>
          <p:spPr>
            <a:xfrm>
              <a:off x="5877509" y="3171158"/>
              <a:ext cx="85367" cy="66223"/>
            </a:xfrm>
            <a:custGeom>
              <a:avLst/>
              <a:gdLst/>
              <a:ahLst/>
              <a:cxnLst/>
              <a:rect l="l" t="t" r="r" b="b"/>
              <a:pathLst>
                <a:path w="108892" h="84472" extrusionOk="0">
                  <a:moveTo>
                    <a:pt x="8117" y="0"/>
                  </a:moveTo>
                  <a:cubicBezTo>
                    <a:pt x="21166" y="10668"/>
                    <a:pt x="40502" y="953"/>
                    <a:pt x="41455" y="1905"/>
                  </a:cubicBezTo>
                  <a:cubicBezTo>
                    <a:pt x="56774" y="16173"/>
                    <a:pt x="72863" y="29594"/>
                    <a:pt x="89651" y="42101"/>
                  </a:cubicBezTo>
                  <a:cubicBezTo>
                    <a:pt x="97843" y="48482"/>
                    <a:pt x="110606" y="57055"/>
                    <a:pt x="108701" y="69437"/>
                  </a:cubicBezTo>
                  <a:cubicBezTo>
                    <a:pt x="104605" y="91440"/>
                    <a:pt x="69363" y="84677"/>
                    <a:pt x="56028" y="77914"/>
                  </a:cubicBezTo>
                  <a:cubicBezTo>
                    <a:pt x="42693" y="71152"/>
                    <a:pt x="31834" y="60007"/>
                    <a:pt x="19261" y="52197"/>
                  </a:cubicBezTo>
                  <a:cubicBezTo>
                    <a:pt x="10308" y="46577"/>
                    <a:pt x="1450" y="43720"/>
                    <a:pt x="211" y="32385"/>
                  </a:cubicBezTo>
                  <a:cubicBezTo>
                    <a:pt x="-1313" y="25622"/>
                    <a:pt x="5831" y="0"/>
                    <a:pt x="8117" y="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0" name="Google Shape;4080;p48">
              <a:extLst>
                <a:ext uri="{FF2B5EF4-FFF2-40B4-BE49-F238E27FC236}">
                  <a16:creationId xmlns:a16="http://schemas.microsoft.com/office/drawing/2014/main" id="{642731B2-0029-2B2D-ABC4-83BBE195C593}"/>
                </a:ext>
              </a:extLst>
            </p:cNvPr>
            <p:cNvSpPr/>
            <p:nvPr/>
          </p:nvSpPr>
          <p:spPr>
            <a:xfrm>
              <a:off x="5877066" y="3193036"/>
              <a:ext cx="84913" cy="44088"/>
            </a:xfrm>
            <a:custGeom>
              <a:avLst/>
              <a:gdLst/>
              <a:ahLst/>
              <a:cxnLst/>
              <a:rect l="l" t="t" r="r" b="b"/>
              <a:pathLst>
                <a:path w="108313" h="56238" extrusionOk="0">
                  <a:moveTo>
                    <a:pt x="300" y="0"/>
                  </a:moveTo>
                  <a:cubicBezTo>
                    <a:pt x="2015" y="10859"/>
                    <a:pt x="10778" y="13811"/>
                    <a:pt x="19350" y="19050"/>
                  </a:cubicBezTo>
                  <a:cubicBezTo>
                    <a:pt x="32209" y="26956"/>
                    <a:pt x="43449" y="38100"/>
                    <a:pt x="56784" y="45149"/>
                  </a:cubicBezTo>
                  <a:cubicBezTo>
                    <a:pt x="70119" y="52197"/>
                    <a:pt x="99741" y="57626"/>
                    <a:pt x="108314" y="41815"/>
                  </a:cubicBezTo>
                  <a:cubicBezTo>
                    <a:pt x="103647" y="63055"/>
                    <a:pt x="68976" y="56388"/>
                    <a:pt x="55831" y="49721"/>
                  </a:cubicBezTo>
                  <a:cubicBezTo>
                    <a:pt x="42687" y="43053"/>
                    <a:pt x="31638" y="31813"/>
                    <a:pt x="19065" y="24003"/>
                  </a:cubicBezTo>
                  <a:cubicBezTo>
                    <a:pt x="10111" y="18383"/>
                    <a:pt x="1253" y="15526"/>
                    <a:pt x="15" y="4191"/>
                  </a:cubicBezTo>
                  <a:cubicBezTo>
                    <a:pt x="-40" y="2791"/>
                    <a:pt x="57" y="1381"/>
                    <a:pt x="300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1" name="Google Shape;4081;p48">
              <a:extLst>
                <a:ext uri="{FF2B5EF4-FFF2-40B4-BE49-F238E27FC236}">
                  <a16:creationId xmlns:a16="http://schemas.microsoft.com/office/drawing/2014/main" id="{6A02E016-EA9D-A3D5-59A9-9D6AD4CE0A64}"/>
                </a:ext>
              </a:extLst>
            </p:cNvPr>
            <p:cNvSpPr/>
            <p:nvPr/>
          </p:nvSpPr>
          <p:spPr>
            <a:xfrm>
              <a:off x="5980424" y="3111375"/>
              <a:ext cx="85262" cy="63794"/>
            </a:xfrm>
            <a:custGeom>
              <a:avLst/>
              <a:gdLst/>
              <a:ahLst/>
              <a:cxnLst/>
              <a:rect l="l" t="t" r="r" b="b"/>
              <a:pathLst>
                <a:path w="108758" h="81374" extrusionOk="0">
                  <a:moveTo>
                    <a:pt x="9430" y="56"/>
                  </a:moveTo>
                  <a:cubicBezTo>
                    <a:pt x="22574" y="10724"/>
                    <a:pt x="45434" y="-896"/>
                    <a:pt x="46387" y="56"/>
                  </a:cubicBezTo>
                  <a:cubicBezTo>
                    <a:pt x="60035" y="13829"/>
                    <a:pt x="74440" y="26841"/>
                    <a:pt x="89535" y="39013"/>
                  </a:cubicBezTo>
                  <a:cubicBezTo>
                    <a:pt x="97631" y="45395"/>
                    <a:pt x="110395" y="53968"/>
                    <a:pt x="108585" y="66255"/>
                  </a:cubicBezTo>
                  <a:cubicBezTo>
                    <a:pt x="104489" y="88353"/>
                    <a:pt x="69152" y="81590"/>
                    <a:pt x="55817" y="74827"/>
                  </a:cubicBezTo>
                  <a:cubicBezTo>
                    <a:pt x="42481" y="68065"/>
                    <a:pt x="31623" y="56920"/>
                    <a:pt x="19050" y="49110"/>
                  </a:cubicBezTo>
                  <a:cubicBezTo>
                    <a:pt x="10097" y="43490"/>
                    <a:pt x="1238" y="40633"/>
                    <a:pt x="0" y="29298"/>
                  </a:cubicBezTo>
                  <a:cubicBezTo>
                    <a:pt x="599" y="18906"/>
                    <a:pt x="3845" y="8838"/>
                    <a:pt x="9430" y="56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2" name="Google Shape;4082;p48">
              <a:extLst>
                <a:ext uri="{FF2B5EF4-FFF2-40B4-BE49-F238E27FC236}">
                  <a16:creationId xmlns:a16="http://schemas.microsoft.com/office/drawing/2014/main" id="{36C29AAC-250E-F152-85DA-62FACECA77F7}"/>
                </a:ext>
              </a:extLst>
            </p:cNvPr>
            <p:cNvSpPr/>
            <p:nvPr/>
          </p:nvSpPr>
          <p:spPr>
            <a:xfrm>
              <a:off x="5980092" y="3131880"/>
              <a:ext cx="84786" cy="44352"/>
            </a:xfrm>
            <a:custGeom>
              <a:avLst/>
              <a:gdLst/>
              <a:ahLst/>
              <a:cxnLst/>
              <a:rect l="l" t="t" r="r" b="b"/>
              <a:pathLst>
                <a:path w="108151" h="56575" extrusionOk="0">
                  <a:moveTo>
                    <a:pt x="138" y="0"/>
                  </a:moveTo>
                  <a:cubicBezTo>
                    <a:pt x="1948" y="10859"/>
                    <a:pt x="10615" y="13811"/>
                    <a:pt x="19188" y="19050"/>
                  </a:cubicBezTo>
                  <a:cubicBezTo>
                    <a:pt x="31951" y="26956"/>
                    <a:pt x="43286" y="38100"/>
                    <a:pt x="56526" y="45149"/>
                  </a:cubicBezTo>
                  <a:cubicBezTo>
                    <a:pt x="69766" y="52197"/>
                    <a:pt x="99579" y="57626"/>
                    <a:pt x="108151" y="41815"/>
                  </a:cubicBezTo>
                  <a:cubicBezTo>
                    <a:pt x="103579" y="63437"/>
                    <a:pt x="69194" y="56769"/>
                    <a:pt x="55954" y="50102"/>
                  </a:cubicBezTo>
                  <a:cubicBezTo>
                    <a:pt x="42715" y="43434"/>
                    <a:pt x="31761" y="32195"/>
                    <a:pt x="19188" y="24384"/>
                  </a:cubicBezTo>
                  <a:cubicBezTo>
                    <a:pt x="9663" y="18764"/>
                    <a:pt x="1281" y="15907"/>
                    <a:pt x="138" y="4572"/>
                  </a:cubicBezTo>
                  <a:cubicBezTo>
                    <a:pt x="-46" y="3058"/>
                    <a:pt x="-46" y="1514"/>
                    <a:pt x="138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3" name="Google Shape;4083;p48">
              <a:extLst>
                <a:ext uri="{FF2B5EF4-FFF2-40B4-BE49-F238E27FC236}">
                  <a16:creationId xmlns:a16="http://schemas.microsoft.com/office/drawing/2014/main" id="{3F8A9765-D3F3-B6ED-74EB-D1F6F4F6A402}"/>
                </a:ext>
              </a:extLst>
            </p:cNvPr>
            <p:cNvSpPr/>
            <p:nvPr/>
          </p:nvSpPr>
          <p:spPr>
            <a:xfrm>
              <a:off x="5744437" y="2817671"/>
              <a:ext cx="299690" cy="362584"/>
            </a:xfrm>
            <a:custGeom>
              <a:avLst/>
              <a:gdLst/>
              <a:ahLst/>
              <a:cxnLst/>
              <a:rect l="l" t="t" r="r" b="b"/>
              <a:pathLst>
                <a:path w="382278" h="462504" extrusionOk="0">
                  <a:moveTo>
                    <a:pt x="2983" y="31799"/>
                  </a:moveTo>
                  <a:cubicBezTo>
                    <a:pt x="-11495" y="122381"/>
                    <a:pt x="28700" y="156100"/>
                    <a:pt x="80993" y="175435"/>
                  </a:cubicBezTo>
                  <a:cubicBezTo>
                    <a:pt x="118521" y="189247"/>
                    <a:pt x="172337" y="210488"/>
                    <a:pt x="172337" y="210488"/>
                  </a:cubicBezTo>
                  <a:cubicBezTo>
                    <a:pt x="172337" y="210488"/>
                    <a:pt x="171575" y="230395"/>
                    <a:pt x="171194" y="274972"/>
                  </a:cubicBezTo>
                  <a:cubicBezTo>
                    <a:pt x="171194" y="314310"/>
                    <a:pt x="175957" y="457661"/>
                    <a:pt x="175957" y="457661"/>
                  </a:cubicBezTo>
                  <a:cubicBezTo>
                    <a:pt x="188510" y="464119"/>
                    <a:pt x="203409" y="464119"/>
                    <a:pt x="215962" y="457661"/>
                  </a:cubicBezTo>
                  <a:cubicBezTo>
                    <a:pt x="215962" y="457661"/>
                    <a:pt x="237107" y="347743"/>
                    <a:pt x="241584" y="298213"/>
                  </a:cubicBezTo>
                  <a:cubicBezTo>
                    <a:pt x="247585" y="231062"/>
                    <a:pt x="257967" y="187056"/>
                    <a:pt x="254538" y="172578"/>
                  </a:cubicBezTo>
                  <a:cubicBezTo>
                    <a:pt x="251490" y="159815"/>
                    <a:pt x="178338" y="123715"/>
                    <a:pt x="154716" y="104379"/>
                  </a:cubicBezTo>
                  <a:lnTo>
                    <a:pt x="308926" y="155624"/>
                  </a:lnTo>
                  <a:cubicBezTo>
                    <a:pt x="305837" y="172302"/>
                    <a:pt x="304338" y="189237"/>
                    <a:pt x="304449" y="206201"/>
                  </a:cubicBezTo>
                  <a:cubicBezTo>
                    <a:pt x="305878" y="259541"/>
                    <a:pt x="308735" y="374889"/>
                    <a:pt x="308735" y="374889"/>
                  </a:cubicBezTo>
                  <a:cubicBezTo>
                    <a:pt x="308735" y="374889"/>
                    <a:pt x="329881" y="390129"/>
                    <a:pt x="347883" y="374889"/>
                  </a:cubicBezTo>
                  <a:cubicBezTo>
                    <a:pt x="347883" y="374889"/>
                    <a:pt x="386555" y="146289"/>
                    <a:pt x="381887" y="116190"/>
                  </a:cubicBezTo>
                  <a:cubicBezTo>
                    <a:pt x="377411" y="87615"/>
                    <a:pt x="241870" y="28846"/>
                    <a:pt x="217962" y="8653"/>
                  </a:cubicBezTo>
                  <a:cubicBezTo>
                    <a:pt x="209558" y="1757"/>
                    <a:pt x="198605" y="-1225"/>
                    <a:pt x="187863" y="4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4" name="Google Shape;4084;p48">
              <a:extLst>
                <a:ext uri="{FF2B5EF4-FFF2-40B4-BE49-F238E27FC236}">
                  <a16:creationId xmlns:a16="http://schemas.microsoft.com/office/drawing/2014/main" id="{DA5968DC-9186-7255-3446-F8841B8BBA2A}"/>
                </a:ext>
              </a:extLst>
            </p:cNvPr>
            <p:cNvSpPr/>
            <p:nvPr/>
          </p:nvSpPr>
          <p:spPr>
            <a:xfrm>
              <a:off x="5769483" y="2575349"/>
              <a:ext cx="94127" cy="92005"/>
            </a:xfrm>
            <a:custGeom>
              <a:avLst/>
              <a:gdLst/>
              <a:ahLst/>
              <a:cxnLst/>
              <a:rect l="l" t="t" r="r" b="b"/>
              <a:pathLst>
                <a:path w="120066" h="117360" extrusionOk="0">
                  <a:moveTo>
                    <a:pt x="24565" y="0"/>
                  </a:moveTo>
                  <a:cubicBezTo>
                    <a:pt x="24565" y="0"/>
                    <a:pt x="26756" y="43148"/>
                    <a:pt x="25804" y="46958"/>
                  </a:cubicBezTo>
                  <a:cubicBezTo>
                    <a:pt x="24851" y="50768"/>
                    <a:pt x="5992" y="63436"/>
                    <a:pt x="562" y="67913"/>
                  </a:cubicBezTo>
                  <a:cubicBezTo>
                    <a:pt x="-4867" y="72390"/>
                    <a:pt x="30376" y="107251"/>
                    <a:pt x="47521" y="115538"/>
                  </a:cubicBezTo>
                  <a:cubicBezTo>
                    <a:pt x="64666" y="123825"/>
                    <a:pt x="119053" y="102679"/>
                    <a:pt x="120006" y="75914"/>
                  </a:cubicBezTo>
                  <a:cubicBezTo>
                    <a:pt x="120958" y="49149"/>
                    <a:pt x="110481" y="26765"/>
                    <a:pt x="102385" y="25622"/>
                  </a:cubicBezTo>
                  <a:cubicBezTo>
                    <a:pt x="94288" y="24479"/>
                    <a:pt x="24565" y="0"/>
                    <a:pt x="24565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5" name="Google Shape;4085;p48">
              <a:extLst>
                <a:ext uri="{FF2B5EF4-FFF2-40B4-BE49-F238E27FC236}">
                  <a16:creationId xmlns:a16="http://schemas.microsoft.com/office/drawing/2014/main" id="{C2777E22-E98B-DF75-6A43-96A088361803}"/>
                </a:ext>
              </a:extLst>
            </p:cNvPr>
            <p:cNvSpPr/>
            <p:nvPr/>
          </p:nvSpPr>
          <p:spPr>
            <a:xfrm>
              <a:off x="5744267" y="2588210"/>
              <a:ext cx="152826" cy="298610"/>
            </a:xfrm>
            <a:custGeom>
              <a:avLst/>
              <a:gdLst/>
              <a:ahLst/>
              <a:cxnLst/>
              <a:rect l="l" t="t" r="r" b="b"/>
              <a:pathLst>
                <a:path w="194941" h="380900" extrusionOk="0">
                  <a:moveTo>
                    <a:pt x="51967" y="37982"/>
                  </a:moveTo>
                  <a:cubicBezTo>
                    <a:pt x="51967" y="37982"/>
                    <a:pt x="83304" y="84655"/>
                    <a:pt x="126928" y="89036"/>
                  </a:cubicBezTo>
                  <a:cubicBezTo>
                    <a:pt x="140740" y="75416"/>
                    <a:pt x="141978" y="27124"/>
                    <a:pt x="122928" y="11694"/>
                  </a:cubicBezTo>
                  <a:cubicBezTo>
                    <a:pt x="122928" y="11694"/>
                    <a:pt x="140454" y="-2404"/>
                    <a:pt x="152455" y="359"/>
                  </a:cubicBezTo>
                  <a:cubicBezTo>
                    <a:pt x="165339" y="8141"/>
                    <a:pt x="174927" y="20371"/>
                    <a:pt x="179411" y="34744"/>
                  </a:cubicBezTo>
                  <a:cubicBezTo>
                    <a:pt x="190515" y="66815"/>
                    <a:pt x="195743" y="100638"/>
                    <a:pt x="194842" y="134566"/>
                  </a:cubicBezTo>
                  <a:cubicBezTo>
                    <a:pt x="194175" y="180286"/>
                    <a:pt x="194842" y="296015"/>
                    <a:pt x="194842" y="296015"/>
                  </a:cubicBezTo>
                  <a:cubicBezTo>
                    <a:pt x="189720" y="323790"/>
                    <a:pt x="172934" y="348031"/>
                    <a:pt x="148741" y="362594"/>
                  </a:cubicBezTo>
                  <a:cubicBezTo>
                    <a:pt x="117245" y="380282"/>
                    <a:pt x="80217" y="385388"/>
                    <a:pt x="45109" y="376882"/>
                  </a:cubicBezTo>
                  <a:cubicBezTo>
                    <a:pt x="23011" y="371738"/>
                    <a:pt x="14724" y="359356"/>
                    <a:pt x="7009" y="343259"/>
                  </a:cubicBezTo>
                  <a:cubicBezTo>
                    <a:pt x="9009" y="311255"/>
                    <a:pt x="21677" y="245246"/>
                    <a:pt x="16534" y="204861"/>
                  </a:cubicBezTo>
                  <a:cubicBezTo>
                    <a:pt x="11390" y="164475"/>
                    <a:pt x="2722" y="134471"/>
                    <a:pt x="436" y="101800"/>
                  </a:cubicBezTo>
                  <a:cubicBezTo>
                    <a:pt x="-1850" y="69129"/>
                    <a:pt x="4818" y="69891"/>
                    <a:pt x="21106" y="58271"/>
                  </a:cubicBezTo>
                  <a:cubicBezTo>
                    <a:pt x="30902" y="50794"/>
                    <a:pt x="41215" y="44012"/>
                    <a:pt x="51967" y="37982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6" name="Google Shape;4086;p48">
              <a:extLst>
                <a:ext uri="{FF2B5EF4-FFF2-40B4-BE49-F238E27FC236}">
                  <a16:creationId xmlns:a16="http://schemas.microsoft.com/office/drawing/2014/main" id="{6DB8C006-FE1E-111E-EA5B-A980BCA85694}"/>
                </a:ext>
              </a:extLst>
            </p:cNvPr>
            <p:cNvSpPr/>
            <p:nvPr/>
          </p:nvSpPr>
          <p:spPr>
            <a:xfrm>
              <a:off x="5766338" y="2480078"/>
              <a:ext cx="101029" cy="123630"/>
            </a:xfrm>
            <a:custGeom>
              <a:avLst/>
              <a:gdLst/>
              <a:ahLst/>
              <a:cxnLst/>
              <a:rect l="l" t="t" r="r" b="b"/>
              <a:pathLst>
                <a:path w="128870" h="157700" extrusionOk="0">
                  <a:moveTo>
                    <a:pt x="126208" y="57232"/>
                  </a:moveTo>
                  <a:lnTo>
                    <a:pt x="126208" y="57232"/>
                  </a:lnTo>
                  <a:cubicBezTo>
                    <a:pt x="121064" y="23704"/>
                    <a:pt x="96871" y="-1632"/>
                    <a:pt x="62390" y="82"/>
                  </a:cubicBezTo>
                  <a:cubicBezTo>
                    <a:pt x="25643" y="2454"/>
                    <a:pt x="-2228" y="34162"/>
                    <a:pt x="140" y="70910"/>
                  </a:cubicBezTo>
                  <a:cubicBezTo>
                    <a:pt x="1446" y="91170"/>
                    <a:pt x="11913" y="109734"/>
                    <a:pt x="28576" y="121335"/>
                  </a:cubicBezTo>
                  <a:cubicBezTo>
                    <a:pt x="29769" y="126384"/>
                    <a:pt x="31560" y="131279"/>
                    <a:pt x="33910" y="135909"/>
                  </a:cubicBezTo>
                  <a:cubicBezTo>
                    <a:pt x="46102" y="150196"/>
                    <a:pt x="83059" y="159054"/>
                    <a:pt x="93632" y="157530"/>
                  </a:cubicBezTo>
                  <a:cubicBezTo>
                    <a:pt x="106549" y="156387"/>
                    <a:pt x="117460" y="147481"/>
                    <a:pt x="121159" y="135051"/>
                  </a:cubicBezTo>
                  <a:cubicBezTo>
                    <a:pt x="132589" y="108953"/>
                    <a:pt x="128589" y="73806"/>
                    <a:pt x="126208" y="5723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7" name="Google Shape;4087;p48">
              <a:extLst>
                <a:ext uri="{FF2B5EF4-FFF2-40B4-BE49-F238E27FC236}">
                  <a16:creationId xmlns:a16="http://schemas.microsoft.com/office/drawing/2014/main" id="{F361A6ED-3D9A-6182-D0C4-29981695B797}"/>
                </a:ext>
              </a:extLst>
            </p:cNvPr>
            <p:cNvSpPr/>
            <p:nvPr/>
          </p:nvSpPr>
          <p:spPr>
            <a:xfrm>
              <a:off x="5756321" y="2469356"/>
              <a:ext cx="107271" cy="105992"/>
            </a:xfrm>
            <a:custGeom>
              <a:avLst/>
              <a:gdLst/>
              <a:ahLst/>
              <a:cxnLst/>
              <a:rect l="l" t="t" r="r" b="b"/>
              <a:pathLst>
                <a:path w="136833" h="135201" extrusionOk="0">
                  <a:moveTo>
                    <a:pt x="41354" y="135202"/>
                  </a:moveTo>
                  <a:lnTo>
                    <a:pt x="41354" y="135202"/>
                  </a:lnTo>
                  <a:lnTo>
                    <a:pt x="44497" y="105960"/>
                  </a:lnTo>
                  <a:cubicBezTo>
                    <a:pt x="44497" y="105960"/>
                    <a:pt x="20685" y="44143"/>
                    <a:pt x="77073" y="56049"/>
                  </a:cubicBezTo>
                  <a:cubicBezTo>
                    <a:pt x="114220" y="63860"/>
                    <a:pt x="123555" y="67289"/>
                    <a:pt x="134890" y="42333"/>
                  </a:cubicBezTo>
                  <a:cubicBezTo>
                    <a:pt x="146224" y="17378"/>
                    <a:pt x="106315" y="-5292"/>
                    <a:pt x="58690" y="1090"/>
                  </a:cubicBezTo>
                  <a:cubicBezTo>
                    <a:pt x="24779" y="4690"/>
                    <a:pt x="-720" y="33675"/>
                    <a:pt x="16" y="67765"/>
                  </a:cubicBezTo>
                  <a:cubicBezTo>
                    <a:pt x="1444" y="86053"/>
                    <a:pt x="6302" y="123677"/>
                    <a:pt x="41354" y="135202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8" name="Google Shape;4088;p48">
              <a:extLst>
                <a:ext uri="{FF2B5EF4-FFF2-40B4-BE49-F238E27FC236}">
                  <a16:creationId xmlns:a16="http://schemas.microsoft.com/office/drawing/2014/main" id="{01F956AC-2217-212A-5C08-AE2CA4BC0B89}"/>
                </a:ext>
              </a:extLst>
            </p:cNvPr>
            <p:cNvSpPr/>
            <p:nvPr/>
          </p:nvSpPr>
          <p:spPr>
            <a:xfrm>
              <a:off x="5863711" y="2588491"/>
              <a:ext cx="49358" cy="71760"/>
            </a:xfrm>
            <a:custGeom>
              <a:avLst/>
              <a:gdLst/>
              <a:ahLst/>
              <a:cxnLst/>
              <a:rect l="l" t="t" r="r" b="b"/>
              <a:pathLst>
                <a:path w="62960" h="91535" extrusionOk="0">
                  <a:moveTo>
                    <a:pt x="40195" y="91535"/>
                  </a:moveTo>
                  <a:cubicBezTo>
                    <a:pt x="48803" y="91154"/>
                    <a:pt x="56942" y="87506"/>
                    <a:pt x="62960" y="81343"/>
                  </a:cubicBezTo>
                  <a:cubicBezTo>
                    <a:pt x="61722" y="65342"/>
                    <a:pt x="41243" y="4477"/>
                    <a:pt x="0" y="0"/>
                  </a:cubicBezTo>
                  <a:cubicBezTo>
                    <a:pt x="11224" y="7830"/>
                    <a:pt x="20113" y="18564"/>
                    <a:pt x="25718" y="31051"/>
                  </a:cubicBezTo>
                  <a:cubicBezTo>
                    <a:pt x="32101" y="50806"/>
                    <a:pt x="36942" y="71028"/>
                    <a:pt x="40195" y="9153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29" name="Google Shape;4089;p48">
              <a:extLst>
                <a:ext uri="{FF2B5EF4-FFF2-40B4-BE49-F238E27FC236}">
                  <a16:creationId xmlns:a16="http://schemas.microsoft.com/office/drawing/2014/main" id="{C78323CE-5FEC-6A96-11E2-85716E476664}"/>
                </a:ext>
              </a:extLst>
            </p:cNvPr>
            <p:cNvGrpSpPr/>
            <p:nvPr/>
          </p:nvGrpSpPr>
          <p:grpSpPr>
            <a:xfrm flipH="1">
              <a:off x="5807341" y="2772678"/>
              <a:ext cx="250614" cy="190235"/>
              <a:chOff x="6621095" y="1452181"/>
              <a:chExt cx="330894" cy="250785"/>
            </a:xfrm>
          </p:grpSpPr>
          <p:sp>
            <p:nvSpPr>
              <p:cNvPr id="738" name="Google Shape;4090;p48">
                <a:extLst>
                  <a:ext uri="{FF2B5EF4-FFF2-40B4-BE49-F238E27FC236}">
                    <a16:creationId xmlns:a16="http://schemas.microsoft.com/office/drawing/2014/main" id="{34D31535-E711-0C7C-7160-32B8F1B830C6}"/>
                  </a:ext>
                </a:extLst>
              </p:cNvPr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9" name="Google Shape;4091;p48">
                <a:extLst>
                  <a:ext uri="{FF2B5EF4-FFF2-40B4-BE49-F238E27FC236}">
                    <a16:creationId xmlns:a16="http://schemas.microsoft.com/office/drawing/2014/main" id="{D3371517-BEC5-2AAB-821B-F29A1A704236}"/>
                  </a:ext>
                </a:extLst>
              </p:cNvPr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0" name="Google Shape;4092;p48">
                <a:extLst>
                  <a:ext uri="{FF2B5EF4-FFF2-40B4-BE49-F238E27FC236}">
                    <a16:creationId xmlns:a16="http://schemas.microsoft.com/office/drawing/2014/main" id="{73CA7055-B5E5-6FE4-6A51-1A3225393A0F}"/>
                  </a:ext>
                </a:extLst>
              </p:cNvPr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1" name="Google Shape;4093;p48">
                <a:extLst>
                  <a:ext uri="{FF2B5EF4-FFF2-40B4-BE49-F238E27FC236}">
                    <a16:creationId xmlns:a16="http://schemas.microsoft.com/office/drawing/2014/main" id="{18C39EBA-C7C4-327F-9538-90C042AA34FB}"/>
                  </a:ext>
                </a:extLst>
              </p:cNvPr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2" name="Google Shape;4094;p48">
                <a:extLst>
                  <a:ext uri="{FF2B5EF4-FFF2-40B4-BE49-F238E27FC236}">
                    <a16:creationId xmlns:a16="http://schemas.microsoft.com/office/drawing/2014/main" id="{FD15E38B-C8D2-F114-62E4-619724474704}"/>
                  </a:ext>
                </a:extLst>
              </p:cNvPr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730" name="Google Shape;4095;p48">
              <a:extLst>
                <a:ext uri="{FF2B5EF4-FFF2-40B4-BE49-F238E27FC236}">
                  <a16:creationId xmlns:a16="http://schemas.microsoft.com/office/drawing/2014/main" id="{8A97D9AF-C1E7-42EA-3F64-F9280556A75B}"/>
                </a:ext>
              </a:extLst>
            </p:cNvPr>
            <p:cNvSpPr/>
            <p:nvPr/>
          </p:nvSpPr>
          <p:spPr>
            <a:xfrm>
              <a:off x="5717780" y="2637809"/>
              <a:ext cx="115476" cy="323981"/>
            </a:xfrm>
            <a:custGeom>
              <a:avLst/>
              <a:gdLst/>
              <a:ahLst/>
              <a:cxnLst/>
              <a:rect l="l" t="t" r="r" b="b"/>
              <a:pathLst>
                <a:path w="147299" h="413263" extrusionOk="0">
                  <a:moveTo>
                    <a:pt x="135855" y="346380"/>
                  </a:moveTo>
                  <a:cubicBezTo>
                    <a:pt x="128010" y="341189"/>
                    <a:pt x="119833" y="336503"/>
                    <a:pt x="111376" y="332378"/>
                  </a:cubicBezTo>
                  <a:cubicBezTo>
                    <a:pt x="103452" y="329902"/>
                    <a:pt x="96257" y="325520"/>
                    <a:pt x="90421" y="319615"/>
                  </a:cubicBezTo>
                  <a:cubicBezTo>
                    <a:pt x="82706" y="312090"/>
                    <a:pt x="70133" y="283705"/>
                    <a:pt x="61179" y="255988"/>
                  </a:cubicBezTo>
                  <a:cubicBezTo>
                    <a:pt x="52178" y="224727"/>
                    <a:pt x="48602" y="192161"/>
                    <a:pt x="50607" y="159690"/>
                  </a:cubicBezTo>
                  <a:cubicBezTo>
                    <a:pt x="54417" y="120828"/>
                    <a:pt x="68418" y="66440"/>
                    <a:pt x="71943" y="44057"/>
                  </a:cubicBezTo>
                  <a:cubicBezTo>
                    <a:pt x="75467" y="21673"/>
                    <a:pt x="68323" y="12719"/>
                    <a:pt x="57941" y="4528"/>
                  </a:cubicBezTo>
                  <a:cubicBezTo>
                    <a:pt x="45654" y="-4997"/>
                    <a:pt x="28794" y="-901"/>
                    <a:pt x="19841" y="30436"/>
                  </a:cubicBezTo>
                  <a:cubicBezTo>
                    <a:pt x="8316" y="73822"/>
                    <a:pt x="1670" y="118352"/>
                    <a:pt x="29" y="163214"/>
                  </a:cubicBezTo>
                  <a:cubicBezTo>
                    <a:pt x="-431" y="196476"/>
                    <a:pt x="4590" y="229594"/>
                    <a:pt x="14888" y="261227"/>
                  </a:cubicBezTo>
                  <a:cubicBezTo>
                    <a:pt x="24235" y="288316"/>
                    <a:pt x="36803" y="314186"/>
                    <a:pt x="52321" y="338284"/>
                  </a:cubicBezTo>
                  <a:cubicBezTo>
                    <a:pt x="56607" y="345523"/>
                    <a:pt x="58036" y="351904"/>
                    <a:pt x="64513" y="366859"/>
                  </a:cubicBezTo>
                  <a:cubicBezTo>
                    <a:pt x="70828" y="381680"/>
                    <a:pt x="80631" y="394748"/>
                    <a:pt x="93088" y="404959"/>
                  </a:cubicBezTo>
                  <a:cubicBezTo>
                    <a:pt x="104042" y="412865"/>
                    <a:pt x="109281" y="414484"/>
                    <a:pt x="112138" y="412484"/>
                  </a:cubicBezTo>
                  <a:cubicBezTo>
                    <a:pt x="114996" y="410483"/>
                    <a:pt x="114710" y="407054"/>
                    <a:pt x="110138" y="402959"/>
                  </a:cubicBezTo>
                  <a:cubicBezTo>
                    <a:pt x="102321" y="396910"/>
                    <a:pt x="95671" y="389481"/>
                    <a:pt x="90516" y="381051"/>
                  </a:cubicBezTo>
                  <a:cubicBezTo>
                    <a:pt x="90516" y="381051"/>
                    <a:pt x="100041" y="390576"/>
                    <a:pt x="106423" y="395910"/>
                  </a:cubicBezTo>
                  <a:cubicBezTo>
                    <a:pt x="111985" y="400596"/>
                    <a:pt x="118133" y="404530"/>
                    <a:pt x="124711" y="407626"/>
                  </a:cubicBezTo>
                  <a:cubicBezTo>
                    <a:pt x="131188" y="410483"/>
                    <a:pt x="140046" y="405054"/>
                    <a:pt x="135474" y="400673"/>
                  </a:cubicBezTo>
                  <a:cubicBezTo>
                    <a:pt x="130903" y="396291"/>
                    <a:pt x="125949" y="394291"/>
                    <a:pt x="117186" y="386290"/>
                  </a:cubicBezTo>
                  <a:cubicBezTo>
                    <a:pt x="112272" y="382147"/>
                    <a:pt x="107888" y="377412"/>
                    <a:pt x="104137" y="372193"/>
                  </a:cubicBezTo>
                  <a:cubicBezTo>
                    <a:pt x="110508" y="377022"/>
                    <a:pt x="117261" y="381318"/>
                    <a:pt x="124330" y="385052"/>
                  </a:cubicBezTo>
                  <a:cubicBezTo>
                    <a:pt x="129883" y="388462"/>
                    <a:pt x="136294" y="390214"/>
                    <a:pt x="142809" y="390100"/>
                  </a:cubicBezTo>
                  <a:cubicBezTo>
                    <a:pt x="146238" y="390100"/>
                    <a:pt x="150333" y="385242"/>
                    <a:pt x="143952" y="380575"/>
                  </a:cubicBezTo>
                  <a:cubicBezTo>
                    <a:pt x="135271" y="376012"/>
                    <a:pt x="127152" y="370450"/>
                    <a:pt x="119758" y="364001"/>
                  </a:cubicBezTo>
                  <a:cubicBezTo>
                    <a:pt x="112710" y="357048"/>
                    <a:pt x="108709" y="351143"/>
                    <a:pt x="110233" y="351047"/>
                  </a:cubicBezTo>
                  <a:cubicBezTo>
                    <a:pt x="111757" y="350952"/>
                    <a:pt x="116043" y="355238"/>
                    <a:pt x="124235" y="357810"/>
                  </a:cubicBezTo>
                  <a:cubicBezTo>
                    <a:pt x="132427" y="360382"/>
                    <a:pt x="141285" y="357810"/>
                    <a:pt x="142332" y="353619"/>
                  </a:cubicBezTo>
                  <a:cubicBezTo>
                    <a:pt x="143380" y="349428"/>
                    <a:pt x="143571" y="350190"/>
                    <a:pt x="135855" y="34638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1" name="Google Shape;4096;p48">
              <a:extLst>
                <a:ext uri="{FF2B5EF4-FFF2-40B4-BE49-F238E27FC236}">
                  <a16:creationId xmlns:a16="http://schemas.microsoft.com/office/drawing/2014/main" id="{C4A2BBD6-0B29-AB00-E4D7-46799717EE70}"/>
                </a:ext>
              </a:extLst>
            </p:cNvPr>
            <p:cNvSpPr/>
            <p:nvPr/>
          </p:nvSpPr>
          <p:spPr>
            <a:xfrm>
              <a:off x="5713098" y="2634697"/>
              <a:ext cx="66532" cy="90412"/>
            </a:xfrm>
            <a:custGeom>
              <a:avLst/>
              <a:gdLst/>
              <a:ahLst/>
              <a:cxnLst/>
              <a:rect l="l" t="t" r="r" b="b"/>
              <a:pathLst>
                <a:path w="84867" h="115327" extrusionOk="0">
                  <a:moveTo>
                    <a:pt x="0" y="91937"/>
                  </a:moveTo>
                  <a:cubicBezTo>
                    <a:pt x="0" y="91937"/>
                    <a:pt x="30766" y="122512"/>
                    <a:pt x="67151" y="113749"/>
                  </a:cubicBezTo>
                  <a:cubicBezTo>
                    <a:pt x="72390" y="110225"/>
                    <a:pt x="84868" y="38692"/>
                    <a:pt x="84868" y="38692"/>
                  </a:cubicBezTo>
                  <a:cubicBezTo>
                    <a:pt x="84868" y="38692"/>
                    <a:pt x="84868" y="-1027"/>
                    <a:pt x="54483" y="20"/>
                  </a:cubicBezTo>
                  <a:cubicBezTo>
                    <a:pt x="24098" y="1068"/>
                    <a:pt x="0" y="91937"/>
                    <a:pt x="0" y="9193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32" name="Google Shape;4097;p48">
              <a:extLst>
                <a:ext uri="{FF2B5EF4-FFF2-40B4-BE49-F238E27FC236}">
                  <a16:creationId xmlns:a16="http://schemas.microsoft.com/office/drawing/2014/main" id="{9B52C20D-C3C1-6BDE-B710-9296DA331024}"/>
                </a:ext>
              </a:extLst>
            </p:cNvPr>
            <p:cNvGrpSpPr/>
            <p:nvPr/>
          </p:nvGrpSpPr>
          <p:grpSpPr>
            <a:xfrm>
              <a:off x="7329009" y="1004628"/>
              <a:ext cx="250614" cy="190235"/>
              <a:chOff x="6621095" y="1452181"/>
              <a:chExt cx="330894" cy="250785"/>
            </a:xfrm>
          </p:grpSpPr>
          <p:sp>
            <p:nvSpPr>
              <p:cNvPr id="733" name="Google Shape;4098;p48">
                <a:extLst>
                  <a:ext uri="{FF2B5EF4-FFF2-40B4-BE49-F238E27FC236}">
                    <a16:creationId xmlns:a16="http://schemas.microsoft.com/office/drawing/2014/main" id="{11AB81B1-D439-0F43-0516-4A6638D2898D}"/>
                  </a:ext>
                </a:extLst>
              </p:cNvPr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4" name="Google Shape;4099;p48">
                <a:extLst>
                  <a:ext uri="{FF2B5EF4-FFF2-40B4-BE49-F238E27FC236}">
                    <a16:creationId xmlns:a16="http://schemas.microsoft.com/office/drawing/2014/main" id="{374D21D8-58DC-9A4F-C3AE-865C41D72624}"/>
                  </a:ext>
                </a:extLst>
              </p:cNvPr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5" name="Google Shape;4100;p48">
                <a:extLst>
                  <a:ext uri="{FF2B5EF4-FFF2-40B4-BE49-F238E27FC236}">
                    <a16:creationId xmlns:a16="http://schemas.microsoft.com/office/drawing/2014/main" id="{69C24B72-D013-3B63-6804-25D0FABD6026}"/>
                  </a:ext>
                </a:extLst>
              </p:cNvPr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6" name="Google Shape;4101;p48">
                <a:extLst>
                  <a:ext uri="{FF2B5EF4-FFF2-40B4-BE49-F238E27FC236}">
                    <a16:creationId xmlns:a16="http://schemas.microsoft.com/office/drawing/2014/main" id="{9C084E64-BB11-3387-F9A7-2AE1B57818EE}"/>
                  </a:ext>
                </a:extLst>
              </p:cNvPr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7" name="Google Shape;4102;p48">
                <a:extLst>
                  <a:ext uri="{FF2B5EF4-FFF2-40B4-BE49-F238E27FC236}">
                    <a16:creationId xmlns:a16="http://schemas.microsoft.com/office/drawing/2014/main" id="{E947E566-A14C-E87D-FF17-CB4D0F69D982}"/>
                  </a:ext>
                </a:extLst>
              </p:cNvPr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34863817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4" name="Google Shape;1734;p29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Testing plan</a:t>
            </a:r>
            <a:endParaRPr dirty="0"/>
          </a:p>
        </p:txBody>
      </p:sp>
      <p:sp>
        <p:nvSpPr>
          <p:cNvPr id="1735" name="Google Shape;1735;p29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2563500" cy="134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The system will generate:</a:t>
            </a:r>
          </a:p>
          <a:p>
            <a:pPr marL="285750" indent="-285750"/>
            <a:r>
              <a:rPr lang="en-US" dirty="0"/>
              <a:t>Textual explanations and visualizations</a:t>
            </a:r>
          </a:p>
          <a:p>
            <a:pPr marL="285750" indent="-285750"/>
            <a:r>
              <a:rPr lang="en-US" dirty="0"/>
              <a:t>SHAP explanations</a:t>
            </a:r>
          </a:p>
          <a:p>
            <a:pPr marL="285750" indent="-285750"/>
            <a:r>
              <a:rPr lang="en-US" dirty="0"/>
              <a:t>LIME explanations</a:t>
            </a:r>
          </a:p>
          <a:p>
            <a:pPr marL="285750" indent="-285750"/>
            <a:r>
              <a:rPr lang="en-US" dirty="0"/>
              <a:t>CARLA </a:t>
            </a:r>
            <a:r>
              <a:rPr lang="en-US" dirty="0" err="1"/>
              <a:t>explainations</a:t>
            </a:r>
            <a:endParaRPr lang="en-US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1736" name="Google Shape;1736;p29"/>
          <p:cNvSpPr txBox="1">
            <a:spLocks noGrp="1"/>
          </p:cNvSpPr>
          <p:nvPr>
            <p:ph type="body" idx="2"/>
          </p:nvPr>
        </p:nvSpPr>
        <p:spPr>
          <a:xfrm>
            <a:off x="3290250" y="2071053"/>
            <a:ext cx="2563500" cy="134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Data preprocessing code: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600" dirty="0"/>
              <a:t>Rank multiple CVs by match percentage for a single job description.</a:t>
            </a:r>
          </a:p>
        </p:txBody>
      </p:sp>
      <p:sp>
        <p:nvSpPr>
          <p:cNvPr id="1738" name="Google Shape;1738;p29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71A7C191-1DE3-C4B9-2637-FD9F5B4D0D85}"/>
              </a:ext>
            </a:extLst>
          </p:cNvPr>
          <p:cNvSpPr txBox="1"/>
          <p:nvPr/>
        </p:nvSpPr>
        <p:spPr>
          <a:xfrm>
            <a:off x="5649273" y="1218528"/>
            <a:ext cx="583602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e-IL" sz="20000" dirty="0"/>
              <a:t>🔬</a:t>
            </a:r>
          </a:p>
        </p:txBody>
      </p:sp>
    </p:spTree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3">
          <a:extLst>
            <a:ext uri="{FF2B5EF4-FFF2-40B4-BE49-F238E27FC236}">
              <a16:creationId xmlns:a16="http://schemas.microsoft.com/office/drawing/2014/main" id="{94618177-2D9B-C488-4028-3BCE6530E0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4" name="Google Shape;1734;p29">
            <a:extLst>
              <a:ext uri="{FF2B5EF4-FFF2-40B4-BE49-F238E27FC236}">
                <a16:creationId xmlns:a16="http://schemas.microsoft.com/office/drawing/2014/main" id="{E3880AD9-7A5F-7A85-92CB-28823F3EB9D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User evaluation</a:t>
            </a:r>
            <a:endParaRPr dirty="0"/>
          </a:p>
        </p:txBody>
      </p:sp>
      <p:sp>
        <p:nvSpPr>
          <p:cNvPr id="1735" name="Google Shape;1735;p29">
            <a:extLst>
              <a:ext uri="{FF2B5EF4-FFF2-40B4-BE49-F238E27FC236}">
                <a16:creationId xmlns:a16="http://schemas.microsoft.com/office/drawing/2014/main" id="{FBF3650A-D93F-4164-D316-0F64F72D468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4878524" cy="134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indent="-285750"/>
            <a:r>
              <a:rPr lang="en-US" dirty="0"/>
              <a:t>Test system with students and HR experts.</a:t>
            </a:r>
          </a:p>
          <a:p>
            <a:pPr marL="285750" indent="-285750"/>
            <a:r>
              <a:rPr lang="en-US" dirty="0"/>
              <a:t>Assess clarity and usability of explanations.</a:t>
            </a:r>
          </a:p>
          <a:p>
            <a:pPr marL="285750" indent="-285750"/>
            <a:r>
              <a:rPr lang="en-US" dirty="0"/>
              <a:t>Ensure alignment with HR recruitment criteria.</a:t>
            </a:r>
          </a:p>
        </p:txBody>
      </p:sp>
      <p:sp>
        <p:nvSpPr>
          <p:cNvPr id="1738" name="Google Shape;1738;p29">
            <a:extLst>
              <a:ext uri="{FF2B5EF4-FFF2-40B4-BE49-F238E27FC236}">
                <a16:creationId xmlns:a16="http://schemas.microsoft.com/office/drawing/2014/main" id="{389F1F62-EA3C-F930-78D9-851763CA2A5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grpSp>
        <p:nvGrpSpPr>
          <p:cNvPr id="2" name="Google Shape;520;p16">
            <a:extLst>
              <a:ext uri="{FF2B5EF4-FFF2-40B4-BE49-F238E27FC236}">
                <a16:creationId xmlns:a16="http://schemas.microsoft.com/office/drawing/2014/main" id="{8C33EA8A-3554-F0D9-88F1-57687AC2C106}"/>
              </a:ext>
            </a:extLst>
          </p:cNvPr>
          <p:cNvGrpSpPr/>
          <p:nvPr/>
        </p:nvGrpSpPr>
        <p:grpSpPr>
          <a:xfrm>
            <a:off x="6230973" y="930400"/>
            <a:ext cx="2318495" cy="3612478"/>
            <a:chOff x="6661328" y="2103554"/>
            <a:chExt cx="850574" cy="1325339"/>
          </a:xfrm>
        </p:grpSpPr>
        <p:sp>
          <p:nvSpPr>
            <p:cNvPr id="3" name="Google Shape;521;p16">
              <a:extLst>
                <a:ext uri="{FF2B5EF4-FFF2-40B4-BE49-F238E27FC236}">
                  <a16:creationId xmlns:a16="http://schemas.microsoft.com/office/drawing/2014/main" id="{BCDD87BC-9920-2B9B-493B-ED7313AF29FB}"/>
                </a:ext>
              </a:extLst>
            </p:cNvPr>
            <p:cNvSpPr/>
            <p:nvPr/>
          </p:nvSpPr>
          <p:spPr>
            <a:xfrm>
              <a:off x="7216759" y="3070053"/>
              <a:ext cx="247057" cy="142875"/>
            </a:xfrm>
            <a:custGeom>
              <a:avLst/>
              <a:gdLst/>
              <a:ahLst/>
              <a:cxnLst/>
              <a:rect l="l" t="t" r="r" b="b"/>
              <a:pathLst>
                <a:path w="658819" h="381000" extrusionOk="0">
                  <a:moveTo>
                    <a:pt x="658819" y="190500"/>
                  </a:moveTo>
                  <a:cubicBezTo>
                    <a:pt x="658819" y="295710"/>
                    <a:pt x="511337" y="381000"/>
                    <a:pt x="329409" y="381000"/>
                  </a:cubicBezTo>
                  <a:cubicBezTo>
                    <a:pt x="147482" y="381000"/>
                    <a:pt x="0" y="295710"/>
                    <a:pt x="0" y="190500"/>
                  </a:cubicBezTo>
                  <a:cubicBezTo>
                    <a:pt x="0" y="85290"/>
                    <a:pt x="147481" y="0"/>
                    <a:pt x="329409" y="0"/>
                  </a:cubicBezTo>
                  <a:cubicBezTo>
                    <a:pt x="511337" y="0"/>
                    <a:pt x="658819" y="85290"/>
                    <a:pt x="658819" y="190500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" name="Google Shape;522;p16">
              <a:extLst>
                <a:ext uri="{FF2B5EF4-FFF2-40B4-BE49-F238E27FC236}">
                  <a16:creationId xmlns:a16="http://schemas.microsoft.com/office/drawing/2014/main" id="{B74A2BA2-1DAA-BEF7-2EC8-266152C74FBC}"/>
                </a:ext>
              </a:extLst>
            </p:cNvPr>
            <p:cNvSpPr/>
            <p:nvPr/>
          </p:nvSpPr>
          <p:spPr>
            <a:xfrm>
              <a:off x="7342016" y="3123138"/>
              <a:ext cx="71660" cy="55453"/>
            </a:xfrm>
            <a:custGeom>
              <a:avLst/>
              <a:gdLst/>
              <a:ahLst/>
              <a:cxnLst/>
              <a:rect l="l" t="t" r="r" b="b"/>
              <a:pathLst>
                <a:path w="191092" h="147874" extrusionOk="0">
                  <a:moveTo>
                    <a:pt x="175923" y="5"/>
                  </a:moveTo>
                  <a:cubicBezTo>
                    <a:pt x="153005" y="19055"/>
                    <a:pt x="118866" y="1625"/>
                    <a:pt x="117534" y="3339"/>
                  </a:cubicBezTo>
                  <a:cubicBezTo>
                    <a:pt x="90651" y="28352"/>
                    <a:pt x="62427" y="51879"/>
                    <a:pt x="32995" y="73824"/>
                  </a:cubicBezTo>
                  <a:cubicBezTo>
                    <a:pt x="18731" y="85064"/>
                    <a:pt x="-3522" y="100113"/>
                    <a:pt x="472" y="121449"/>
                  </a:cubicBezTo>
                  <a:cubicBezTo>
                    <a:pt x="7699" y="160121"/>
                    <a:pt x="69511" y="148214"/>
                    <a:pt x="92810" y="136403"/>
                  </a:cubicBezTo>
                  <a:cubicBezTo>
                    <a:pt x="116108" y="124592"/>
                    <a:pt x="135127" y="104971"/>
                    <a:pt x="157189" y="91255"/>
                  </a:cubicBezTo>
                  <a:cubicBezTo>
                    <a:pt x="172975" y="81730"/>
                    <a:pt x="188475" y="76396"/>
                    <a:pt x="190948" y="56489"/>
                  </a:cubicBezTo>
                  <a:cubicBezTo>
                    <a:pt x="192564" y="44678"/>
                    <a:pt x="180202" y="-566"/>
                    <a:pt x="175923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" name="Google Shape;523;p16">
              <a:extLst>
                <a:ext uri="{FF2B5EF4-FFF2-40B4-BE49-F238E27FC236}">
                  <a16:creationId xmlns:a16="http://schemas.microsoft.com/office/drawing/2014/main" id="{E8A02128-6F3F-8A89-3EDD-FFB8DB9E6C38}"/>
                </a:ext>
              </a:extLst>
            </p:cNvPr>
            <p:cNvSpPr/>
            <p:nvPr/>
          </p:nvSpPr>
          <p:spPr>
            <a:xfrm>
              <a:off x="7342406" y="3141358"/>
              <a:ext cx="71304" cy="37263"/>
            </a:xfrm>
            <a:custGeom>
              <a:avLst/>
              <a:gdLst/>
              <a:ahLst/>
              <a:cxnLst/>
              <a:rect l="l" t="t" r="r" b="b"/>
              <a:pathLst>
                <a:path w="190145" h="99367" extrusionOk="0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9" y="47911"/>
                    <a:pt x="113639" y="68104"/>
                    <a:pt x="90340" y="79915"/>
                  </a:cubicBezTo>
                  <a:cubicBezTo>
                    <a:pt x="68849" y="90774"/>
                    <a:pt x="15120" y="101632"/>
                    <a:pt x="0" y="74009"/>
                  </a:cubicBezTo>
                  <a:cubicBezTo>
                    <a:pt x="8178" y="111347"/>
                    <a:pt x="68849" y="99632"/>
                    <a:pt x="91957" y="87916"/>
                  </a:cubicBezTo>
                  <a:cubicBezTo>
                    <a:pt x="115065" y="76200"/>
                    <a:pt x="134275" y="56483"/>
                    <a:pt x="156336" y="42767"/>
                  </a:cubicBezTo>
                  <a:cubicBezTo>
                    <a:pt x="172122" y="33242"/>
                    <a:pt x="187623" y="27908"/>
                    <a:pt x="190095" y="8001"/>
                  </a:cubicBezTo>
                  <a:cubicBezTo>
                    <a:pt x="190229" y="5325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" name="Google Shape;524;p16">
              <a:extLst>
                <a:ext uri="{FF2B5EF4-FFF2-40B4-BE49-F238E27FC236}">
                  <a16:creationId xmlns:a16="http://schemas.microsoft.com/office/drawing/2014/main" id="{08EE699F-9699-C338-C5B4-7D133F893D18}"/>
                </a:ext>
              </a:extLst>
            </p:cNvPr>
            <p:cNvSpPr/>
            <p:nvPr/>
          </p:nvSpPr>
          <p:spPr>
            <a:xfrm>
              <a:off x="7268719" y="3095364"/>
              <a:ext cx="71613" cy="53417"/>
            </a:xfrm>
            <a:custGeom>
              <a:avLst/>
              <a:gdLst/>
              <a:ahLst/>
              <a:cxnLst/>
              <a:rect l="l" t="t" r="r" b="b"/>
              <a:pathLst>
                <a:path w="190969" h="142446" extrusionOk="0">
                  <a:moveTo>
                    <a:pt x="173186" y="102"/>
                  </a:moveTo>
                  <a:cubicBezTo>
                    <a:pt x="150268" y="19152"/>
                    <a:pt x="110138" y="-1613"/>
                    <a:pt x="108522" y="102"/>
                  </a:cubicBezTo>
                  <a:cubicBezTo>
                    <a:pt x="84624" y="24276"/>
                    <a:pt x="59386" y="47079"/>
                    <a:pt x="32921" y="68396"/>
                  </a:cubicBezTo>
                  <a:cubicBezTo>
                    <a:pt x="18657" y="79636"/>
                    <a:pt x="-3596" y="94685"/>
                    <a:pt x="493" y="116021"/>
                  </a:cubicBezTo>
                  <a:cubicBezTo>
                    <a:pt x="7626" y="154693"/>
                    <a:pt x="69437" y="142786"/>
                    <a:pt x="92736" y="130975"/>
                  </a:cubicBezTo>
                  <a:cubicBezTo>
                    <a:pt x="116034" y="119164"/>
                    <a:pt x="135148" y="99543"/>
                    <a:pt x="157210" y="85827"/>
                  </a:cubicBezTo>
                  <a:cubicBezTo>
                    <a:pt x="172901" y="76302"/>
                    <a:pt x="188402" y="70968"/>
                    <a:pt x="190874" y="51061"/>
                  </a:cubicBezTo>
                  <a:cubicBezTo>
                    <a:pt x="192300" y="39249"/>
                    <a:pt x="177275" y="-374"/>
                    <a:pt x="173186" y="10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525;p16">
              <a:extLst>
                <a:ext uri="{FF2B5EF4-FFF2-40B4-BE49-F238E27FC236}">
                  <a16:creationId xmlns:a16="http://schemas.microsoft.com/office/drawing/2014/main" id="{68016859-D7F5-A66F-358D-58034F3A9DB9}"/>
                </a:ext>
              </a:extLst>
            </p:cNvPr>
            <p:cNvSpPr/>
            <p:nvPr/>
          </p:nvSpPr>
          <p:spPr>
            <a:xfrm>
              <a:off x="7268869" y="3112444"/>
              <a:ext cx="71304" cy="37267"/>
            </a:xfrm>
            <a:custGeom>
              <a:avLst/>
              <a:gdLst/>
              <a:ahLst/>
              <a:cxnLst/>
              <a:rect l="l" t="t" r="r" b="b"/>
              <a:pathLst>
                <a:path w="190145" h="99378" extrusionOk="0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8" y="48006"/>
                    <a:pt x="113639" y="68104"/>
                    <a:pt x="90340" y="79915"/>
                  </a:cubicBezTo>
                  <a:cubicBezTo>
                    <a:pt x="68849" y="90869"/>
                    <a:pt x="15120" y="101727"/>
                    <a:pt x="0" y="74104"/>
                  </a:cubicBezTo>
                  <a:cubicBezTo>
                    <a:pt x="8178" y="111347"/>
                    <a:pt x="68944" y="99631"/>
                    <a:pt x="91957" y="87916"/>
                  </a:cubicBezTo>
                  <a:cubicBezTo>
                    <a:pt x="114970" y="76200"/>
                    <a:pt x="134274" y="56579"/>
                    <a:pt x="156431" y="42767"/>
                  </a:cubicBezTo>
                  <a:cubicBezTo>
                    <a:pt x="172122" y="33242"/>
                    <a:pt x="187622" y="27908"/>
                    <a:pt x="190095" y="8001"/>
                  </a:cubicBezTo>
                  <a:cubicBezTo>
                    <a:pt x="190228" y="5324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526;p16">
              <a:extLst>
                <a:ext uri="{FF2B5EF4-FFF2-40B4-BE49-F238E27FC236}">
                  <a16:creationId xmlns:a16="http://schemas.microsoft.com/office/drawing/2014/main" id="{FD095272-41ED-D21F-2FA6-A325756F907D}"/>
                </a:ext>
              </a:extLst>
            </p:cNvPr>
            <p:cNvSpPr/>
            <p:nvPr/>
          </p:nvSpPr>
          <p:spPr>
            <a:xfrm>
              <a:off x="7286737" y="2775175"/>
              <a:ext cx="123184" cy="353826"/>
            </a:xfrm>
            <a:custGeom>
              <a:avLst/>
              <a:gdLst/>
              <a:ahLst/>
              <a:cxnLst/>
              <a:rect l="l" t="t" r="r" b="b"/>
              <a:pathLst>
                <a:path w="328490" h="943536" extrusionOk="0">
                  <a:moveTo>
                    <a:pt x="324560" y="81915"/>
                  </a:moveTo>
                  <a:cubicBezTo>
                    <a:pt x="323514" y="116681"/>
                    <a:pt x="312673" y="267367"/>
                    <a:pt x="307918" y="347091"/>
                  </a:cubicBezTo>
                  <a:cubicBezTo>
                    <a:pt x="303163" y="426815"/>
                    <a:pt x="301927" y="524637"/>
                    <a:pt x="301927" y="524637"/>
                  </a:cubicBezTo>
                  <a:cubicBezTo>
                    <a:pt x="301927" y="524637"/>
                    <a:pt x="315716" y="582740"/>
                    <a:pt x="324560" y="651034"/>
                  </a:cubicBezTo>
                  <a:cubicBezTo>
                    <a:pt x="333403" y="719328"/>
                    <a:pt x="324560" y="934879"/>
                    <a:pt x="324560" y="934879"/>
                  </a:cubicBezTo>
                  <a:cubicBezTo>
                    <a:pt x="306701" y="946423"/>
                    <a:pt x="283745" y="946423"/>
                    <a:pt x="265886" y="934879"/>
                  </a:cubicBezTo>
                  <a:cubicBezTo>
                    <a:pt x="265886" y="934879"/>
                    <a:pt x="229274" y="762381"/>
                    <a:pt x="212252" y="684657"/>
                  </a:cubicBezTo>
                  <a:cubicBezTo>
                    <a:pt x="195230" y="606933"/>
                    <a:pt x="192378" y="562166"/>
                    <a:pt x="183724" y="513969"/>
                  </a:cubicBezTo>
                  <a:cubicBezTo>
                    <a:pt x="173073" y="455676"/>
                    <a:pt x="150060" y="183642"/>
                    <a:pt x="150060" y="183642"/>
                  </a:cubicBezTo>
                  <a:lnTo>
                    <a:pt x="140551" y="184214"/>
                  </a:lnTo>
                  <a:lnTo>
                    <a:pt x="116206" y="491490"/>
                  </a:lnTo>
                  <a:cubicBezTo>
                    <a:pt x="123766" y="514131"/>
                    <a:pt x="128959" y="537496"/>
                    <a:pt x="131707" y="561213"/>
                  </a:cubicBezTo>
                  <a:cubicBezTo>
                    <a:pt x="138363" y="611219"/>
                    <a:pt x="124670" y="862870"/>
                    <a:pt x="124670" y="862870"/>
                  </a:cubicBezTo>
                  <a:cubicBezTo>
                    <a:pt x="104700" y="873966"/>
                    <a:pt x="80213" y="872938"/>
                    <a:pt x="61241" y="860203"/>
                  </a:cubicBezTo>
                  <a:cubicBezTo>
                    <a:pt x="61241" y="860203"/>
                    <a:pt x="0" y="526828"/>
                    <a:pt x="0" y="476250"/>
                  </a:cubicBezTo>
                  <a:cubicBezTo>
                    <a:pt x="0" y="442722"/>
                    <a:pt x="5706" y="0"/>
                    <a:pt x="5706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527;p16">
              <a:extLst>
                <a:ext uri="{FF2B5EF4-FFF2-40B4-BE49-F238E27FC236}">
                  <a16:creationId xmlns:a16="http://schemas.microsoft.com/office/drawing/2014/main" id="{590DF1F3-75A9-A8F4-D265-0C455FD453B6}"/>
                </a:ext>
              </a:extLst>
            </p:cNvPr>
            <p:cNvSpPr/>
            <p:nvPr/>
          </p:nvSpPr>
          <p:spPr>
            <a:xfrm>
              <a:off x="7314533" y="2554952"/>
              <a:ext cx="78868" cy="76871"/>
            </a:xfrm>
            <a:custGeom>
              <a:avLst/>
              <a:gdLst/>
              <a:ahLst/>
              <a:cxnLst/>
              <a:rect l="l" t="t" r="r" b="b"/>
              <a:pathLst>
                <a:path w="210314" h="204988" extrusionOk="0">
                  <a:moveTo>
                    <a:pt x="167279" y="0"/>
                  </a:moveTo>
                  <a:cubicBezTo>
                    <a:pt x="167279" y="0"/>
                    <a:pt x="163380" y="75629"/>
                    <a:pt x="165092" y="82391"/>
                  </a:cubicBezTo>
                  <a:cubicBezTo>
                    <a:pt x="166804" y="89154"/>
                    <a:pt x="199707" y="110966"/>
                    <a:pt x="209312" y="119158"/>
                  </a:cubicBezTo>
                  <a:cubicBezTo>
                    <a:pt x="218916" y="127349"/>
                    <a:pt x="157104" y="188214"/>
                    <a:pt x="127054" y="202025"/>
                  </a:cubicBezTo>
                  <a:cubicBezTo>
                    <a:pt x="97004" y="215836"/>
                    <a:pt x="1719" y="179451"/>
                    <a:pt x="102" y="132588"/>
                  </a:cubicBezTo>
                  <a:cubicBezTo>
                    <a:pt x="-1515" y="85725"/>
                    <a:pt x="16363" y="46387"/>
                    <a:pt x="31008" y="44291"/>
                  </a:cubicBezTo>
                  <a:cubicBezTo>
                    <a:pt x="45653" y="42196"/>
                    <a:pt x="167279" y="0"/>
                    <a:pt x="16727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528;p16">
              <a:extLst>
                <a:ext uri="{FF2B5EF4-FFF2-40B4-BE49-F238E27FC236}">
                  <a16:creationId xmlns:a16="http://schemas.microsoft.com/office/drawing/2014/main" id="{C2BA209E-F86F-2DA8-0DA9-E7E9B0817C12}"/>
                </a:ext>
              </a:extLst>
            </p:cNvPr>
            <p:cNvSpPr/>
            <p:nvPr/>
          </p:nvSpPr>
          <p:spPr>
            <a:xfrm>
              <a:off x="7190170" y="2579409"/>
              <a:ext cx="118999" cy="169986"/>
            </a:xfrm>
            <a:custGeom>
              <a:avLst/>
              <a:gdLst/>
              <a:ahLst/>
              <a:cxnLst/>
              <a:rect l="l" t="t" r="r" b="b"/>
              <a:pathLst>
                <a:path w="317332" h="453297" extrusionOk="0">
                  <a:moveTo>
                    <a:pt x="317332" y="2194"/>
                  </a:moveTo>
                  <a:cubicBezTo>
                    <a:pt x="317332" y="2194"/>
                    <a:pt x="296887" y="-29144"/>
                    <a:pt x="222237" y="145069"/>
                  </a:cubicBezTo>
                  <a:cubicBezTo>
                    <a:pt x="147588" y="319281"/>
                    <a:pt x="101562" y="365001"/>
                    <a:pt x="68088" y="408340"/>
                  </a:cubicBezTo>
                  <a:cubicBezTo>
                    <a:pt x="37848" y="447773"/>
                    <a:pt x="22918" y="385099"/>
                    <a:pt x="22918" y="385099"/>
                  </a:cubicBezTo>
                  <a:cubicBezTo>
                    <a:pt x="22918" y="385099"/>
                    <a:pt x="46977" y="354714"/>
                    <a:pt x="26912" y="354714"/>
                  </a:cubicBezTo>
                  <a:cubicBezTo>
                    <a:pt x="15691" y="355381"/>
                    <a:pt x="0" y="378526"/>
                    <a:pt x="0" y="378526"/>
                  </a:cubicBezTo>
                  <a:lnTo>
                    <a:pt x="25581" y="419484"/>
                  </a:lnTo>
                  <a:lnTo>
                    <a:pt x="92147" y="453298"/>
                  </a:lnTo>
                  <a:cubicBezTo>
                    <a:pt x="92147" y="453298"/>
                    <a:pt x="173644" y="378241"/>
                    <a:pt x="199985" y="331949"/>
                  </a:cubicBezTo>
                  <a:cubicBezTo>
                    <a:pt x="228514" y="295468"/>
                    <a:pt x="271211" y="223078"/>
                    <a:pt x="271211" y="223078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529;p16">
              <a:extLst>
                <a:ext uri="{FF2B5EF4-FFF2-40B4-BE49-F238E27FC236}">
                  <a16:creationId xmlns:a16="http://schemas.microsoft.com/office/drawing/2014/main" id="{B42E13C4-912D-B0A6-279C-4FF4CB1E4E1A}"/>
                </a:ext>
              </a:extLst>
            </p:cNvPr>
            <p:cNvSpPr/>
            <p:nvPr/>
          </p:nvSpPr>
          <p:spPr>
            <a:xfrm>
              <a:off x="7180686" y="2720915"/>
              <a:ext cx="56790" cy="37169"/>
            </a:xfrm>
            <a:custGeom>
              <a:avLst/>
              <a:gdLst/>
              <a:ahLst/>
              <a:cxnLst/>
              <a:rect l="l" t="t" r="r" b="b"/>
              <a:pathLst>
                <a:path w="151441" h="99116" extrusionOk="0">
                  <a:moveTo>
                    <a:pt x="25622" y="35807"/>
                  </a:moveTo>
                  <a:cubicBezTo>
                    <a:pt x="24861" y="35236"/>
                    <a:pt x="4986" y="12090"/>
                    <a:pt x="4986" y="12090"/>
                  </a:cubicBezTo>
                  <a:cubicBezTo>
                    <a:pt x="4986" y="12090"/>
                    <a:pt x="-6901" y="1708"/>
                    <a:pt x="6032" y="946"/>
                  </a:cubicBezTo>
                  <a:cubicBezTo>
                    <a:pt x="18965" y="184"/>
                    <a:pt x="65086" y="89"/>
                    <a:pt x="65086" y="89"/>
                  </a:cubicBezTo>
                  <a:cubicBezTo>
                    <a:pt x="69803" y="-369"/>
                    <a:pt x="74510" y="955"/>
                    <a:pt x="78305" y="3803"/>
                  </a:cubicBezTo>
                  <a:cubicBezTo>
                    <a:pt x="84105" y="8375"/>
                    <a:pt x="150957" y="93148"/>
                    <a:pt x="150957" y="93148"/>
                  </a:cubicBezTo>
                  <a:cubicBezTo>
                    <a:pt x="150957" y="93148"/>
                    <a:pt x="153905" y="98291"/>
                    <a:pt x="145252" y="98863"/>
                  </a:cubicBezTo>
                  <a:cubicBezTo>
                    <a:pt x="136598" y="99434"/>
                    <a:pt x="80587" y="98863"/>
                    <a:pt x="80587" y="98863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530;p16">
              <a:extLst>
                <a:ext uri="{FF2B5EF4-FFF2-40B4-BE49-F238E27FC236}">
                  <a16:creationId xmlns:a16="http://schemas.microsoft.com/office/drawing/2014/main" id="{1CA2C165-653C-EF60-D5CE-A23AEE75752E}"/>
                </a:ext>
              </a:extLst>
            </p:cNvPr>
            <p:cNvSpPr/>
            <p:nvPr/>
          </p:nvSpPr>
          <p:spPr>
            <a:xfrm>
              <a:off x="7182331" y="2728860"/>
              <a:ext cx="37082" cy="30910"/>
            </a:xfrm>
            <a:custGeom>
              <a:avLst/>
              <a:gdLst/>
              <a:ahLst/>
              <a:cxnLst/>
              <a:rect l="l" t="t" r="r" b="b"/>
              <a:pathLst>
                <a:path w="98885" h="82426" extrusionOk="0">
                  <a:moveTo>
                    <a:pt x="15807" y="295"/>
                  </a:moveTo>
                  <a:cubicBezTo>
                    <a:pt x="15807" y="295"/>
                    <a:pt x="-3878" y="-3420"/>
                    <a:pt x="687" y="15534"/>
                  </a:cubicBezTo>
                  <a:cubicBezTo>
                    <a:pt x="5251" y="34489"/>
                    <a:pt x="33495" y="54111"/>
                    <a:pt x="33495" y="54111"/>
                  </a:cubicBezTo>
                  <a:lnTo>
                    <a:pt x="62974" y="78876"/>
                  </a:lnTo>
                  <a:cubicBezTo>
                    <a:pt x="70334" y="83610"/>
                    <a:pt x="79768" y="83610"/>
                    <a:pt x="87128" y="78876"/>
                  </a:cubicBezTo>
                  <a:cubicBezTo>
                    <a:pt x="94736" y="74113"/>
                    <a:pt x="105387" y="61159"/>
                    <a:pt x="93690" y="48872"/>
                  </a:cubicBezTo>
                  <a:cubicBezTo>
                    <a:pt x="81993" y="36585"/>
                    <a:pt x="71533" y="9629"/>
                    <a:pt x="41673" y="10772"/>
                  </a:cubicBezTo>
                  <a:cubicBezTo>
                    <a:pt x="41673" y="10772"/>
                    <a:pt x="40056" y="3628"/>
                    <a:pt x="22654" y="1247"/>
                  </a:cubicBezTo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531;p16">
              <a:extLst>
                <a:ext uri="{FF2B5EF4-FFF2-40B4-BE49-F238E27FC236}">
                  <a16:creationId xmlns:a16="http://schemas.microsoft.com/office/drawing/2014/main" id="{C21B0F49-D700-5FAB-1816-9FE892FA9923}"/>
                </a:ext>
              </a:extLst>
            </p:cNvPr>
            <p:cNvSpPr/>
            <p:nvPr/>
          </p:nvSpPr>
          <p:spPr>
            <a:xfrm>
              <a:off x="7286654" y="2565698"/>
              <a:ext cx="128280" cy="258276"/>
            </a:xfrm>
            <a:custGeom>
              <a:avLst/>
              <a:gdLst/>
              <a:ahLst/>
              <a:cxnLst/>
              <a:rect l="l" t="t" r="r" b="b"/>
              <a:pathLst>
                <a:path w="342080" h="688737" extrusionOk="0">
                  <a:moveTo>
                    <a:pt x="250227" y="66733"/>
                  </a:moveTo>
                  <a:cubicBezTo>
                    <a:pt x="250227" y="66733"/>
                    <a:pt x="195357" y="148457"/>
                    <a:pt x="118901" y="156172"/>
                  </a:cubicBezTo>
                  <a:cubicBezTo>
                    <a:pt x="94841" y="132360"/>
                    <a:pt x="92654" y="47683"/>
                    <a:pt x="126033" y="20632"/>
                  </a:cubicBezTo>
                  <a:cubicBezTo>
                    <a:pt x="126033" y="20632"/>
                    <a:pt x="95317" y="-4229"/>
                    <a:pt x="74301" y="629"/>
                  </a:cubicBezTo>
                  <a:cubicBezTo>
                    <a:pt x="49433" y="14088"/>
                    <a:pt x="30395" y="36272"/>
                    <a:pt x="20857" y="62923"/>
                  </a:cubicBezTo>
                  <a:cubicBezTo>
                    <a:pt x="6783" y="106071"/>
                    <a:pt x="-1110" y="155792"/>
                    <a:pt x="126" y="236087"/>
                  </a:cubicBezTo>
                  <a:cubicBezTo>
                    <a:pt x="1363" y="316383"/>
                    <a:pt x="126" y="561557"/>
                    <a:pt x="126" y="561557"/>
                  </a:cubicBezTo>
                  <a:cubicBezTo>
                    <a:pt x="126" y="561557"/>
                    <a:pt x="10967" y="613468"/>
                    <a:pt x="80102" y="652044"/>
                  </a:cubicBezTo>
                  <a:cubicBezTo>
                    <a:pt x="149236" y="690620"/>
                    <a:pt x="200207" y="694335"/>
                    <a:pt x="247754" y="683381"/>
                  </a:cubicBezTo>
                  <a:cubicBezTo>
                    <a:pt x="286458" y="674333"/>
                    <a:pt x="318410" y="660712"/>
                    <a:pt x="331723" y="632613"/>
                  </a:cubicBezTo>
                  <a:cubicBezTo>
                    <a:pt x="328300" y="576320"/>
                    <a:pt x="303195" y="429540"/>
                    <a:pt x="312704" y="358769"/>
                  </a:cubicBezTo>
                  <a:cubicBezTo>
                    <a:pt x="322214" y="287999"/>
                    <a:pt x="336954" y="234944"/>
                    <a:pt x="341233" y="177794"/>
                  </a:cubicBezTo>
                  <a:cubicBezTo>
                    <a:pt x="345512" y="120644"/>
                    <a:pt x="333625" y="121692"/>
                    <a:pt x="305001" y="101594"/>
                  </a:cubicBezTo>
                  <a:cubicBezTo>
                    <a:pt x="287618" y="88650"/>
                    <a:pt x="269312" y="77001"/>
                    <a:pt x="250227" y="6673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532;p16">
              <a:extLst>
                <a:ext uri="{FF2B5EF4-FFF2-40B4-BE49-F238E27FC236}">
                  <a16:creationId xmlns:a16="http://schemas.microsoft.com/office/drawing/2014/main" id="{03516581-F8ED-AEA9-FBFF-E3CD9FFE323D}"/>
                </a:ext>
              </a:extLst>
            </p:cNvPr>
            <p:cNvSpPr/>
            <p:nvPr/>
          </p:nvSpPr>
          <p:spPr>
            <a:xfrm>
              <a:off x="7391109" y="2618517"/>
              <a:ext cx="49710" cy="228160"/>
            </a:xfrm>
            <a:custGeom>
              <a:avLst/>
              <a:gdLst/>
              <a:ahLst/>
              <a:cxnLst/>
              <a:rect l="l" t="t" r="r" b="b"/>
              <a:pathLst>
                <a:path w="132559" h="608427" extrusionOk="0">
                  <a:moveTo>
                    <a:pt x="1779" y="533694"/>
                  </a:moveTo>
                  <a:cubicBezTo>
                    <a:pt x="13190" y="520931"/>
                    <a:pt x="32779" y="450160"/>
                    <a:pt x="44001" y="405488"/>
                  </a:cubicBezTo>
                  <a:cubicBezTo>
                    <a:pt x="54832" y="355339"/>
                    <a:pt x="57019" y="303694"/>
                    <a:pt x="50467" y="252802"/>
                  </a:cubicBezTo>
                  <a:cubicBezTo>
                    <a:pt x="40387" y="191842"/>
                    <a:pt x="12429" y="107451"/>
                    <a:pt x="4536" y="72494"/>
                  </a:cubicBezTo>
                  <a:cubicBezTo>
                    <a:pt x="-3357" y="37537"/>
                    <a:pt x="7104" y="22678"/>
                    <a:pt x="22604" y="8581"/>
                  </a:cubicBezTo>
                  <a:cubicBezTo>
                    <a:pt x="40767" y="-7993"/>
                    <a:pt x="67870" y="-3040"/>
                    <a:pt x="85367" y="45538"/>
                  </a:cubicBezTo>
                  <a:cubicBezTo>
                    <a:pt x="108199" y="112727"/>
                    <a:pt x="123538" y="182231"/>
                    <a:pt x="131108" y="252802"/>
                  </a:cubicBezTo>
                  <a:cubicBezTo>
                    <a:pt x="135206" y="305361"/>
                    <a:pt x="130614" y="358234"/>
                    <a:pt x="117509" y="409298"/>
                  </a:cubicBezTo>
                  <a:cubicBezTo>
                    <a:pt x="105813" y="456923"/>
                    <a:pt x="88981" y="491403"/>
                    <a:pt x="66728" y="535028"/>
                  </a:cubicBezTo>
                  <a:cubicBezTo>
                    <a:pt x="60737" y="546839"/>
                    <a:pt x="47044" y="580081"/>
                    <a:pt x="38200" y="604084"/>
                  </a:cubicBezTo>
                  <a:cubicBezTo>
                    <a:pt x="29356" y="628087"/>
                    <a:pt x="-8587" y="545315"/>
                    <a:pt x="1779" y="53369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533;p16">
              <a:extLst>
                <a:ext uri="{FF2B5EF4-FFF2-40B4-BE49-F238E27FC236}">
                  <a16:creationId xmlns:a16="http://schemas.microsoft.com/office/drawing/2014/main" id="{C373183C-A5A4-CE44-5806-95A976F9BC30}"/>
                </a:ext>
              </a:extLst>
            </p:cNvPr>
            <p:cNvSpPr/>
            <p:nvPr/>
          </p:nvSpPr>
          <p:spPr>
            <a:xfrm>
              <a:off x="7311279" y="2475275"/>
              <a:ext cx="85098" cy="103818"/>
            </a:xfrm>
            <a:custGeom>
              <a:avLst/>
              <a:gdLst/>
              <a:ahLst/>
              <a:cxnLst/>
              <a:rect l="l" t="t" r="r" b="b"/>
              <a:pathLst>
                <a:path w="226927" h="276849" extrusionOk="0">
                  <a:moveTo>
                    <a:pt x="4992" y="100093"/>
                  </a:moveTo>
                  <a:lnTo>
                    <a:pt x="4992" y="100093"/>
                  </a:lnTo>
                  <a:cubicBezTo>
                    <a:pt x="14026" y="41324"/>
                    <a:pt x="56248" y="-3158"/>
                    <a:pt x="116729" y="176"/>
                  </a:cubicBezTo>
                  <a:cubicBezTo>
                    <a:pt x="180871" y="3548"/>
                    <a:pt x="230140" y="58374"/>
                    <a:pt x="226764" y="122620"/>
                  </a:cubicBezTo>
                  <a:cubicBezTo>
                    <a:pt x="224862" y="159005"/>
                    <a:pt x="206061" y="192400"/>
                    <a:pt x="175973" y="212869"/>
                  </a:cubicBezTo>
                  <a:cubicBezTo>
                    <a:pt x="173795" y="221746"/>
                    <a:pt x="170610" y="230347"/>
                    <a:pt x="166464" y="238491"/>
                  </a:cubicBezTo>
                  <a:cubicBezTo>
                    <a:pt x="145067" y="263542"/>
                    <a:pt x="80403" y="279068"/>
                    <a:pt x="61859" y="276591"/>
                  </a:cubicBezTo>
                  <a:cubicBezTo>
                    <a:pt x="37990" y="273162"/>
                    <a:pt x="25152" y="263161"/>
                    <a:pt x="13741" y="237062"/>
                  </a:cubicBezTo>
                  <a:cubicBezTo>
                    <a:pt x="-6229" y="190771"/>
                    <a:pt x="47" y="129144"/>
                    <a:pt x="4992" y="10009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534;p16">
              <a:extLst>
                <a:ext uri="{FF2B5EF4-FFF2-40B4-BE49-F238E27FC236}">
                  <a16:creationId xmlns:a16="http://schemas.microsoft.com/office/drawing/2014/main" id="{90F7E5C6-6D55-6722-283C-014C97622F2A}"/>
                </a:ext>
              </a:extLst>
            </p:cNvPr>
            <p:cNvSpPr/>
            <p:nvPr/>
          </p:nvSpPr>
          <p:spPr>
            <a:xfrm>
              <a:off x="7314515" y="2466234"/>
              <a:ext cx="89964" cy="88884"/>
            </a:xfrm>
            <a:custGeom>
              <a:avLst/>
              <a:gdLst/>
              <a:ahLst/>
              <a:cxnLst/>
              <a:rect l="l" t="t" r="r" b="b"/>
              <a:pathLst>
                <a:path w="239905" h="237025" extrusionOk="0">
                  <a:moveTo>
                    <a:pt x="167327" y="237026"/>
                  </a:moveTo>
                  <a:lnTo>
                    <a:pt x="167327" y="237026"/>
                  </a:lnTo>
                  <a:lnTo>
                    <a:pt x="161811" y="185781"/>
                  </a:lnTo>
                  <a:cubicBezTo>
                    <a:pt x="161811" y="185781"/>
                    <a:pt x="203558" y="77387"/>
                    <a:pt x="104754" y="98151"/>
                  </a:cubicBezTo>
                  <a:cubicBezTo>
                    <a:pt x="39519" y="111962"/>
                    <a:pt x="23163" y="117868"/>
                    <a:pt x="3383" y="74053"/>
                  </a:cubicBezTo>
                  <a:cubicBezTo>
                    <a:pt x="-16397" y="30238"/>
                    <a:pt x="53498" y="-9100"/>
                    <a:pt x="136516" y="1853"/>
                  </a:cubicBezTo>
                  <a:cubicBezTo>
                    <a:pt x="196036" y="7797"/>
                    <a:pt x="241026" y="58537"/>
                    <a:pt x="239884" y="118439"/>
                  </a:cubicBezTo>
                  <a:cubicBezTo>
                    <a:pt x="237222" y="150729"/>
                    <a:pt x="228663" y="215975"/>
                    <a:pt x="167327" y="237026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535;p16">
              <a:extLst>
                <a:ext uri="{FF2B5EF4-FFF2-40B4-BE49-F238E27FC236}">
                  <a16:creationId xmlns:a16="http://schemas.microsoft.com/office/drawing/2014/main" id="{0678F8E7-9834-4469-052D-7697E89F76F6}"/>
                </a:ext>
              </a:extLst>
            </p:cNvPr>
            <p:cNvSpPr/>
            <p:nvPr/>
          </p:nvSpPr>
          <p:spPr>
            <a:xfrm>
              <a:off x="7384763" y="2604603"/>
              <a:ext cx="55737" cy="75876"/>
            </a:xfrm>
            <a:custGeom>
              <a:avLst/>
              <a:gdLst/>
              <a:ahLst/>
              <a:cxnLst/>
              <a:rect l="l" t="t" r="r" b="b"/>
              <a:pathLst>
                <a:path w="148633" h="202336" extrusionOk="0">
                  <a:moveTo>
                    <a:pt x="148634" y="161388"/>
                  </a:moveTo>
                  <a:cubicBezTo>
                    <a:pt x="148634" y="161388"/>
                    <a:pt x="94810" y="215109"/>
                    <a:pt x="31001" y="199488"/>
                  </a:cubicBezTo>
                  <a:cubicBezTo>
                    <a:pt x="21491" y="193297"/>
                    <a:pt x="0" y="67757"/>
                    <a:pt x="0" y="67757"/>
                  </a:cubicBezTo>
                  <a:cubicBezTo>
                    <a:pt x="0" y="67757"/>
                    <a:pt x="0" y="-1775"/>
                    <a:pt x="53253" y="35"/>
                  </a:cubicBezTo>
                  <a:cubicBezTo>
                    <a:pt x="106506" y="1844"/>
                    <a:pt x="148634" y="161388"/>
                    <a:pt x="148634" y="16138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536;p16">
              <a:extLst>
                <a:ext uri="{FF2B5EF4-FFF2-40B4-BE49-F238E27FC236}">
                  <a16:creationId xmlns:a16="http://schemas.microsoft.com/office/drawing/2014/main" id="{DF4C6C8B-C23D-CE37-15C1-65037E71C251}"/>
                </a:ext>
              </a:extLst>
            </p:cNvPr>
            <p:cNvSpPr/>
            <p:nvPr/>
          </p:nvSpPr>
          <p:spPr>
            <a:xfrm>
              <a:off x="7269438" y="2565933"/>
              <a:ext cx="45289" cy="73030"/>
            </a:xfrm>
            <a:custGeom>
              <a:avLst/>
              <a:gdLst/>
              <a:ahLst/>
              <a:cxnLst/>
              <a:rect l="l" t="t" r="r" b="b"/>
              <a:pathLst>
                <a:path w="120770" h="194746" extrusionOk="0">
                  <a:moveTo>
                    <a:pt x="46502" y="194215"/>
                  </a:moveTo>
                  <a:cubicBezTo>
                    <a:pt x="46502" y="194215"/>
                    <a:pt x="11602" y="198596"/>
                    <a:pt x="0" y="182213"/>
                  </a:cubicBezTo>
                  <a:cubicBezTo>
                    <a:pt x="2092" y="153638"/>
                    <a:pt x="48594" y="7906"/>
                    <a:pt x="120771" y="0"/>
                  </a:cubicBezTo>
                  <a:cubicBezTo>
                    <a:pt x="103197" y="15916"/>
                    <a:pt x="88011" y="34300"/>
                    <a:pt x="75696" y="54578"/>
                  </a:cubicBezTo>
                  <a:cubicBezTo>
                    <a:pt x="49925" y="97345"/>
                    <a:pt x="46502" y="194215"/>
                    <a:pt x="46502" y="19421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537;p16">
              <a:extLst>
                <a:ext uri="{FF2B5EF4-FFF2-40B4-BE49-F238E27FC236}">
                  <a16:creationId xmlns:a16="http://schemas.microsoft.com/office/drawing/2014/main" id="{79F90EFD-1903-238C-8091-840A43F4B4AE}"/>
                </a:ext>
              </a:extLst>
            </p:cNvPr>
            <p:cNvSpPr/>
            <p:nvPr/>
          </p:nvSpPr>
          <p:spPr>
            <a:xfrm>
              <a:off x="6661328" y="3286571"/>
              <a:ext cx="246169" cy="142323"/>
            </a:xfrm>
            <a:custGeom>
              <a:avLst/>
              <a:gdLst/>
              <a:ahLst/>
              <a:cxnLst/>
              <a:rect l="l" t="t" r="r" b="b"/>
              <a:pathLst>
                <a:path w="657677" h="380237" extrusionOk="0">
                  <a:moveTo>
                    <a:pt x="657678" y="190119"/>
                  </a:moveTo>
                  <a:cubicBezTo>
                    <a:pt x="657678" y="295119"/>
                    <a:pt x="510452" y="380238"/>
                    <a:pt x="328839" y="380238"/>
                  </a:cubicBezTo>
                  <a:cubicBezTo>
                    <a:pt x="147226" y="380238"/>
                    <a:pt x="0" y="295119"/>
                    <a:pt x="0" y="190119"/>
                  </a:cubicBezTo>
                  <a:cubicBezTo>
                    <a:pt x="0" y="85119"/>
                    <a:pt x="147226" y="0"/>
                    <a:pt x="328839" y="0"/>
                  </a:cubicBezTo>
                  <a:cubicBezTo>
                    <a:pt x="510452" y="0"/>
                    <a:pt x="657678" y="85119"/>
                    <a:pt x="657678" y="190119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538;p16">
              <a:extLst>
                <a:ext uri="{FF2B5EF4-FFF2-40B4-BE49-F238E27FC236}">
                  <a16:creationId xmlns:a16="http://schemas.microsoft.com/office/drawing/2014/main" id="{A59729F9-165A-1158-00F6-7CDB2C94EF81}"/>
                </a:ext>
              </a:extLst>
            </p:cNvPr>
            <p:cNvSpPr/>
            <p:nvPr/>
          </p:nvSpPr>
          <p:spPr>
            <a:xfrm>
              <a:off x="6681151" y="2824698"/>
              <a:ext cx="58982" cy="128668"/>
            </a:xfrm>
            <a:custGeom>
              <a:avLst/>
              <a:gdLst/>
              <a:ahLst/>
              <a:cxnLst/>
              <a:rect l="l" t="t" r="r" b="b"/>
              <a:pathLst>
                <a:path w="157580" h="343757" extrusionOk="0">
                  <a:moveTo>
                    <a:pt x="34717" y="0"/>
                  </a:moveTo>
                  <a:cubicBezTo>
                    <a:pt x="31009" y="32004"/>
                    <a:pt x="-7029" y="170021"/>
                    <a:pt x="1149" y="217361"/>
                  </a:cubicBezTo>
                  <a:cubicBezTo>
                    <a:pt x="9327" y="264700"/>
                    <a:pt x="139512" y="343757"/>
                    <a:pt x="139512" y="343757"/>
                  </a:cubicBezTo>
                  <a:lnTo>
                    <a:pt x="157580" y="262795"/>
                  </a:lnTo>
                  <a:lnTo>
                    <a:pt x="85403" y="192024"/>
                  </a:lnTo>
                  <a:lnTo>
                    <a:pt x="104898" y="57912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539;p16">
              <a:extLst>
                <a:ext uri="{FF2B5EF4-FFF2-40B4-BE49-F238E27FC236}">
                  <a16:creationId xmlns:a16="http://schemas.microsoft.com/office/drawing/2014/main" id="{20AAC3FF-4017-FD96-EE55-AFC8BBFE327E}"/>
                </a:ext>
              </a:extLst>
            </p:cNvPr>
            <p:cNvSpPr/>
            <p:nvPr/>
          </p:nvSpPr>
          <p:spPr>
            <a:xfrm>
              <a:off x="6689412" y="2771791"/>
              <a:ext cx="42428" cy="81725"/>
            </a:xfrm>
            <a:custGeom>
              <a:avLst/>
              <a:gdLst/>
              <a:ahLst/>
              <a:cxnLst/>
              <a:rect l="l" t="t" r="r" b="b"/>
              <a:pathLst>
                <a:path w="113353" h="218341" extrusionOk="0">
                  <a:moveTo>
                    <a:pt x="113353" y="5238"/>
                  </a:moveTo>
                  <a:cubicBezTo>
                    <a:pt x="87120" y="-6849"/>
                    <a:pt x="56006" y="2599"/>
                    <a:pt x="40891" y="27240"/>
                  </a:cubicBezTo>
                  <a:cubicBezTo>
                    <a:pt x="21872" y="59054"/>
                    <a:pt x="1807" y="168020"/>
                    <a:pt x="0" y="186689"/>
                  </a:cubicBezTo>
                  <a:cubicBezTo>
                    <a:pt x="0" y="186689"/>
                    <a:pt x="26912" y="223836"/>
                    <a:pt x="67232" y="21764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540;p16">
              <a:extLst>
                <a:ext uri="{FF2B5EF4-FFF2-40B4-BE49-F238E27FC236}">
                  <a16:creationId xmlns:a16="http://schemas.microsoft.com/office/drawing/2014/main" id="{30F6B41F-5D9A-9661-8BD2-F02CF96481E4}"/>
                </a:ext>
              </a:extLst>
            </p:cNvPr>
            <p:cNvSpPr/>
            <p:nvPr/>
          </p:nvSpPr>
          <p:spPr>
            <a:xfrm>
              <a:off x="6782889" y="3337575"/>
              <a:ext cx="91454" cy="51556"/>
            </a:xfrm>
            <a:custGeom>
              <a:avLst/>
              <a:gdLst/>
              <a:ahLst/>
              <a:cxnLst/>
              <a:rect l="l" t="t" r="r" b="b"/>
              <a:pathLst>
                <a:path w="244333" h="137739" extrusionOk="0">
                  <a:moveTo>
                    <a:pt x="12344" y="32993"/>
                  </a:moveTo>
                  <a:cubicBezTo>
                    <a:pt x="40672" y="40842"/>
                    <a:pt x="70948" y="37175"/>
                    <a:pt x="96598" y="22802"/>
                  </a:cubicBezTo>
                  <a:cubicBezTo>
                    <a:pt x="116948" y="23468"/>
                    <a:pt x="227163" y="-23775"/>
                    <a:pt x="242093" y="15848"/>
                  </a:cubicBezTo>
                  <a:cubicBezTo>
                    <a:pt x="255216" y="50615"/>
                    <a:pt x="207479" y="82523"/>
                    <a:pt x="181993" y="89001"/>
                  </a:cubicBezTo>
                  <a:cubicBezTo>
                    <a:pt x="126363" y="102431"/>
                    <a:pt x="85186" y="130244"/>
                    <a:pt x="62839" y="135006"/>
                  </a:cubicBezTo>
                  <a:cubicBezTo>
                    <a:pt x="46197" y="138530"/>
                    <a:pt x="24801" y="140817"/>
                    <a:pt x="11297" y="127672"/>
                  </a:cubicBezTo>
                  <a:cubicBezTo>
                    <a:pt x="-4583" y="111956"/>
                    <a:pt x="-3252" y="53472"/>
                    <a:pt x="12344" y="3299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541;p16">
              <a:extLst>
                <a:ext uri="{FF2B5EF4-FFF2-40B4-BE49-F238E27FC236}">
                  <a16:creationId xmlns:a16="http://schemas.microsoft.com/office/drawing/2014/main" id="{5083D736-BAD8-8ED3-0213-A6D1CE91F3F4}"/>
                </a:ext>
              </a:extLst>
            </p:cNvPr>
            <p:cNvSpPr/>
            <p:nvPr/>
          </p:nvSpPr>
          <p:spPr>
            <a:xfrm>
              <a:off x="6784412" y="3346110"/>
              <a:ext cx="89915" cy="43199"/>
            </a:xfrm>
            <a:custGeom>
              <a:avLst/>
              <a:gdLst/>
              <a:ahLst/>
              <a:cxnLst/>
              <a:rect l="l" t="t" r="r" b="b"/>
              <a:pathLst>
                <a:path w="240222" h="115414" extrusionOk="0">
                  <a:moveTo>
                    <a:pt x="58769" y="102584"/>
                  </a:moveTo>
                  <a:cubicBezTo>
                    <a:pt x="81116" y="97822"/>
                    <a:pt x="122292" y="70009"/>
                    <a:pt x="177923" y="56579"/>
                  </a:cubicBezTo>
                  <a:cubicBezTo>
                    <a:pt x="199319" y="51340"/>
                    <a:pt x="236121" y="28004"/>
                    <a:pt x="239830" y="0"/>
                  </a:cubicBezTo>
                  <a:cubicBezTo>
                    <a:pt x="244775" y="32004"/>
                    <a:pt x="201792" y="60388"/>
                    <a:pt x="177923" y="66675"/>
                  </a:cubicBezTo>
                  <a:cubicBezTo>
                    <a:pt x="122292" y="80105"/>
                    <a:pt x="81116" y="107918"/>
                    <a:pt x="58769" y="112681"/>
                  </a:cubicBezTo>
                  <a:cubicBezTo>
                    <a:pt x="42127" y="116205"/>
                    <a:pt x="20731" y="118491"/>
                    <a:pt x="7227" y="105346"/>
                  </a:cubicBezTo>
                  <a:cubicBezTo>
                    <a:pt x="3793" y="101575"/>
                    <a:pt x="1314" y="97041"/>
                    <a:pt x="0" y="92107"/>
                  </a:cubicBezTo>
                  <a:cubicBezTo>
                    <a:pt x="16840" y="104699"/>
                    <a:pt x="38626" y="108575"/>
                    <a:pt x="58769" y="102584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542;p16">
              <a:extLst>
                <a:ext uri="{FF2B5EF4-FFF2-40B4-BE49-F238E27FC236}">
                  <a16:creationId xmlns:a16="http://schemas.microsoft.com/office/drawing/2014/main" id="{FF814C4E-C21C-A5F1-C787-5FBA9CD1003A}"/>
                </a:ext>
              </a:extLst>
            </p:cNvPr>
            <p:cNvSpPr/>
            <p:nvPr/>
          </p:nvSpPr>
          <p:spPr>
            <a:xfrm>
              <a:off x="6715968" y="3307485"/>
              <a:ext cx="91493" cy="51556"/>
            </a:xfrm>
            <a:custGeom>
              <a:avLst/>
              <a:gdLst/>
              <a:ahLst/>
              <a:cxnLst/>
              <a:rect l="l" t="t" r="r" b="b"/>
              <a:pathLst>
                <a:path w="244438" h="137739" extrusionOk="0">
                  <a:moveTo>
                    <a:pt x="12449" y="32993"/>
                  </a:moveTo>
                  <a:cubicBezTo>
                    <a:pt x="40778" y="40842"/>
                    <a:pt x="71053" y="37175"/>
                    <a:pt x="96703" y="22802"/>
                  </a:cubicBezTo>
                  <a:cubicBezTo>
                    <a:pt x="116959" y="23468"/>
                    <a:pt x="227174" y="-23775"/>
                    <a:pt x="242199" y="15848"/>
                  </a:cubicBezTo>
                  <a:cubicBezTo>
                    <a:pt x="255322" y="50615"/>
                    <a:pt x="207584" y="82523"/>
                    <a:pt x="182099" y="89001"/>
                  </a:cubicBezTo>
                  <a:cubicBezTo>
                    <a:pt x="126468" y="102526"/>
                    <a:pt x="85197" y="130244"/>
                    <a:pt x="62849" y="135006"/>
                  </a:cubicBezTo>
                  <a:cubicBezTo>
                    <a:pt x="46208" y="138530"/>
                    <a:pt x="24811" y="140817"/>
                    <a:pt x="11403" y="127672"/>
                  </a:cubicBezTo>
                  <a:cubicBezTo>
                    <a:pt x="-4573" y="111956"/>
                    <a:pt x="-3337" y="53758"/>
                    <a:pt x="12449" y="3299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543;p16">
              <a:extLst>
                <a:ext uri="{FF2B5EF4-FFF2-40B4-BE49-F238E27FC236}">
                  <a16:creationId xmlns:a16="http://schemas.microsoft.com/office/drawing/2014/main" id="{77D606FD-90F7-294E-7488-6E758299BFC4}"/>
                </a:ext>
              </a:extLst>
            </p:cNvPr>
            <p:cNvSpPr/>
            <p:nvPr/>
          </p:nvSpPr>
          <p:spPr>
            <a:xfrm>
              <a:off x="6717638" y="3316019"/>
              <a:ext cx="89951" cy="43199"/>
            </a:xfrm>
            <a:custGeom>
              <a:avLst/>
              <a:gdLst/>
              <a:ahLst/>
              <a:cxnLst/>
              <a:rect l="l" t="t" r="r" b="b"/>
              <a:pathLst>
                <a:path w="240317" h="115414" extrusionOk="0">
                  <a:moveTo>
                    <a:pt x="58769" y="102584"/>
                  </a:moveTo>
                  <a:cubicBezTo>
                    <a:pt x="81116" y="97822"/>
                    <a:pt x="122387" y="70009"/>
                    <a:pt x="178018" y="56579"/>
                  </a:cubicBezTo>
                  <a:cubicBezTo>
                    <a:pt x="199319" y="51340"/>
                    <a:pt x="236216" y="28004"/>
                    <a:pt x="239925" y="0"/>
                  </a:cubicBezTo>
                  <a:cubicBezTo>
                    <a:pt x="244870" y="32004"/>
                    <a:pt x="201887" y="60388"/>
                    <a:pt x="178018" y="66675"/>
                  </a:cubicBezTo>
                  <a:cubicBezTo>
                    <a:pt x="122387" y="80201"/>
                    <a:pt x="81116" y="107918"/>
                    <a:pt x="58769" y="112681"/>
                  </a:cubicBezTo>
                  <a:cubicBezTo>
                    <a:pt x="42127" y="116205"/>
                    <a:pt x="20731" y="118491"/>
                    <a:pt x="7322" y="105346"/>
                  </a:cubicBezTo>
                  <a:cubicBezTo>
                    <a:pt x="3892" y="101556"/>
                    <a:pt x="1386" y="97031"/>
                    <a:pt x="0" y="92107"/>
                  </a:cubicBezTo>
                  <a:cubicBezTo>
                    <a:pt x="16840" y="104699"/>
                    <a:pt x="38626" y="108576"/>
                    <a:pt x="58769" y="102584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544;p16">
              <a:extLst>
                <a:ext uri="{FF2B5EF4-FFF2-40B4-BE49-F238E27FC236}">
                  <a16:creationId xmlns:a16="http://schemas.microsoft.com/office/drawing/2014/main" id="{2F79004C-21BC-C557-E564-21FEF436E6ED}"/>
                </a:ext>
              </a:extLst>
            </p:cNvPr>
            <p:cNvSpPr/>
            <p:nvPr/>
          </p:nvSpPr>
          <p:spPr>
            <a:xfrm>
              <a:off x="6715994" y="2973759"/>
              <a:ext cx="133983" cy="378277"/>
            </a:xfrm>
            <a:custGeom>
              <a:avLst/>
              <a:gdLst/>
              <a:ahLst/>
              <a:cxnLst/>
              <a:rect l="l" t="t" r="r" b="b"/>
              <a:pathLst>
                <a:path w="357956" h="1010624" extrusionOk="0">
                  <a:moveTo>
                    <a:pt x="10194" y="624745"/>
                  </a:moveTo>
                  <a:cubicBezTo>
                    <a:pt x="14905" y="583749"/>
                    <a:pt x="23405" y="543287"/>
                    <a:pt x="35584" y="503872"/>
                  </a:cubicBezTo>
                  <a:cubicBezTo>
                    <a:pt x="35584" y="503872"/>
                    <a:pt x="28071" y="399574"/>
                    <a:pt x="24268" y="300609"/>
                  </a:cubicBezTo>
                  <a:cubicBezTo>
                    <a:pt x="19893" y="188404"/>
                    <a:pt x="-19001" y="89630"/>
                    <a:pt x="11715" y="0"/>
                  </a:cubicBezTo>
                  <a:lnTo>
                    <a:pt x="357956" y="77057"/>
                  </a:lnTo>
                  <a:cubicBezTo>
                    <a:pt x="357956" y="77057"/>
                    <a:pt x="337035" y="524732"/>
                    <a:pt x="332376" y="578739"/>
                  </a:cubicBezTo>
                  <a:cubicBezTo>
                    <a:pt x="329842" y="620897"/>
                    <a:pt x="324665" y="662864"/>
                    <a:pt x="316875" y="704374"/>
                  </a:cubicBezTo>
                  <a:cubicBezTo>
                    <a:pt x="301090" y="791242"/>
                    <a:pt x="275414" y="997839"/>
                    <a:pt x="275414" y="997839"/>
                  </a:cubicBezTo>
                  <a:cubicBezTo>
                    <a:pt x="238897" y="1019175"/>
                    <a:pt x="190874" y="1007364"/>
                    <a:pt x="190874" y="1007364"/>
                  </a:cubicBezTo>
                  <a:cubicBezTo>
                    <a:pt x="190874" y="1007364"/>
                    <a:pt x="193537" y="745998"/>
                    <a:pt x="195914" y="683514"/>
                  </a:cubicBezTo>
                  <a:cubicBezTo>
                    <a:pt x="198767" y="607314"/>
                    <a:pt x="201049" y="612934"/>
                    <a:pt x="201049" y="612934"/>
                  </a:cubicBezTo>
                  <a:lnTo>
                    <a:pt x="189638" y="422434"/>
                  </a:lnTo>
                  <a:lnTo>
                    <a:pt x="182221" y="327755"/>
                  </a:lnTo>
                  <a:cubicBezTo>
                    <a:pt x="182221" y="327755"/>
                    <a:pt x="172711" y="397288"/>
                    <a:pt x="166435" y="459391"/>
                  </a:cubicBezTo>
                  <a:cubicBezTo>
                    <a:pt x="160919" y="513493"/>
                    <a:pt x="147416" y="562451"/>
                    <a:pt x="133342" y="663226"/>
                  </a:cubicBezTo>
                  <a:cubicBezTo>
                    <a:pt x="120694" y="750665"/>
                    <a:pt x="100154" y="926306"/>
                    <a:pt x="100154" y="926306"/>
                  </a:cubicBezTo>
                  <a:cubicBezTo>
                    <a:pt x="63637" y="947547"/>
                    <a:pt x="13997" y="929926"/>
                    <a:pt x="13997" y="929926"/>
                  </a:cubicBezTo>
                  <a:cubicBezTo>
                    <a:pt x="13997" y="929926"/>
                    <a:pt x="304" y="700564"/>
                    <a:pt x="10194" y="62474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545;p16">
              <a:extLst>
                <a:ext uri="{FF2B5EF4-FFF2-40B4-BE49-F238E27FC236}">
                  <a16:creationId xmlns:a16="http://schemas.microsoft.com/office/drawing/2014/main" id="{70FCD939-C11F-B859-CB07-241EBF6CD838}"/>
                </a:ext>
              </a:extLst>
            </p:cNvPr>
            <p:cNvSpPr/>
            <p:nvPr/>
          </p:nvSpPr>
          <p:spPr>
            <a:xfrm>
              <a:off x="6733197" y="2663396"/>
              <a:ext cx="97219" cy="155678"/>
            </a:xfrm>
            <a:custGeom>
              <a:avLst/>
              <a:gdLst/>
              <a:ahLst/>
              <a:cxnLst/>
              <a:rect l="l" t="t" r="r" b="b"/>
              <a:pathLst>
                <a:path w="259735" h="415919" extrusionOk="0">
                  <a:moveTo>
                    <a:pt x="14728" y="296735"/>
                  </a:moveTo>
                  <a:cubicBezTo>
                    <a:pt x="41069" y="298068"/>
                    <a:pt x="60659" y="304831"/>
                    <a:pt x="63892" y="296735"/>
                  </a:cubicBezTo>
                  <a:cubicBezTo>
                    <a:pt x="66746" y="283124"/>
                    <a:pt x="68778" y="269351"/>
                    <a:pt x="69978" y="255492"/>
                  </a:cubicBezTo>
                  <a:cubicBezTo>
                    <a:pt x="66935" y="247776"/>
                    <a:pt x="64272" y="239585"/>
                    <a:pt x="64272" y="239585"/>
                  </a:cubicBezTo>
                  <a:cubicBezTo>
                    <a:pt x="31274" y="219201"/>
                    <a:pt x="20814" y="183388"/>
                    <a:pt x="16725" y="141763"/>
                  </a:cubicBezTo>
                  <a:cubicBezTo>
                    <a:pt x="9307" y="70516"/>
                    <a:pt x="47726" y="8413"/>
                    <a:pt x="118857" y="698"/>
                  </a:cubicBezTo>
                  <a:cubicBezTo>
                    <a:pt x="185424" y="-6350"/>
                    <a:pt x="234968" y="40798"/>
                    <a:pt x="248091" y="105473"/>
                  </a:cubicBezTo>
                  <a:cubicBezTo>
                    <a:pt x="255128" y="137382"/>
                    <a:pt x="269202" y="197675"/>
                    <a:pt x="250183" y="250158"/>
                  </a:cubicBezTo>
                  <a:cubicBezTo>
                    <a:pt x="239533" y="279495"/>
                    <a:pt x="225839" y="302831"/>
                    <a:pt x="212145" y="307308"/>
                  </a:cubicBezTo>
                  <a:cubicBezTo>
                    <a:pt x="198902" y="306889"/>
                    <a:pt x="185695" y="305708"/>
                    <a:pt x="172586" y="303784"/>
                  </a:cubicBezTo>
                  <a:lnTo>
                    <a:pt x="172586" y="303784"/>
                  </a:lnTo>
                  <a:cubicBezTo>
                    <a:pt x="172586" y="303784"/>
                    <a:pt x="169067" y="323500"/>
                    <a:pt x="166595" y="336264"/>
                  </a:cubicBezTo>
                  <a:cubicBezTo>
                    <a:pt x="164122" y="349027"/>
                    <a:pt x="165168" y="355314"/>
                    <a:pt x="190368" y="371221"/>
                  </a:cubicBezTo>
                  <a:cubicBezTo>
                    <a:pt x="215569" y="387127"/>
                    <a:pt x="152330" y="418846"/>
                    <a:pt x="110774" y="415702"/>
                  </a:cubicBezTo>
                  <a:cubicBezTo>
                    <a:pt x="69217" y="412559"/>
                    <a:pt x="22716" y="387127"/>
                    <a:pt x="9878" y="360648"/>
                  </a:cubicBezTo>
                  <a:cubicBezTo>
                    <a:pt x="-4577" y="331120"/>
                    <a:pt x="-3340" y="295878"/>
                    <a:pt x="14728" y="2967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546;p16">
              <a:extLst>
                <a:ext uri="{FF2B5EF4-FFF2-40B4-BE49-F238E27FC236}">
                  <a16:creationId xmlns:a16="http://schemas.microsoft.com/office/drawing/2014/main" id="{FBF96894-3941-B744-9D2F-75FEFD619E4F}"/>
                </a:ext>
              </a:extLst>
            </p:cNvPr>
            <p:cNvSpPr/>
            <p:nvPr/>
          </p:nvSpPr>
          <p:spPr>
            <a:xfrm>
              <a:off x="6701449" y="2773633"/>
              <a:ext cx="149347" cy="247668"/>
            </a:xfrm>
            <a:custGeom>
              <a:avLst/>
              <a:gdLst/>
              <a:ahLst/>
              <a:cxnLst/>
              <a:rect l="l" t="t" r="r" b="b"/>
              <a:pathLst>
                <a:path w="399004" h="661684" extrusionOk="0">
                  <a:moveTo>
                    <a:pt x="137586" y="6128"/>
                  </a:moveTo>
                  <a:cubicBezTo>
                    <a:pt x="130359" y="24416"/>
                    <a:pt x="148903" y="46704"/>
                    <a:pt x="198352" y="62230"/>
                  </a:cubicBezTo>
                  <a:cubicBezTo>
                    <a:pt x="247801" y="77756"/>
                    <a:pt x="252271" y="57753"/>
                    <a:pt x="252271" y="57753"/>
                  </a:cubicBezTo>
                  <a:cubicBezTo>
                    <a:pt x="252271" y="57753"/>
                    <a:pt x="324733" y="90900"/>
                    <a:pt x="348317" y="107379"/>
                  </a:cubicBezTo>
                  <a:cubicBezTo>
                    <a:pt x="378082" y="128143"/>
                    <a:pt x="391205" y="188341"/>
                    <a:pt x="395199" y="289878"/>
                  </a:cubicBezTo>
                  <a:cubicBezTo>
                    <a:pt x="399859" y="407321"/>
                    <a:pt x="400239" y="581628"/>
                    <a:pt x="396340" y="611727"/>
                  </a:cubicBezTo>
                  <a:cubicBezTo>
                    <a:pt x="396340" y="611727"/>
                    <a:pt x="340900" y="667068"/>
                    <a:pt x="269864" y="661257"/>
                  </a:cubicBezTo>
                  <a:cubicBezTo>
                    <a:pt x="198827" y="655447"/>
                    <a:pt x="79673" y="592487"/>
                    <a:pt x="50479" y="543909"/>
                  </a:cubicBezTo>
                  <a:cubicBezTo>
                    <a:pt x="51240" y="440849"/>
                    <a:pt x="63317" y="424085"/>
                    <a:pt x="46675" y="364744"/>
                  </a:cubicBezTo>
                  <a:cubicBezTo>
                    <a:pt x="8637" y="228918"/>
                    <a:pt x="-11523" y="173292"/>
                    <a:pt x="6925" y="82995"/>
                  </a:cubicBezTo>
                  <a:cubicBezTo>
                    <a:pt x="22236" y="8604"/>
                    <a:pt x="43632" y="-635"/>
                    <a:pt x="73492" y="32"/>
                  </a:cubicBezTo>
                  <a:cubicBezTo>
                    <a:pt x="94947" y="956"/>
                    <a:pt x="116341" y="2985"/>
                    <a:pt x="137586" y="612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547;p16">
              <a:extLst>
                <a:ext uri="{FF2B5EF4-FFF2-40B4-BE49-F238E27FC236}">
                  <a16:creationId xmlns:a16="http://schemas.microsoft.com/office/drawing/2014/main" id="{AFD4CF39-0C9D-6171-1BFD-2B7A4412CA50}"/>
                </a:ext>
              </a:extLst>
            </p:cNvPr>
            <p:cNvSpPr/>
            <p:nvPr/>
          </p:nvSpPr>
          <p:spPr>
            <a:xfrm>
              <a:off x="6807278" y="2804619"/>
              <a:ext cx="188299" cy="147777"/>
            </a:xfrm>
            <a:custGeom>
              <a:avLst/>
              <a:gdLst/>
              <a:ahLst/>
              <a:cxnLst/>
              <a:rect l="l" t="t" r="r" b="b"/>
              <a:pathLst>
                <a:path w="503069" h="394810" extrusionOk="0">
                  <a:moveTo>
                    <a:pt x="224008" y="304248"/>
                  </a:moveTo>
                  <a:cubicBezTo>
                    <a:pt x="165809" y="318917"/>
                    <a:pt x="152116" y="282150"/>
                    <a:pt x="144413" y="251670"/>
                  </a:cubicBezTo>
                  <a:cubicBezTo>
                    <a:pt x="125965" y="177852"/>
                    <a:pt x="115884" y="111272"/>
                    <a:pt x="102096" y="69362"/>
                  </a:cubicBezTo>
                  <a:cubicBezTo>
                    <a:pt x="85834" y="20022"/>
                    <a:pt x="68812" y="12212"/>
                    <a:pt x="45039" y="2687"/>
                  </a:cubicBezTo>
                  <a:cubicBezTo>
                    <a:pt x="16510" y="-8553"/>
                    <a:pt x="-7264" y="15260"/>
                    <a:pt x="2056" y="78125"/>
                  </a:cubicBezTo>
                  <a:cubicBezTo>
                    <a:pt x="13182" y="152420"/>
                    <a:pt x="27731" y="204617"/>
                    <a:pt x="55404" y="292628"/>
                  </a:cubicBezTo>
                  <a:cubicBezTo>
                    <a:pt x="62726" y="315583"/>
                    <a:pt x="78988" y="356350"/>
                    <a:pt x="102952" y="376067"/>
                  </a:cubicBezTo>
                  <a:cubicBezTo>
                    <a:pt x="133002" y="400451"/>
                    <a:pt x="178267" y="399403"/>
                    <a:pt x="246735" y="382353"/>
                  </a:cubicBezTo>
                  <a:cubicBezTo>
                    <a:pt x="275929" y="375019"/>
                    <a:pt x="307977" y="357588"/>
                    <a:pt x="363227" y="331776"/>
                  </a:cubicBezTo>
                  <a:cubicBezTo>
                    <a:pt x="378252" y="324822"/>
                    <a:pt x="389853" y="320060"/>
                    <a:pt x="418382" y="306725"/>
                  </a:cubicBezTo>
                  <a:cubicBezTo>
                    <a:pt x="446972" y="293856"/>
                    <a:pt x="472030" y="274245"/>
                    <a:pt x="491415" y="249575"/>
                  </a:cubicBezTo>
                  <a:cubicBezTo>
                    <a:pt x="506345" y="227953"/>
                    <a:pt x="503682" y="214142"/>
                    <a:pt x="500925" y="209284"/>
                  </a:cubicBezTo>
                  <a:cubicBezTo>
                    <a:pt x="498167" y="204426"/>
                    <a:pt x="494934" y="208046"/>
                    <a:pt x="486946" y="217095"/>
                  </a:cubicBezTo>
                  <a:cubicBezTo>
                    <a:pt x="475446" y="232497"/>
                    <a:pt x="461234" y="245670"/>
                    <a:pt x="445009" y="255956"/>
                  </a:cubicBezTo>
                  <a:cubicBezTo>
                    <a:pt x="445009" y="255956"/>
                    <a:pt x="463457" y="236906"/>
                    <a:pt x="473537" y="224524"/>
                  </a:cubicBezTo>
                  <a:cubicBezTo>
                    <a:pt x="482455" y="213561"/>
                    <a:pt x="489875" y="201445"/>
                    <a:pt x="495599" y="188520"/>
                  </a:cubicBezTo>
                  <a:cubicBezTo>
                    <a:pt x="500829" y="175851"/>
                    <a:pt x="489989" y="158706"/>
                    <a:pt x="481715" y="167755"/>
                  </a:cubicBezTo>
                  <a:cubicBezTo>
                    <a:pt x="473442" y="176804"/>
                    <a:pt x="469543" y="185853"/>
                    <a:pt x="454518" y="203950"/>
                  </a:cubicBezTo>
                  <a:cubicBezTo>
                    <a:pt x="446394" y="213542"/>
                    <a:pt x="437170" y="222143"/>
                    <a:pt x="427036" y="229572"/>
                  </a:cubicBezTo>
                  <a:cubicBezTo>
                    <a:pt x="436376" y="216895"/>
                    <a:pt x="444676" y="203483"/>
                    <a:pt x="451855" y="189472"/>
                  </a:cubicBezTo>
                  <a:cubicBezTo>
                    <a:pt x="461365" y="169946"/>
                    <a:pt x="429508" y="179947"/>
                    <a:pt x="411250" y="198997"/>
                  </a:cubicBezTo>
                  <a:cubicBezTo>
                    <a:pt x="397937" y="212808"/>
                    <a:pt x="386620" y="220809"/>
                    <a:pt x="386240" y="216999"/>
                  </a:cubicBezTo>
                  <a:cubicBezTo>
                    <a:pt x="385860" y="213189"/>
                    <a:pt x="359994" y="241097"/>
                    <a:pt x="346775" y="255099"/>
                  </a:cubicBezTo>
                  <a:cubicBezTo>
                    <a:pt x="333557" y="269101"/>
                    <a:pt x="279448" y="290246"/>
                    <a:pt x="224008" y="304248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548;p16">
              <a:extLst>
                <a:ext uri="{FF2B5EF4-FFF2-40B4-BE49-F238E27FC236}">
                  <a16:creationId xmlns:a16="http://schemas.microsoft.com/office/drawing/2014/main" id="{C4E9D3C6-0D74-FA53-A414-7DE0D3C1FEE9}"/>
                </a:ext>
              </a:extLst>
            </p:cNvPr>
            <p:cNvSpPr/>
            <p:nvPr/>
          </p:nvSpPr>
          <p:spPr>
            <a:xfrm>
              <a:off x="6800502" y="2801416"/>
              <a:ext cx="57697" cy="84545"/>
            </a:xfrm>
            <a:custGeom>
              <a:avLst/>
              <a:gdLst/>
              <a:ahLst/>
              <a:cxnLst/>
              <a:rect l="l" t="t" r="r" b="b"/>
              <a:pathLst>
                <a:path w="154147" h="225876" extrusionOk="0">
                  <a:moveTo>
                    <a:pt x="41365" y="1052"/>
                  </a:moveTo>
                  <a:cubicBezTo>
                    <a:pt x="80259" y="-4758"/>
                    <a:pt x="107931" y="12768"/>
                    <a:pt x="124954" y="71823"/>
                  </a:cubicBezTo>
                  <a:cubicBezTo>
                    <a:pt x="141976" y="130878"/>
                    <a:pt x="154148" y="179360"/>
                    <a:pt x="154148" y="179360"/>
                  </a:cubicBezTo>
                  <a:cubicBezTo>
                    <a:pt x="138761" y="201611"/>
                    <a:pt x="115453" y="217117"/>
                    <a:pt x="89008" y="222699"/>
                  </a:cubicBezTo>
                  <a:cubicBezTo>
                    <a:pt x="42411" y="233939"/>
                    <a:pt x="25674" y="211745"/>
                    <a:pt x="25674" y="211745"/>
                  </a:cubicBezTo>
                  <a:cubicBezTo>
                    <a:pt x="25674" y="211745"/>
                    <a:pt x="12741" y="149833"/>
                    <a:pt x="4753" y="107732"/>
                  </a:cubicBezTo>
                  <a:cubicBezTo>
                    <a:pt x="-3235" y="65632"/>
                    <a:pt x="-6753" y="8101"/>
                    <a:pt x="41365" y="10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549;p16">
              <a:extLst>
                <a:ext uri="{FF2B5EF4-FFF2-40B4-BE49-F238E27FC236}">
                  <a16:creationId xmlns:a16="http://schemas.microsoft.com/office/drawing/2014/main" id="{CDE43157-F65A-C7AE-9EC9-84270306A23F}"/>
                </a:ext>
              </a:extLst>
            </p:cNvPr>
            <p:cNvSpPr/>
            <p:nvPr/>
          </p:nvSpPr>
          <p:spPr>
            <a:xfrm>
              <a:off x="6736209" y="2656556"/>
              <a:ext cx="94148" cy="104017"/>
            </a:xfrm>
            <a:custGeom>
              <a:avLst/>
              <a:gdLst/>
              <a:ahLst/>
              <a:cxnLst/>
              <a:rect l="l" t="t" r="r" b="b"/>
              <a:pathLst>
                <a:path w="251532" h="277898" extrusionOk="0">
                  <a:moveTo>
                    <a:pt x="237382" y="114605"/>
                  </a:moveTo>
                  <a:cubicBezTo>
                    <a:pt x="237382" y="114605"/>
                    <a:pt x="298814" y="20974"/>
                    <a:pt x="165681" y="1924"/>
                  </a:cubicBezTo>
                  <a:cubicBezTo>
                    <a:pt x="69635" y="-11792"/>
                    <a:pt x="7918" y="50025"/>
                    <a:pt x="786" y="117081"/>
                  </a:cubicBezTo>
                  <a:cubicBezTo>
                    <a:pt x="-6061" y="181185"/>
                    <a:pt x="33308" y="247669"/>
                    <a:pt x="61837" y="274149"/>
                  </a:cubicBezTo>
                  <a:cubicBezTo>
                    <a:pt x="75721" y="279102"/>
                    <a:pt x="105581" y="281959"/>
                    <a:pt x="144855" y="264052"/>
                  </a:cubicBezTo>
                  <a:cubicBezTo>
                    <a:pt x="146420" y="246602"/>
                    <a:pt x="147024" y="229086"/>
                    <a:pt x="146662" y="211569"/>
                  </a:cubicBezTo>
                  <a:cubicBezTo>
                    <a:pt x="146662" y="211569"/>
                    <a:pt x="99875" y="112890"/>
                    <a:pt x="237382" y="114605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550;p16">
              <a:extLst>
                <a:ext uri="{FF2B5EF4-FFF2-40B4-BE49-F238E27FC236}">
                  <a16:creationId xmlns:a16="http://schemas.microsoft.com/office/drawing/2014/main" id="{AEA1790A-AAAF-0AD0-9B66-378CFDF53300}"/>
                </a:ext>
              </a:extLst>
            </p:cNvPr>
            <p:cNvSpPr/>
            <p:nvPr/>
          </p:nvSpPr>
          <p:spPr>
            <a:xfrm>
              <a:off x="6938621" y="2869615"/>
              <a:ext cx="28491" cy="25068"/>
            </a:xfrm>
            <a:custGeom>
              <a:avLst/>
              <a:gdLst/>
              <a:ahLst/>
              <a:cxnLst/>
              <a:rect l="l" t="t" r="r" b="b"/>
              <a:pathLst>
                <a:path w="76119" h="66973" extrusionOk="0">
                  <a:moveTo>
                    <a:pt x="8709" y="56972"/>
                  </a:moveTo>
                  <a:cubicBezTo>
                    <a:pt x="8709" y="56972"/>
                    <a:pt x="-6411" y="29445"/>
                    <a:pt x="3194" y="22587"/>
                  </a:cubicBezTo>
                  <a:cubicBezTo>
                    <a:pt x="12798" y="15729"/>
                    <a:pt x="26492" y="41637"/>
                    <a:pt x="29250" y="51638"/>
                  </a:cubicBezTo>
                  <a:cubicBezTo>
                    <a:pt x="32008" y="61639"/>
                    <a:pt x="28204" y="48590"/>
                    <a:pt x="28204" y="48590"/>
                  </a:cubicBezTo>
                  <a:cubicBezTo>
                    <a:pt x="28204" y="48590"/>
                    <a:pt x="17838" y="17443"/>
                    <a:pt x="24590" y="11442"/>
                  </a:cubicBezTo>
                  <a:cubicBezTo>
                    <a:pt x="31342" y="5442"/>
                    <a:pt x="40376" y="18777"/>
                    <a:pt x="49410" y="38303"/>
                  </a:cubicBezTo>
                  <a:cubicBezTo>
                    <a:pt x="58444" y="57829"/>
                    <a:pt x="51597" y="36684"/>
                    <a:pt x="51597" y="36684"/>
                  </a:cubicBezTo>
                  <a:cubicBezTo>
                    <a:pt x="51597" y="36684"/>
                    <a:pt x="36667" y="5442"/>
                    <a:pt x="43039" y="1060"/>
                  </a:cubicBezTo>
                  <a:cubicBezTo>
                    <a:pt x="51597" y="-4655"/>
                    <a:pt x="65671" y="13823"/>
                    <a:pt x="74040" y="30492"/>
                  </a:cubicBezTo>
                  <a:cubicBezTo>
                    <a:pt x="82408" y="47161"/>
                    <a:pt x="62818" y="66973"/>
                    <a:pt x="62818" y="6697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4" name="Google Shape;551;p16">
              <a:extLst>
                <a:ext uri="{FF2B5EF4-FFF2-40B4-BE49-F238E27FC236}">
                  <a16:creationId xmlns:a16="http://schemas.microsoft.com/office/drawing/2014/main" id="{9795889C-68DF-33DC-C526-A7A0E3F4959C}"/>
                </a:ext>
              </a:extLst>
            </p:cNvPr>
            <p:cNvGrpSpPr/>
            <p:nvPr/>
          </p:nvGrpSpPr>
          <p:grpSpPr>
            <a:xfrm>
              <a:off x="6930455" y="2860622"/>
              <a:ext cx="82395" cy="49453"/>
              <a:chOff x="4865564" y="4292025"/>
              <a:chExt cx="220130" cy="132120"/>
            </a:xfrm>
          </p:grpSpPr>
          <p:sp>
            <p:nvSpPr>
              <p:cNvPr id="53" name="Google Shape;552;p16">
                <a:extLst>
                  <a:ext uri="{FF2B5EF4-FFF2-40B4-BE49-F238E27FC236}">
                    <a16:creationId xmlns:a16="http://schemas.microsoft.com/office/drawing/2014/main" id="{63AA24A2-994E-C194-1DB9-000AB09A2677}"/>
                  </a:ext>
                </a:extLst>
              </p:cNvPr>
              <p:cNvSpPr/>
              <p:nvPr/>
            </p:nvSpPr>
            <p:spPr>
              <a:xfrm>
                <a:off x="4866015" y="4297264"/>
                <a:ext cx="219679" cy="126881"/>
              </a:xfrm>
              <a:custGeom>
                <a:avLst/>
                <a:gdLst/>
                <a:ahLst/>
                <a:cxnLst/>
                <a:rect l="l" t="t" r="r" b="b"/>
                <a:pathLst>
                  <a:path w="219679" h="126881" extrusionOk="0">
                    <a:moveTo>
                      <a:pt x="59268" y="125002"/>
                    </a:moveTo>
                    <a:lnTo>
                      <a:pt x="3257" y="92332"/>
                    </a:lnTo>
                    <a:cubicBezTo>
                      <a:pt x="-1593" y="89569"/>
                      <a:pt x="-927" y="84807"/>
                      <a:pt x="4589" y="81568"/>
                    </a:cubicBezTo>
                    <a:lnTo>
                      <a:pt x="140955" y="2701"/>
                    </a:lnTo>
                    <a:cubicBezTo>
                      <a:pt x="146802" y="-613"/>
                      <a:pt x="153882" y="-890"/>
                      <a:pt x="159974" y="1939"/>
                    </a:cubicBezTo>
                    <a:lnTo>
                      <a:pt x="216461" y="34610"/>
                    </a:lnTo>
                    <a:cubicBezTo>
                      <a:pt x="221215" y="37372"/>
                      <a:pt x="220645" y="42230"/>
                      <a:pt x="215129" y="45373"/>
                    </a:cubicBezTo>
                    <a:lnTo>
                      <a:pt x="77907" y="124240"/>
                    </a:lnTo>
                    <a:cubicBezTo>
                      <a:pt x="72174" y="127469"/>
                      <a:pt x="65245" y="127755"/>
                      <a:pt x="59268" y="125002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" name="Google Shape;553;p16">
                <a:extLst>
                  <a:ext uri="{FF2B5EF4-FFF2-40B4-BE49-F238E27FC236}">
                    <a16:creationId xmlns:a16="http://schemas.microsoft.com/office/drawing/2014/main" id="{8E0327DC-0D16-75D9-13A0-3F6EA8AB6F7D}"/>
                  </a:ext>
                </a:extLst>
              </p:cNvPr>
              <p:cNvSpPr/>
              <p:nvPr/>
            </p:nvSpPr>
            <p:spPr>
              <a:xfrm>
                <a:off x="4865564" y="4379690"/>
                <a:ext cx="6086" cy="5238"/>
              </a:xfrm>
              <a:custGeom>
                <a:avLst/>
                <a:gdLst/>
                <a:ahLst/>
                <a:cxnLst/>
                <a:rect l="l" t="t" r="r" b="b"/>
                <a:pathLst>
                  <a:path w="6086" h="5238" extrusionOk="0">
                    <a:moveTo>
                      <a:pt x="0" y="5239"/>
                    </a:moveTo>
                    <a:lnTo>
                      <a:pt x="0" y="0"/>
                    </a:lnTo>
                    <a:lnTo>
                      <a:pt x="6086" y="2286"/>
                    </a:lnTo>
                    <a:lnTo>
                      <a:pt x="0" y="5239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" name="Google Shape;554;p16">
                <a:extLst>
                  <a:ext uri="{FF2B5EF4-FFF2-40B4-BE49-F238E27FC236}">
                    <a16:creationId xmlns:a16="http://schemas.microsoft.com/office/drawing/2014/main" id="{8FE94078-F218-CD6B-A34D-618D94A5A478}"/>
                  </a:ext>
                </a:extLst>
              </p:cNvPr>
              <p:cNvSpPr/>
              <p:nvPr/>
            </p:nvSpPr>
            <p:spPr>
              <a:xfrm>
                <a:off x="5080003" y="4331398"/>
                <a:ext cx="4849" cy="4953"/>
              </a:xfrm>
              <a:custGeom>
                <a:avLst/>
                <a:gdLst/>
                <a:ahLst/>
                <a:cxnLst/>
                <a:rect l="l" t="t" r="r" b="b"/>
                <a:pathLst>
                  <a:path w="4849" h="4953" extrusionOk="0">
                    <a:moveTo>
                      <a:pt x="4850" y="4953"/>
                    </a:moveTo>
                    <a:lnTo>
                      <a:pt x="4850" y="0"/>
                    </a:lnTo>
                    <a:lnTo>
                      <a:pt x="0" y="3048"/>
                    </a:lnTo>
                    <a:lnTo>
                      <a:pt x="4850" y="4953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" name="Google Shape;555;p16">
                <a:extLst>
                  <a:ext uri="{FF2B5EF4-FFF2-40B4-BE49-F238E27FC236}">
                    <a16:creationId xmlns:a16="http://schemas.microsoft.com/office/drawing/2014/main" id="{FAF0C1FB-AD03-837C-E8D3-8D543FF329C9}"/>
                  </a:ext>
                </a:extLst>
              </p:cNvPr>
              <p:cNvSpPr/>
              <p:nvPr/>
            </p:nvSpPr>
            <p:spPr>
              <a:xfrm>
                <a:off x="4866015" y="4293038"/>
                <a:ext cx="219203" cy="126874"/>
              </a:xfrm>
              <a:custGeom>
                <a:avLst/>
                <a:gdLst/>
                <a:ahLst/>
                <a:cxnLst/>
                <a:rect l="l" t="t" r="r" b="b"/>
                <a:pathLst>
                  <a:path w="219203" h="126874" extrusionOk="0">
                    <a:moveTo>
                      <a:pt x="59268" y="124847"/>
                    </a:moveTo>
                    <a:lnTo>
                      <a:pt x="3257" y="92177"/>
                    </a:lnTo>
                    <a:cubicBezTo>
                      <a:pt x="-1593" y="89414"/>
                      <a:pt x="-927" y="84556"/>
                      <a:pt x="4589" y="81413"/>
                    </a:cubicBezTo>
                    <a:lnTo>
                      <a:pt x="140480" y="2737"/>
                    </a:lnTo>
                    <a:cubicBezTo>
                      <a:pt x="146312" y="-626"/>
                      <a:pt x="153417" y="-902"/>
                      <a:pt x="159499" y="1975"/>
                    </a:cubicBezTo>
                    <a:lnTo>
                      <a:pt x="215985" y="34646"/>
                    </a:lnTo>
                    <a:cubicBezTo>
                      <a:pt x="220740" y="37408"/>
                      <a:pt x="220169" y="42170"/>
                      <a:pt x="214654" y="45409"/>
                    </a:cubicBezTo>
                    <a:lnTo>
                      <a:pt x="78287" y="124276"/>
                    </a:lnTo>
                    <a:cubicBezTo>
                      <a:pt x="72411" y="127524"/>
                      <a:pt x="65330" y="127743"/>
                      <a:pt x="59268" y="124847"/>
                    </a:cubicBezTo>
                    <a:close/>
                  </a:path>
                </a:pathLst>
              </a:custGeom>
              <a:solidFill>
                <a:srgbClr val="616E8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" name="Google Shape;556;p16">
                <a:extLst>
                  <a:ext uri="{FF2B5EF4-FFF2-40B4-BE49-F238E27FC236}">
                    <a16:creationId xmlns:a16="http://schemas.microsoft.com/office/drawing/2014/main" id="{DE3186AF-DD23-AB3B-AFEE-D906523176ED}"/>
                  </a:ext>
                </a:extLst>
              </p:cNvPr>
              <p:cNvSpPr/>
              <p:nvPr/>
            </p:nvSpPr>
            <p:spPr>
              <a:xfrm rot="-1790023">
                <a:off x="4877359" y="4403357"/>
                <a:ext cx="1145" cy="2102"/>
              </a:xfrm>
              <a:custGeom>
                <a:avLst/>
                <a:gdLst/>
                <a:ahLst/>
                <a:cxnLst/>
                <a:rect l="l" t="t" r="r" b="b"/>
                <a:pathLst>
                  <a:path w="1145" h="2102" extrusionOk="0">
                    <a:moveTo>
                      <a:pt x="1145" y="1053"/>
                    </a:moveTo>
                    <a:cubicBezTo>
                      <a:pt x="1145" y="1634"/>
                      <a:pt x="889" y="2104"/>
                      <a:pt x="573" y="2104"/>
                    </a:cubicBezTo>
                    <a:cubicBezTo>
                      <a:pt x="257" y="2104"/>
                      <a:pt x="0" y="1633"/>
                      <a:pt x="0" y="1053"/>
                    </a:cubicBezTo>
                    <a:cubicBezTo>
                      <a:pt x="0" y="472"/>
                      <a:pt x="257" y="2"/>
                      <a:pt x="573" y="2"/>
                    </a:cubicBezTo>
                    <a:cubicBezTo>
                      <a:pt x="889" y="2"/>
                      <a:pt x="1145" y="472"/>
                      <a:pt x="1145" y="105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" name="Google Shape;557;p16">
                <a:extLst>
                  <a:ext uri="{FF2B5EF4-FFF2-40B4-BE49-F238E27FC236}">
                    <a16:creationId xmlns:a16="http://schemas.microsoft.com/office/drawing/2014/main" id="{6885E249-EDCC-E27C-FE01-7FFA5F5465CA}"/>
                  </a:ext>
                </a:extLst>
              </p:cNvPr>
              <p:cNvSpPr/>
              <p:nvPr/>
            </p:nvSpPr>
            <p:spPr>
              <a:xfrm rot="-1801764">
                <a:off x="4877140" y="4391533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7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" name="Google Shape;558;p16">
                <a:extLst>
                  <a:ext uri="{FF2B5EF4-FFF2-40B4-BE49-F238E27FC236}">
                    <a16:creationId xmlns:a16="http://schemas.microsoft.com/office/drawing/2014/main" id="{858AC72F-D3C9-06AE-F43C-9FC6EA63E725}"/>
                  </a:ext>
                </a:extLst>
              </p:cNvPr>
              <p:cNvSpPr/>
              <p:nvPr/>
            </p:nvSpPr>
            <p:spPr>
              <a:xfrm rot="-1801764">
                <a:off x="4879874" y="4393221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" name="Google Shape;559;p16">
                <a:extLst>
                  <a:ext uri="{FF2B5EF4-FFF2-40B4-BE49-F238E27FC236}">
                    <a16:creationId xmlns:a16="http://schemas.microsoft.com/office/drawing/2014/main" id="{385077F7-E20A-AED7-4212-9142959273E5}"/>
                  </a:ext>
                </a:extLst>
              </p:cNvPr>
              <p:cNvSpPr/>
              <p:nvPr/>
            </p:nvSpPr>
            <p:spPr>
              <a:xfrm rot="-1801764">
                <a:off x="4882642" y="4394683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" name="Google Shape;560;p16">
                <a:extLst>
                  <a:ext uri="{FF2B5EF4-FFF2-40B4-BE49-F238E27FC236}">
                    <a16:creationId xmlns:a16="http://schemas.microsoft.com/office/drawing/2014/main" id="{A15FD843-AC82-6FA4-B120-FAD29288F666}"/>
                  </a:ext>
                </a:extLst>
              </p:cNvPr>
              <p:cNvSpPr/>
              <p:nvPr/>
            </p:nvSpPr>
            <p:spPr>
              <a:xfrm rot="-1801764">
                <a:off x="4905957" y="4408254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7"/>
                      <a:pt x="886" y="2095"/>
                      <a:pt x="571" y="2095"/>
                    </a:cubicBezTo>
                    <a:cubicBezTo>
                      <a:pt x="256" y="2095"/>
                      <a:pt x="0" y="1626"/>
                      <a:pt x="0" y="1048"/>
                    </a:cubicBezTo>
                    <a:cubicBezTo>
                      <a:pt x="0" y="469"/>
                      <a:pt x="256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" name="Google Shape;561;p16">
                <a:extLst>
                  <a:ext uri="{FF2B5EF4-FFF2-40B4-BE49-F238E27FC236}">
                    <a16:creationId xmlns:a16="http://schemas.microsoft.com/office/drawing/2014/main" id="{00A678A1-90F4-E9A1-61F3-4F59226DF06D}"/>
                  </a:ext>
                </a:extLst>
              </p:cNvPr>
              <p:cNvSpPr/>
              <p:nvPr/>
            </p:nvSpPr>
            <p:spPr>
              <a:xfrm rot="-1801764">
                <a:off x="4908679" y="4409799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" name="Google Shape;562;p16">
                <a:extLst>
                  <a:ext uri="{FF2B5EF4-FFF2-40B4-BE49-F238E27FC236}">
                    <a16:creationId xmlns:a16="http://schemas.microsoft.com/office/drawing/2014/main" id="{5A00C13D-3A38-3B25-008D-E8242CA84ACE}"/>
                  </a:ext>
                </a:extLst>
              </p:cNvPr>
              <p:cNvSpPr/>
              <p:nvPr/>
            </p:nvSpPr>
            <p:spPr>
              <a:xfrm rot="-1801764">
                <a:off x="4911365" y="4411405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6" y="2095"/>
                      <a:pt x="0" y="1626"/>
                      <a:pt x="0" y="1048"/>
                    </a:cubicBezTo>
                    <a:cubicBezTo>
                      <a:pt x="0" y="469"/>
                      <a:pt x="256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28" name="Google Shape;563;p16">
                <a:extLst>
                  <a:ext uri="{FF2B5EF4-FFF2-40B4-BE49-F238E27FC236}">
                    <a16:creationId xmlns:a16="http://schemas.microsoft.com/office/drawing/2014/main" id="{54F271CB-8B74-1AD7-9D8A-D9775F9197CE}"/>
                  </a:ext>
                </a:extLst>
              </p:cNvPr>
              <p:cNvSpPr/>
              <p:nvPr/>
            </p:nvSpPr>
            <p:spPr>
              <a:xfrm rot="-1801764">
                <a:off x="4914086" y="4412950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7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29" name="Google Shape;564;p16">
                <a:extLst>
                  <a:ext uri="{FF2B5EF4-FFF2-40B4-BE49-F238E27FC236}">
                    <a16:creationId xmlns:a16="http://schemas.microsoft.com/office/drawing/2014/main" id="{4108BE8D-C139-6385-93B8-C6BEC71FFB62}"/>
                  </a:ext>
                </a:extLst>
              </p:cNvPr>
              <p:cNvSpPr/>
              <p:nvPr/>
            </p:nvSpPr>
            <p:spPr>
              <a:xfrm>
                <a:off x="4890288" y="4399104"/>
                <a:ext cx="9224" cy="6794"/>
              </a:xfrm>
              <a:custGeom>
                <a:avLst/>
                <a:gdLst/>
                <a:ahLst/>
                <a:cxnLst/>
                <a:rect l="l" t="t" r="r" b="b"/>
                <a:pathLst>
                  <a:path w="9224" h="6794" extrusionOk="0">
                    <a:moveTo>
                      <a:pt x="8368" y="6684"/>
                    </a:moveTo>
                    <a:lnTo>
                      <a:pt x="856" y="2398"/>
                    </a:lnTo>
                    <a:cubicBezTo>
                      <a:pt x="322" y="1989"/>
                      <a:pt x="8" y="1360"/>
                      <a:pt x="0" y="684"/>
                    </a:cubicBezTo>
                    <a:lnTo>
                      <a:pt x="0" y="684"/>
                    </a:lnTo>
                    <a:cubicBezTo>
                      <a:pt x="0" y="112"/>
                      <a:pt x="0" y="-174"/>
                      <a:pt x="856" y="112"/>
                    </a:cubicBezTo>
                    <a:lnTo>
                      <a:pt x="8368" y="4398"/>
                    </a:lnTo>
                    <a:cubicBezTo>
                      <a:pt x="8898" y="4770"/>
                      <a:pt x="9217" y="5370"/>
                      <a:pt x="9224" y="6018"/>
                    </a:cubicBezTo>
                    <a:lnTo>
                      <a:pt x="9224" y="6018"/>
                    </a:lnTo>
                    <a:cubicBezTo>
                      <a:pt x="9224" y="6684"/>
                      <a:pt x="8844" y="6970"/>
                      <a:pt x="8368" y="668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30" name="Google Shape;565;p16">
                <a:extLst>
                  <a:ext uri="{FF2B5EF4-FFF2-40B4-BE49-F238E27FC236}">
                    <a16:creationId xmlns:a16="http://schemas.microsoft.com/office/drawing/2014/main" id="{493DD1B9-7E37-6B20-3E97-E301981BB0B7}"/>
                  </a:ext>
                </a:extLst>
              </p:cNvPr>
              <p:cNvSpPr/>
              <p:nvPr/>
            </p:nvSpPr>
            <p:spPr>
              <a:xfrm>
                <a:off x="5060033" y="4346638"/>
                <a:ext cx="8558" cy="6096"/>
              </a:xfrm>
              <a:custGeom>
                <a:avLst/>
                <a:gdLst/>
                <a:ahLst/>
                <a:cxnLst/>
                <a:rect l="l" t="t" r="r" b="b"/>
                <a:pathLst>
                  <a:path w="8558" h="6096" extrusionOk="0">
                    <a:moveTo>
                      <a:pt x="7703" y="2096"/>
                    </a:moveTo>
                    <a:lnTo>
                      <a:pt x="761" y="6096"/>
                    </a:lnTo>
                    <a:cubicBezTo>
                      <a:pt x="761" y="6096"/>
                      <a:pt x="0" y="6096"/>
                      <a:pt x="0" y="5525"/>
                    </a:cubicBezTo>
                    <a:lnTo>
                      <a:pt x="0" y="5525"/>
                    </a:lnTo>
                    <a:cubicBezTo>
                      <a:pt x="38" y="4934"/>
                      <a:pt x="312" y="4381"/>
                      <a:pt x="761" y="4001"/>
                    </a:cubicBezTo>
                    <a:lnTo>
                      <a:pt x="7703" y="0"/>
                    </a:lnTo>
                    <a:cubicBezTo>
                      <a:pt x="7703" y="0"/>
                      <a:pt x="8559" y="0"/>
                      <a:pt x="8559" y="571"/>
                    </a:cubicBezTo>
                    <a:lnTo>
                      <a:pt x="8559" y="571"/>
                    </a:lnTo>
                    <a:cubicBezTo>
                      <a:pt x="8554" y="1191"/>
                      <a:pt x="8230" y="1772"/>
                      <a:pt x="7703" y="2096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31" name="Google Shape;566;p16">
                <a:extLst>
                  <a:ext uri="{FF2B5EF4-FFF2-40B4-BE49-F238E27FC236}">
                    <a16:creationId xmlns:a16="http://schemas.microsoft.com/office/drawing/2014/main" id="{B1A1E978-0B6C-485E-6D11-CC0CC11EE679}"/>
                  </a:ext>
                </a:extLst>
              </p:cNvPr>
              <p:cNvSpPr/>
              <p:nvPr/>
            </p:nvSpPr>
            <p:spPr>
              <a:xfrm>
                <a:off x="5049382" y="4352829"/>
                <a:ext cx="8559" cy="6096"/>
              </a:xfrm>
              <a:custGeom>
                <a:avLst/>
                <a:gdLst/>
                <a:ahLst/>
                <a:cxnLst/>
                <a:rect l="l" t="t" r="r" b="b"/>
                <a:pathLst>
                  <a:path w="8559" h="6096" extrusionOk="0">
                    <a:moveTo>
                      <a:pt x="7703" y="2096"/>
                    </a:moveTo>
                    <a:lnTo>
                      <a:pt x="761" y="6096"/>
                    </a:lnTo>
                    <a:cubicBezTo>
                      <a:pt x="761" y="6096"/>
                      <a:pt x="1" y="6096"/>
                      <a:pt x="1" y="5525"/>
                    </a:cubicBezTo>
                    <a:lnTo>
                      <a:pt x="1" y="5525"/>
                    </a:lnTo>
                    <a:cubicBezTo>
                      <a:pt x="-16" y="4924"/>
                      <a:pt x="270" y="4353"/>
                      <a:pt x="761" y="4001"/>
                    </a:cubicBezTo>
                    <a:lnTo>
                      <a:pt x="7703" y="0"/>
                    </a:lnTo>
                    <a:cubicBezTo>
                      <a:pt x="7703" y="0"/>
                      <a:pt x="8559" y="0"/>
                      <a:pt x="8559" y="571"/>
                    </a:cubicBezTo>
                    <a:lnTo>
                      <a:pt x="8559" y="571"/>
                    </a:lnTo>
                    <a:cubicBezTo>
                      <a:pt x="8537" y="1191"/>
                      <a:pt x="8218" y="1753"/>
                      <a:pt x="7703" y="2096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32" name="Google Shape;567;p16">
                <a:extLst>
                  <a:ext uri="{FF2B5EF4-FFF2-40B4-BE49-F238E27FC236}">
                    <a16:creationId xmlns:a16="http://schemas.microsoft.com/office/drawing/2014/main" id="{5F901EC1-535F-5FBE-FE44-BBD550207F00}"/>
                  </a:ext>
                </a:extLst>
              </p:cNvPr>
              <p:cNvSpPr/>
              <p:nvPr/>
            </p:nvSpPr>
            <p:spPr>
              <a:xfrm>
                <a:off x="4866015" y="4292025"/>
                <a:ext cx="219679" cy="127142"/>
              </a:xfrm>
              <a:custGeom>
                <a:avLst/>
                <a:gdLst/>
                <a:ahLst/>
                <a:cxnLst/>
                <a:rect l="l" t="t" r="r" b="b"/>
                <a:pathLst>
                  <a:path w="219679" h="127142" extrusionOk="0">
                    <a:moveTo>
                      <a:pt x="59268" y="125097"/>
                    </a:moveTo>
                    <a:lnTo>
                      <a:pt x="3257" y="92427"/>
                    </a:lnTo>
                    <a:cubicBezTo>
                      <a:pt x="-1593" y="89664"/>
                      <a:pt x="-927" y="84807"/>
                      <a:pt x="4589" y="81568"/>
                    </a:cubicBezTo>
                    <a:lnTo>
                      <a:pt x="140955" y="2701"/>
                    </a:lnTo>
                    <a:cubicBezTo>
                      <a:pt x="146802" y="-613"/>
                      <a:pt x="153882" y="-890"/>
                      <a:pt x="159974" y="1939"/>
                    </a:cubicBezTo>
                    <a:lnTo>
                      <a:pt x="216461" y="34610"/>
                    </a:lnTo>
                    <a:cubicBezTo>
                      <a:pt x="221215" y="37372"/>
                      <a:pt x="220645" y="42230"/>
                      <a:pt x="215129" y="45373"/>
                    </a:cubicBezTo>
                    <a:lnTo>
                      <a:pt x="78763" y="124240"/>
                    </a:lnTo>
                    <a:cubicBezTo>
                      <a:pt x="72819" y="127784"/>
                      <a:pt x="65499" y="128098"/>
                      <a:pt x="59268" y="125097"/>
                    </a:cubicBezTo>
                    <a:close/>
                  </a:path>
                </a:pathLst>
              </a:custGeom>
              <a:solidFill>
                <a:srgbClr val="20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33" name="Google Shape;568;p16">
                <a:extLst>
                  <a:ext uri="{FF2B5EF4-FFF2-40B4-BE49-F238E27FC236}">
                    <a16:creationId xmlns:a16="http://schemas.microsoft.com/office/drawing/2014/main" id="{76F86CC9-765A-CAD5-669D-6D8197FBD659}"/>
                  </a:ext>
                </a:extLst>
              </p:cNvPr>
              <p:cNvSpPr/>
              <p:nvPr/>
            </p:nvSpPr>
            <p:spPr>
              <a:xfrm>
                <a:off x="4874289" y="4295203"/>
                <a:ext cx="203812" cy="117633"/>
              </a:xfrm>
              <a:custGeom>
                <a:avLst/>
                <a:gdLst/>
                <a:ahLst/>
                <a:cxnLst/>
                <a:rect l="l" t="t" r="r" b="b"/>
                <a:pathLst>
                  <a:path w="203812" h="117633" extrusionOk="0">
                    <a:moveTo>
                      <a:pt x="201245" y="32766"/>
                    </a:moveTo>
                    <a:lnTo>
                      <a:pt x="179278" y="19621"/>
                    </a:lnTo>
                    <a:lnTo>
                      <a:pt x="179278" y="19621"/>
                    </a:lnTo>
                    <a:cubicBezTo>
                      <a:pt x="176299" y="21184"/>
                      <a:pt x="172748" y="21184"/>
                      <a:pt x="169769" y="19621"/>
                    </a:cubicBezTo>
                    <a:cubicBezTo>
                      <a:pt x="167106" y="18097"/>
                      <a:pt x="167106" y="15716"/>
                      <a:pt x="169769" y="14192"/>
                    </a:cubicBezTo>
                    <a:lnTo>
                      <a:pt x="169769" y="14192"/>
                    </a:lnTo>
                    <a:lnTo>
                      <a:pt x="147802" y="1429"/>
                    </a:lnTo>
                    <a:cubicBezTo>
                      <a:pt x="143967" y="-476"/>
                      <a:pt x="139464" y="-476"/>
                      <a:pt x="135629" y="1429"/>
                    </a:cubicBezTo>
                    <a:lnTo>
                      <a:pt x="2496" y="78200"/>
                    </a:lnTo>
                    <a:cubicBezTo>
                      <a:pt x="-832" y="80200"/>
                      <a:pt x="-832" y="83344"/>
                      <a:pt x="2496" y="85249"/>
                    </a:cubicBezTo>
                    <a:lnTo>
                      <a:pt x="56035" y="116205"/>
                    </a:lnTo>
                    <a:cubicBezTo>
                      <a:pt x="59836" y="118110"/>
                      <a:pt x="64311" y="118110"/>
                      <a:pt x="68112" y="116205"/>
                    </a:cubicBezTo>
                    <a:lnTo>
                      <a:pt x="201245" y="39338"/>
                    </a:lnTo>
                    <a:cubicBezTo>
                      <a:pt x="204668" y="37814"/>
                      <a:pt x="204668" y="34671"/>
                      <a:pt x="201245" y="327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37" name="Google Shape;569;p16">
                <a:extLst>
                  <a:ext uri="{FF2B5EF4-FFF2-40B4-BE49-F238E27FC236}">
                    <a16:creationId xmlns:a16="http://schemas.microsoft.com/office/drawing/2014/main" id="{8EF5331D-CE61-DA0C-036D-74EFA1A4F263}"/>
                  </a:ext>
                </a:extLst>
              </p:cNvPr>
              <p:cNvSpPr/>
              <p:nvPr/>
            </p:nvSpPr>
            <p:spPr>
              <a:xfrm>
                <a:off x="4874289" y="4295203"/>
                <a:ext cx="203812" cy="117633"/>
              </a:xfrm>
              <a:custGeom>
                <a:avLst/>
                <a:gdLst/>
                <a:ahLst/>
                <a:cxnLst/>
                <a:rect l="l" t="t" r="r" b="b"/>
                <a:pathLst>
                  <a:path w="203812" h="117633" extrusionOk="0">
                    <a:moveTo>
                      <a:pt x="201245" y="32766"/>
                    </a:moveTo>
                    <a:lnTo>
                      <a:pt x="179278" y="19621"/>
                    </a:lnTo>
                    <a:lnTo>
                      <a:pt x="179278" y="19621"/>
                    </a:lnTo>
                    <a:cubicBezTo>
                      <a:pt x="176299" y="21184"/>
                      <a:pt x="172748" y="21184"/>
                      <a:pt x="169769" y="19621"/>
                    </a:cubicBezTo>
                    <a:cubicBezTo>
                      <a:pt x="167106" y="18097"/>
                      <a:pt x="167106" y="15716"/>
                      <a:pt x="169769" y="14192"/>
                    </a:cubicBezTo>
                    <a:lnTo>
                      <a:pt x="169769" y="14192"/>
                    </a:lnTo>
                    <a:lnTo>
                      <a:pt x="147802" y="1429"/>
                    </a:lnTo>
                    <a:cubicBezTo>
                      <a:pt x="143967" y="-476"/>
                      <a:pt x="139464" y="-476"/>
                      <a:pt x="135629" y="1429"/>
                    </a:cubicBezTo>
                    <a:lnTo>
                      <a:pt x="2496" y="78200"/>
                    </a:lnTo>
                    <a:cubicBezTo>
                      <a:pt x="-832" y="80200"/>
                      <a:pt x="-832" y="83344"/>
                      <a:pt x="2496" y="85249"/>
                    </a:cubicBezTo>
                    <a:lnTo>
                      <a:pt x="56035" y="116205"/>
                    </a:lnTo>
                    <a:cubicBezTo>
                      <a:pt x="59836" y="118110"/>
                      <a:pt x="64311" y="118110"/>
                      <a:pt x="68112" y="116205"/>
                    </a:cubicBezTo>
                    <a:lnTo>
                      <a:pt x="201245" y="39338"/>
                    </a:lnTo>
                    <a:cubicBezTo>
                      <a:pt x="204668" y="37814"/>
                      <a:pt x="204668" y="34671"/>
                      <a:pt x="201245" y="32766"/>
                    </a:cubicBezTo>
                    <a:close/>
                  </a:path>
                </a:pathLst>
              </a:custGeom>
              <a:solidFill>
                <a:srgbClr val="000000">
                  <a:alpha val="4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39" name="Google Shape;570;p16">
                <a:extLst>
                  <a:ext uri="{FF2B5EF4-FFF2-40B4-BE49-F238E27FC236}">
                    <a16:creationId xmlns:a16="http://schemas.microsoft.com/office/drawing/2014/main" id="{29FF6FB4-498A-5E79-F76F-6C38D662FF26}"/>
                  </a:ext>
                </a:extLst>
              </p:cNvPr>
              <p:cNvSpPr/>
              <p:nvPr/>
            </p:nvSpPr>
            <p:spPr>
              <a:xfrm>
                <a:off x="5044723" y="4311872"/>
                <a:ext cx="5135" cy="2857"/>
              </a:xfrm>
              <a:custGeom>
                <a:avLst/>
                <a:gdLst/>
                <a:ahLst/>
                <a:cxnLst/>
                <a:rect l="l" t="t" r="r" b="b"/>
                <a:pathLst>
                  <a:path w="5135" h="2857" extrusionOk="0">
                    <a:moveTo>
                      <a:pt x="5135" y="1429"/>
                    </a:moveTo>
                    <a:cubicBezTo>
                      <a:pt x="5135" y="2218"/>
                      <a:pt x="3986" y="2857"/>
                      <a:pt x="2568" y="2857"/>
                    </a:cubicBezTo>
                    <a:cubicBezTo>
                      <a:pt x="1150" y="2857"/>
                      <a:pt x="0" y="2218"/>
                      <a:pt x="0" y="1429"/>
                    </a:cubicBezTo>
                    <a:cubicBezTo>
                      <a:pt x="0" y="640"/>
                      <a:pt x="1150" y="0"/>
                      <a:pt x="2568" y="0"/>
                    </a:cubicBezTo>
                    <a:cubicBezTo>
                      <a:pt x="3986" y="0"/>
                      <a:pt x="5135" y="640"/>
                      <a:pt x="5135" y="142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40" name="Google Shape;571;p16">
                <a:extLst>
                  <a:ext uri="{FF2B5EF4-FFF2-40B4-BE49-F238E27FC236}">
                    <a16:creationId xmlns:a16="http://schemas.microsoft.com/office/drawing/2014/main" id="{71F3A98B-C2CB-533E-D591-E98876B78D71}"/>
                  </a:ext>
                </a:extLst>
              </p:cNvPr>
              <p:cNvSpPr/>
              <p:nvPr/>
            </p:nvSpPr>
            <p:spPr>
              <a:xfrm>
                <a:off x="5046530" y="4312698"/>
                <a:ext cx="1521" cy="1221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221" extrusionOk="0">
                    <a:moveTo>
                      <a:pt x="0" y="1079"/>
                    </a:moveTo>
                    <a:cubicBezTo>
                      <a:pt x="0" y="1079"/>
                      <a:pt x="0" y="412"/>
                      <a:pt x="0" y="221"/>
                    </a:cubicBezTo>
                    <a:cubicBezTo>
                      <a:pt x="465" y="-74"/>
                      <a:pt x="1056" y="-74"/>
                      <a:pt x="1522" y="221"/>
                    </a:cubicBezTo>
                    <a:cubicBezTo>
                      <a:pt x="1522" y="221"/>
                      <a:pt x="1522" y="793"/>
                      <a:pt x="1522" y="1079"/>
                    </a:cubicBezTo>
                    <a:cubicBezTo>
                      <a:pt x="1033" y="1269"/>
                      <a:pt x="489" y="1269"/>
                      <a:pt x="0" y="1079"/>
                    </a:cubicBezTo>
                    <a:close/>
                  </a:path>
                </a:pathLst>
              </a:custGeom>
              <a:solidFill>
                <a:srgbClr val="FFFFF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5" name="Google Shape;572;p16">
              <a:extLst>
                <a:ext uri="{FF2B5EF4-FFF2-40B4-BE49-F238E27FC236}">
                  <a16:creationId xmlns:a16="http://schemas.microsoft.com/office/drawing/2014/main" id="{63B29A89-0119-2239-F4FC-CD32C3DE15C7}"/>
                </a:ext>
              </a:extLst>
            </p:cNvPr>
            <p:cNvSpPr/>
            <p:nvPr/>
          </p:nvSpPr>
          <p:spPr>
            <a:xfrm>
              <a:off x="6948039" y="2876090"/>
              <a:ext cx="48317" cy="40269"/>
            </a:xfrm>
            <a:custGeom>
              <a:avLst/>
              <a:gdLst/>
              <a:ahLst/>
              <a:cxnLst/>
              <a:rect l="l" t="t" r="r" b="b"/>
              <a:pathLst>
                <a:path w="129087" h="107584" extrusionOk="0">
                  <a:moveTo>
                    <a:pt x="100516" y="75867"/>
                  </a:moveTo>
                  <a:cubicBezTo>
                    <a:pt x="100516" y="75867"/>
                    <a:pt x="130375" y="48911"/>
                    <a:pt x="129044" y="13192"/>
                  </a:cubicBezTo>
                  <a:cubicBezTo>
                    <a:pt x="127237" y="-11668"/>
                    <a:pt x="112212" y="6239"/>
                    <a:pt x="112212" y="6239"/>
                  </a:cubicBezTo>
                  <a:lnTo>
                    <a:pt x="97092" y="33671"/>
                  </a:lnTo>
                  <a:cubicBezTo>
                    <a:pt x="89594" y="43806"/>
                    <a:pt x="79821" y="52026"/>
                    <a:pt x="68564" y="57674"/>
                  </a:cubicBezTo>
                  <a:cubicBezTo>
                    <a:pt x="57968" y="58693"/>
                    <a:pt x="47431" y="60255"/>
                    <a:pt x="36992" y="62341"/>
                  </a:cubicBezTo>
                  <a:cubicBezTo>
                    <a:pt x="18448" y="65961"/>
                    <a:pt x="0" y="89202"/>
                    <a:pt x="0" y="89202"/>
                  </a:cubicBezTo>
                  <a:lnTo>
                    <a:pt x="23298" y="1075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573;p16">
              <a:extLst>
                <a:ext uri="{FF2B5EF4-FFF2-40B4-BE49-F238E27FC236}">
                  <a16:creationId xmlns:a16="http://schemas.microsoft.com/office/drawing/2014/main" id="{E8391406-EAAA-1F68-6AC9-8D0AE345F44A}"/>
                </a:ext>
              </a:extLst>
            </p:cNvPr>
            <p:cNvSpPr/>
            <p:nvPr/>
          </p:nvSpPr>
          <p:spPr>
            <a:xfrm>
              <a:off x="6688913" y="2310158"/>
              <a:ext cx="266346" cy="294746"/>
            </a:xfrm>
            <a:custGeom>
              <a:avLst/>
              <a:gdLst/>
              <a:ahLst/>
              <a:cxnLst/>
              <a:rect l="l" t="t" r="r" b="b"/>
              <a:pathLst>
                <a:path w="711585" h="787458" extrusionOk="0">
                  <a:moveTo>
                    <a:pt x="654254" y="325496"/>
                  </a:moveTo>
                  <a:lnTo>
                    <a:pt x="104510" y="7551"/>
                  </a:lnTo>
                  <a:cubicBezTo>
                    <a:pt x="93809" y="169"/>
                    <a:pt x="80334" y="-1936"/>
                    <a:pt x="67898" y="1836"/>
                  </a:cubicBezTo>
                  <a:lnTo>
                    <a:pt x="67898" y="1836"/>
                  </a:lnTo>
                  <a:cubicBezTo>
                    <a:pt x="65551" y="2808"/>
                    <a:pt x="63345" y="4093"/>
                    <a:pt x="61336" y="5646"/>
                  </a:cubicBezTo>
                  <a:lnTo>
                    <a:pt x="0" y="40793"/>
                  </a:lnTo>
                  <a:lnTo>
                    <a:pt x="47548" y="96705"/>
                  </a:lnTo>
                  <a:lnTo>
                    <a:pt x="47548" y="326258"/>
                  </a:lnTo>
                  <a:cubicBezTo>
                    <a:pt x="49713" y="366529"/>
                    <a:pt x="70903" y="403353"/>
                    <a:pt x="104605" y="425413"/>
                  </a:cubicBezTo>
                  <a:lnTo>
                    <a:pt x="275776" y="533140"/>
                  </a:lnTo>
                  <a:lnTo>
                    <a:pt x="322277" y="639916"/>
                  </a:lnTo>
                  <a:lnTo>
                    <a:pt x="273303" y="723069"/>
                  </a:lnTo>
                  <a:lnTo>
                    <a:pt x="341487" y="684016"/>
                  </a:lnTo>
                  <a:lnTo>
                    <a:pt x="406246" y="608674"/>
                  </a:lnTo>
                  <a:lnTo>
                    <a:pt x="612888" y="720783"/>
                  </a:lnTo>
                  <a:lnTo>
                    <a:pt x="624014" y="787458"/>
                  </a:lnTo>
                  <a:lnTo>
                    <a:pt x="693624" y="747644"/>
                  </a:lnTo>
                  <a:lnTo>
                    <a:pt x="695526" y="746500"/>
                  </a:lnTo>
                  <a:lnTo>
                    <a:pt x="696191" y="746500"/>
                  </a:lnTo>
                  <a:lnTo>
                    <a:pt x="696191" y="746500"/>
                  </a:lnTo>
                  <a:cubicBezTo>
                    <a:pt x="706983" y="737785"/>
                    <a:pt x="712695" y="724231"/>
                    <a:pt x="711407" y="710401"/>
                  </a:cubicBezTo>
                  <a:lnTo>
                    <a:pt x="711407" y="424651"/>
                  </a:lnTo>
                  <a:cubicBezTo>
                    <a:pt x="709219" y="384370"/>
                    <a:pt x="687992" y="347536"/>
                    <a:pt x="654254" y="325496"/>
                  </a:cubicBez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574;p16">
              <a:extLst>
                <a:ext uri="{FF2B5EF4-FFF2-40B4-BE49-F238E27FC236}">
                  <a16:creationId xmlns:a16="http://schemas.microsoft.com/office/drawing/2014/main" id="{6238D07C-7CD4-9C33-57B3-AC4E4D36824D}"/>
                </a:ext>
              </a:extLst>
            </p:cNvPr>
            <p:cNvSpPr/>
            <p:nvPr/>
          </p:nvSpPr>
          <p:spPr>
            <a:xfrm>
              <a:off x="6681190" y="2324699"/>
              <a:ext cx="248446" cy="281264"/>
            </a:xfrm>
            <a:custGeom>
              <a:avLst/>
              <a:gdLst/>
              <a:ahLst/>
              <a:cxnLst/>
              <a:rect l="l" t="t" r="r" b="b"/>
              <a:pathLst>
                <a:path w="663763" h="751441" extrusionOk="0">
                  <a:moveTo>
                    <a:pt x="606802" y="325697"/>
                  </a:moveTo>
                  <a:lnTo>
                    <a:pt x="57057" y="7848"/>
                  </a:lnTo>
                  <a:cubicBezTo>
                    <a:pt x="25485" y="-10440"/>
                    <a:pt x="0" y="4324"/>
                    <a:pt x="0" y="40805"/>
                  </a:cubicBezTo>
                  <a:lnTo>
                    <a:pt x="0" y="326555"/>
                  </a:lnTo>
                  <a:cubicBezTo>
                    <a:pt x="2165" y="366826"/>
                    <a:pt x="23356" y="403650"/>
                    <a:pt x="57057" y="425710"/>
                  </a:cubicBezTo>
                  <a:lnTo>
                    <a:pt x="228228" y="533533"/>
                  </a:lnTo>
                  <a:lnTo>
                    <a:pt x="293939" y="684314"/>
                  </a:lnTo>
                  <a:lnTo>
                    <a:pt x="358699" y="608971"/>
                  </a:lnTo>
                  <a:lnTo>
                    <a:pt x="606707" y="743654"/>
                  </a:lnTo>
                  <a:cubicBezTo>
                    <a:pt x="638278" y="761847"/>
                    <a:pt x="663764" y="747083"/>
                    <a:pt x="663764" y="710603"/>
                  </a:cubicBezTo>
                  <a:lnTo>
                    <a:pt x="663764" y="424853"/>
                  </a:lnTo>
                  <a:cubicBezTo>
                    <a:pt x="661621" y="384600"/>
                    <a:pt x="640468" y="347776"/>
                    <a:pt x="606802" y="325697"/>
                  </a:cubicBezTo>
                  <a:close/>
                </a:path>
              </a:pathLst>
            </a:custGeom>
            <a:solidFill>
              <a:srgbClr val="E26D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575;p16">
              <a:extLst>
                <a:ext uri="{FF2B5EF4-FFF2-40B4-BE49-F238E27FC236}">
                  <a16:creationId xmlns:a16="http://schemas.microsoft.com/office/drawing/2014/main" id="{AD2F7F24-3DC7-11F9-01EA-E0916BAF78A6}"/>
                </a:ext>
              </a:extLst>
            </p:cNvPr>
            <p:cNvSpPr/>
            <p:nvPr/>
          </p:nvSpPr>
          <p:spPr>
            <a:xfrm>
              <a:off x="7244522" y="2103554"/>
              <a:ext cx="267380" cy="295937"/>
            </a:xfrm>
            <a:custGeom>
              <a:avLst/>
              <a:gdLst/>
              <a:ahLst/>
              <a:cxnLst/>
              <a:rect l="l" t="t" r="r" b="b"/>
              <a:pathLst>
                <a:path w="713014" h="789165" extrusionOk="0">
                  <a:moveTo>
                    <a:pt x="655586" y="326155"/>
                  </a:moveTo>
                  <a:lnTo>
                    <a:pt x="104700" y="7639"/>
                  </a:lnTo>
                  <a:cubicBezTo>
                    <a:pt x="93992" y="191"/>
                    <a:pt x="80470" y="-1949"/>
                    <a:pt x="67993" y="1829"/>
                  </a:cubicBezTo>
                  <a:lnTo>
                    <a:pt x="67993" y="1829"/>
                  </a:lnTo>
                  <a:cubicBezTo>
                    <a:pt x="65625" y="2760"/>
                    <a:pt x="63419" y="4045"/>
                    <a:pt x="61432" y="5639"/>
                  </a:cubicBezTo>
                  <a:lnTo>
                    <a:pt x="0" y="40882"/>
                  </a:lnTo>
                  <a:lnTo>
                    <a:pt x="47548" y="96793"/>
                  </a:lnTo>
                  <a:lnTo>
                    <a:pt x="47548" y="326917"/>
                  </a:lnTo>
                  <a:cubicBezTo>
                    <a:pt x="49697" y="367241"/>
                    <a:pt x="70884" y="404130"/>
                    <a:pt x="104605" y="426263"/>
                  </a:cubicBezTo>
                  <a:lnTo>
                    <a:pt x="276252" y="534277"/>
                  </a:lnTo>
                  <a:lnTo>
                    <a:pt x="322848" y="641242"/>
                  </a:lnTo>
                  <a:lnTo>
                    <a:pt x="273874" y="724586"/>
                  </a:lnTo>
                  <a:lnTo>
                    <a:pt x="342248" y="685629"/>
                  </a:lnTo>
                  <a:lnTo>
                    <a:pt x="407102" y="610096"/>
                  </a:lnTo>
                  <a:lnTo>
                    <a:pt x="614029" y="722491"/>
                  </a:lnTo>
                  <a:lnTo>
                    <a:pt x="625250" y="789166"/>
                  </a:lnTo>
                  <a:lnTo>
                    <a:pt x="694955" y="749161"/>
                  </a:lnTo>
                  <a:lnTo>
                    <a:pt x="696857" y="748113"/>
                  </a:lnTo>
                  <a:lnTo>
                    <a:pt x="697523" y="748113"/>
                  </a:lnTo>
                  <a:lnTo>
                    <a:pt x="697523" y="748113"/>
                  </a:lnTo>
                  <a:cubicBezTo>
                    <a:pt x="708373" y="739436"/>
                    <a:pt x="714136" y="725863"/>
                    <a:pt x="712833" y="712013"/>
                  </a:cubicBezTo>
                  <a:lnTo>
                    <a:pt x="712833" y="426263"/>
                  </a:lnTo>
                  <a:cubicBezTo>
                    <a:pt x="710874" y="385631"/>
                    <a:pt x="689592" y="348402"/>
                    <a:pt x="655586" y="326155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576;p16">
              <a:extLst>
                <a:ext uri="{FF2B5EF4-FFF2-40B4-BE49-F238E27FC236}">
                  <a16:creationId xmlns:a16="http://schemas.microsoft.com/office/drawing/2014/main" id="{7C4BBF92-4B30-11C7-1328-89AAC6423581}"/>
                </a:ext>
              </a:extLst>
            </p:cNvPr>
            <p:cNvSpPr/>
            <p:nvPr/>
          </p:nvSpPr>
          <p:spPr>
            <a:xfrm>
              <a:off x="7236798" y="2118137"/>
              <a:ext cx="249375" cy="282304"/>
            </a:xfrm>
            <a:custGeom>
              <a:avLst/>
              <a:gdLst/>
              <a:ahLst/>
              <a:cxnLst/>
              <a:rect l="l" t="t" r="r" b="b"/>
              <a:pathLst>
                <a:path w="665000" h="752811" extrusionOk="0">
                  <a:moveTo>
                    <a:pt x="607848" y="326342"/>
                  </a:moveTo>
                  <a:lnTo>
                    <a:pt x="57057" y="7826"/>
                  </a:lnTo>
                  <a:cubicBezTo>
                    <a:pt x="25485" y="-10462"/>
                    <a:pt x="0" y="4397"/>
                    <a:pt x="0" y="40973"/>
                  </a:cubicBezTo>
                  <a:lnTo>
                    <a:pt x="0" y="326723"/>
                  </a:lnTo>
                  <a:cubicBezTo>
                    <a:pt x="2149" y="367046"/>
                    <a:pt x="23336" y="403936"/>
                    <a:pt x="57057" y="426069"/>
                  </a:cubicBezTo>
                  <a:lnTo>
                    <a:pt x="228799" y="534464"/>
                  </a:lnTo>
                  <a:lnTo>
                    <a:pt x="294700" y="685625"/>
                  </a:lnTo>
                  <a:lnTo>
                    <a:pt x="359555" y="610092"/>
                  </a:lnTo>
                  <a:lnTo>
                    <a:pt x="607943" y="744966"/>
                  </a:lnTo>
                  <a:cubicBezTo>
                    <a:pt x="639610" y="763254"/>
                    <a:pt x="665000" y="748490"/>
                    <a:pt x="665000" y="711914"/>
                  </a:cubicBezTo>
                  <a:lnTo>
                    <a:pt x="665000" y="426164"/>
                  </a:lnTo>
                  <a:cubicBezTo>
                    <a:pt x="662994" y="385648"/>
                    <a:pt x="641749" y="348541"/>
                    <a:pt x="607848" y="326342"/>
                  </a:cubicBez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577;p16">
              <a:extLst>
                <a:ext uri="{FF2B5EF4-FFF2-40B4-BE49-F238E27FC236}">
                  <a16:creationId xmlns:a16="http://schemas.microsoft.com/office/drawing/2014/main" id="{AD158BA7-3E62-129E-112D-09DF88AA7302}"/>
                </a:ext>
              </a:extLst>
            </p:cNvPr>
            <p:cNvSpPr/>
            <p:nvPr/>
          </p:nvSpPr>
          <p:spPr>
            <a:xfrm rot="-1798898">
              <a:off x="7282126" y="2196393"/>
              <a:ext cx="24191" cy="41957"/>
            </a:xfrm>
            <a:custGeom>
              <a:avLst/>
              <a:gdLst/>
              <a:ahLst/>
              <a:cxnLst/>
              <a:rect l="l" t="t" r="r" b="b"/>
              <a:pathLst>
                <a:path w="64474" h="111823" extrusionOk="0">
                  <a:moveTo>
                    <a:pt x="64475" y="55912"/>
                  </a:moveTo>
                  <a:cubicBezTo>
                    <a:pt x="64475" y="86791"/>
                    <a:pt x="50041" y="111823"/>
                    <a:pt x="32237" y="111823"/>
                  </a:cubicBezTo>
                  <a:cubicBezTo>
                    <a:pt x="14433" y="111823"/>
                    <a:pt x="0" y="86791"/>
                    <a:pt x="0" y="55912"/>
                  </a:cubicBezTo>
                  <a:cubicBezTo>
                    <a:pt x="0" y="25033"/>
                    <a:pt x="14433" y="0"/>
                    <a:pt x="32237" y="0"/>
                  </a:cubicBezTo>
                  <a:cubicBezTo>
                    <a:pt x="50041" y="0"/>
                    <a:pt x="64475" y="25033"/>
                    <a:pt x="64475" y="559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578;p16">
              <a:extLst>
                <a:ext uri="{FF2B5EF4-FFF2-40B4-BE49-F238E27FC236}">
                  <a16:creationId xmlns:a16="http://schemas.microsoft.com/office/drawing/2014/main" id="{B3F006F9-276D-123E-993F-C464E8BB1501}"/>
                </a:ext>
              </a:extLst>
            </p:cNvPr>
            <p:cNvSpPr/>
            <p:nvPr/>
          </p:nvSpPr>
          <p:spPr>
            <a:xfrm rot="-1778992">
              <a:off x="7345395" y="2232411"/>
              <a:ext cx="24194" cy="41962"/>
            </a:xfrm>
            <a:custGeom>
              <a:avLst/>
              <a:gdLst/>
              <a:ahLst/>
              <a:cxnLst/>
              <a:rect l="l" t="t" r="r" b="b"/>
              <a:pathLst>
                <a:path w="64696" h="112208" extrusionOk="0">
                  <a:moveTo>
                    <a:pt x="64698" y="56104"/>
                  </a:moveTo>
                  <a:cubicBezTo>
                    <a:pt x="64698" y="87090"/>
                    <a:pt x="50215" y="112209"/>
                    <a:pt x="32350" y="112209"/>
                  </a:cubicBezTo>
                  <a:cubicBezTo>
                    <a:pt x="14484" y="112209"/>
                    <a:pt x="1" y="87090"/>
                    <a:pt x="1" y="56104"/>
                  </a:cubicBezTo>
                  <a:cubicBezTo>
                    <a:pt x="1" y="25119"/>
                    <a:pt x="14484" y="0"/>
                    <a:pt x="32350" y="0"/>
                  </a:cubicBezTo>
                  <a:cubicBezTo>
                    <a:pt x="50215" y="0"/>
                    <a:pt x="64698" y="25119"/>
                    <a:pt x="64698" y="561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579;p16">
              <a:extLst>
                <a:ext uri="{FF2B5EF4-FFF2-40B4-BE49-F238E27FC236}">
                  <a16:creationId xmlns:a16="http://schemas.microsoft.com/office/drawing/2014/main" id="{11B5B2AA-C177-BA1A-498B-896FBB1CEED8}"/>
                </a:ext>
              </a:extLst>
            </p:cNvPr>
            <p:cNvSpPr/>
            <p:nvPr/>
          </p:nvSpPr>
          <p:spPr>
            <a:xfrm rot="-1798898">
              <a:off x="7404420" y="2267151"/>
              <a:ext cx="24191" cy="41957"/>
            </a:xfrm>
            <a:custGeom>
              <a:avLst/>
              <a:gdLst/>
              <a:ahLst/>
              <a:cxnLst/>
              <a:rect l="l" t="t" r="r" b="b"/>
              <a:pathLst>
                <a:path w="64474" h="111823" extrusionOk="0">
                  <a:moveTo>
                    <a:pt x="64474" y="55912"/>
                  </a:moveTo>
                  <a:cubicBezTo>
                    <a:pt x="64474" y="86791"/>
                    <a:pt x="50041" y="111823"/>
                    <a:pt x="32237" y="111823"/>
                  </a:cubicBezTo>
                  <a:cubicBezTo>
                    <a:pt x="14433" y="111823"/>
                    <a:pt x="0" y="86791"/>
                    <a:pt x="0" y="55912"/>
                  </a:cubicBezTo>
                  <a:cubicBezTo>
                    <a:pt x="0" y="25033"/>
                    <a:pt x="14433" y="0"/>
                    <a:pt x="32237" y="0"/>
                  </a:cubicBezTo>
                  <a:cubicBezTo>
                    <a:pt x="50041" y="0"/>
                    <a:pt x="64474" y="25033"/>
                    <a:pt x="64474" y="559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580;p16">
              <a:extLst>
                <a:ext uri="{FF2B5EF4-FFF2-40B4-BE49-F238E27FC236}">
                  <a16:creationId xmlns:a16="http://schemas.microsoft.com/office/drawing/2014/main" id="{792DAE73-F040-6F85-79F0-460752011C82}"/>
                </a:ext>
              </a:extLst>
            </p:cNvPr>
            <p:cNvSpPr/>
            <p:nvPr/>
          </p:nvSpPr>
          <p:spPr>
            <a:xfrm>
              <a:off x="7054307" y="2375460"/>
              <a:ext cx="81342" cy="108498"/>
            </a:xfrm>
            <a:custGeom>
              <a:avLst/>
              <a:gdLst/>
              <a:ahLst/>
              <a:cxnLst/>
              <a:rect l="l" t="t" r="r" b="b"/>
              <a:pathLst>
                <a:path w="216911" h="289327" extrusionOk="0">
                  <a:moveTo>
                    <a:pt x="216912" y="195983"/>
                  </a:moveTo>
                  <a:cubicBezTo>
                    <a:pt x="216912" y="129308"/>
                    <a:pt x="170030" y="47678"/>
                    <a:pt x="112307" y="14246"/>
                  </a:cubicBezTo>
                  <a:cubicBezTo>
                    <a:pt x="81496" y="-3566"/>
                    <a:pt x="53919" y="-4042"/>
                    <a:pt x="34805" y="9293"/>
                  </a:cubicBezTo>
                  <a:lnTo>
                    <a:pt x="0" y="29009"/>
                  </a:lnTo>
                  <a:lnTo>
                    <a:pt x="14835" y="34915"/>
                  </a:lnTo>
                  <a:cubicBezTo>
                    <a:pt x="9738" y="47589"/>
                    <a:pt x="7246" y="61163"/>
                    <a:pt x="7512" y="74825"/>
                  </a:cubicBezTo>
                  <a:cubicBezTo>
                    <a:pt x="7512" y="141500"/>
                    <a:pt x="54394" y="223034"/>
                    <a:pt x="112117" y="256562"/>
                  </a:cubicBezTo>
                  <a:cubicBezTo>
                    <a:pt x="121018" y="261857"/>
                    <a:pt x="130623" y="265858"/>
                    <a:pt x="140645" y="268468"/>
                  </a:cubicBezTo>
                  <a:lnTo>
                    <a:pt x="140645" y="289328"/>
                  </a:lnTo>
                  <a:lnTo>
                    <a:pt x="185530" y="263991"/>
                  </a:lnTo>
                  <a:lnTo>
                    <a:pt x="185530" y="263991"/>
                  </a:lnTo>
                  <a:lnTo>
                    <a:pt x="185530" y="263991"/>
                  </a:lnTo>
                  <a:cubicBezTo>
                    <a:pt x="205310" y="252656"/>
                    <a:pt x="216912" y="229225"/>
                    <a:pt x="216912" y="195983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581;p16">
              <a:extLst>
                <a:ext uri="{FF2B5EF4-FFF2-40B4-BE49-F238E27FC236}">
                  <a16:creationId xmlns:a16="http://schemas.microsoft.com/office/drawing/2014/main" id="{D32142DE-32CF-FC58-0D8E-96E96158FD9C}"/>
                </a:ext>
              </a:extLst>
            </p:cNvPr>
            <p:cNvSpPr/>
            <p:nvPr/>
          </p:nvSpPr>
          <p:spPr>
            <a:xfrm rot="-1798898">
              <a:off x="7049958" y="2378905"/>
              <a:ext cx="64153" cy="111361"/>
            </a:xfrm>
            <a:custGeom>
              <a:avLst/>
              <a:gdLst/>
              <a:ahLst/>
              <a:cxnLst/>
              <a:rect l="l" t="t" r="r" b="b"/>
              <a:pathLst>
                <a:path w="170980" h="296798" extrusionOk="0">
                  <a:moveTo>
                    <a:pt x="170981" y="148399"/>
                  </a:moveTo>
                  <a:cubicBezTo>
                    <a:pt x="170981" y="230358"/>
                    <a:pt x="132706" y="296799"/>
                    <a:pt x="85491" y="296799"/>
                  </a:cubicBezTo>
                  <a:cubicBezTo>
                    <a:pt x="38276" y="296799"/>
                    <a:pt x="0" y="230358"/>
                    <a:pt x="0" y="148399"/>
                  </a:cubicBezTo>
                  <a:cubicBezTo>
                    <a:pt x="0" y="66441"/>
                    <a:pt x="38276" y="0"/>
                    <a:pt x="85491" y="0"/>
                  </a:cubicBezTo>
                  <a:cubicBezTo>
                    <a:pt x="132706" y="0"/>
                    <a:pt x="170981" y="66441"/>
                    <a:pt x="170981" y="148399"/>
                  </a:cubicBez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582;p16">
              <a:extLst>
                <a:ext uri="{FF2B5EF4-FFF2-40B4-BE49-F238E27FC236}">
                  <a16:creationId xmlns:a16="http://schemas.microsoft.com/office/drawing/2014/main" id="{DE2E70D8-E4E9-7BD5-62AE-9C53AA9F1CC6}"/>
                </a:ext>
              </a:extLst>
            </p:cNvPr>
            <p:cNvSpPr/>
            <p:nvPr/>
          </p:nvSpPr>
          <p:spPr>
            <a:xfrm rot="-1798898">
              <a:off x="7061883" y="2407428"/>
              <a:ext cx="9134" cy="15868"/>
            </a:xfrm>
            <a:custGeom>
              <a:avLst/>
              <a:gdLst/>
              <a:ahLst/>
              <a:cxnLst/>
              <a:rect l="l" t="t" r="r" b="b"/>
              <a:pathLst>
                <a:path w="24344" h="42290" extrusionOk="0">
                  <a:moveTo>
                    <a:pt x="24344" y="21145"/>
                  </a:moveTo>
                  <a:cubicBezTo>
                    <a:pt x="24344" y="32824"/>
                    <a:pt x="18894" y="42291"/>
                    <a:pt x="12172" y="42291"/>
                  </a:cubicBezTo>
                  <a:cubicBezTo>
                    <a:pt x="5449" y="42291"/>
                    <a:pt x="0" y="32824"/>
                    <a:pt x="0" y="21145"/>
                  </a:cubicBezTo>
                  <a:cubicBezTo>
                    <a:pt x="0" y="9467"/>
                    <a:pt x="5450" y="0"/>
                    <a:pt x="12172" y="0"/>
                  </a:cubicBezTo>
                  <a:cubicBezTo>
                    <a:pt x="18895" y="0"/>
                    <a:pt x="24344" y="9467"/>
                    <a:pt x="24344" y="21145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583;p16">
              <a:extLst>
                <a:ext uri="{FF2B5EF4-FFF2-40B4-BE49-F238E27FC236}">
                  <a16:creationId xmlns:a16="http://schemas.microsoft.com/office/drawing/2014/main" id="{9A081707-37EC-F8C2-997C-B2FE07E6828F}"/>
                </a:ext>
              </a:extLst>
            </p:cNvPr>
            <p:cNvSpPr/>
            <p:nvPr/>
          </p:nvSpPr>
          <p:spPr>
            <a:xfrm rot="-1798898">
              <a:off x="7092283" y="2424967"/>
              <a:ext cx="9134" cy="15868"/>
            </a:xfrm>
            <a:custGeom>
              <a:avLst/>
              <a:gdLst/>
              <a:ahLst/>
              <a:cxnLst/>
              <a:rect l="l" t="t" r="r" b="b"/>
              <a:pathLst>
                <a:path w="24344" h="42290" extrusionOk="0">
                  <a:moveTo>
                    <a:pt x="24344" y="21145"/>
                  </a:moveTo>
                  <a:cubicBezTo>
                    <a:pt x="24344" y="32824"/>
                    <a:pt x="18894" y="42291"/>
                    <a:pt x="12172" y="42291"/>
                  </a:cubicBezTo>
                  <a:cubicBezTo>
                    <a:pt x="5449" y="42291"/>
                    <a:pt x="0" y="32824"/>
                    <a:pt x="0" y="21145"/>
                  </a:cubicBezTo>
                  <a:cubicBezTo>
                    <a:pt x="0" y="9467"/>
                    <a:pt x="5450" y="0"/>
                    <a:pt x="12172" y="0"/>
                  </a:cubicBezTo>
                  <a:cubicBezTo>
                    <a:pt x="18895" y="0"/>
                    <a:pt x="24344" y="9467"/>
                    <a:pt x="24344" y="21145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584;p16">
              <a:extLst>
                <a:ext uri="{FF2B5EF4-FFF2-40B4-BE49-F238E27FC236}">
                  <a16:creationId xmlns:a16="http://schemas.microsoft.com/office/drawing/2014/main" id="{CD845723-3376-92A9-7CAA-DEF1EBF9EC8F}"/>
                </a:ext>
              </a:extLst>
            </p:cNvPr>
            <p:cNvSpPr/>
            <p:nvPr/>
          </p:nvSpPr>
          <p:spPr>
            <a:xfrm>
              <a:off x="7066445" y="2439547"/>
              <a:ext cx="31881" cy="22328"/>
            </a:xfrm>
            <a:custGeom>
              <a:avLst/>
              <a:gdLst/>
              <a:ahLst/>
              <a:cxnLst/>
              <a:rect l="l" t="t" r="r" b="b"/>
              <a:pathLst>
                <a:path w="85015" h="59542" extrusionOk="0">
                  <a:moveTo>
                    <a:pt x="0" y="0"/>
                  </a:moveTo>
                  <a:cubicBezTo>
                    <a:pt x="0" y="0"/>
                    <a:pt x="13694" y="37528"/>
                    <a:pt x="41272" y="53435"/>
                  </a:cubicBezTo>
                  <a:cubicBezTo>
                    <a:pt x="68849" y="69342"/>
                    <a:pt x="85015" y="49149"/>
                    <a:pt x="85015" y="49149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585;p16">
              <a:extLst>
                <a:ext uri="{FF2B5EF4-FFF2-40B4-BE49-F238E27FC236}">
                  <a16:creationId xmlns:a16="http://schemas.microsoft.com/office/drawing/2014/main" id="{398DEC52-E195-8FB9-D9E3-4AEC157B7ED7}"/>
                </a:ext>
              </a:extLst>
            </p:cNvPr>
            <p:cNvSpPr/>
            <p:nvPr/>
          </p:nvSpPr>
          <p:spPr>
            <a:xfrm>
              <a:off x="7016984" y="2605070"/>
              <a:ext cx="22181" cy="70080"/>
            </a:xfrm>
            <a:custGeom>
              <a:avLst/>
              <a:gdLst/>
              <a:ahLst/>
              <a:cxnLst/>
              <a:rect l="l" t="t" r="r" b="b"/>
              <a:pathLst>
                <a:path w="59149" h="186880" extrusionOk="0">
                  <a:moveTo>
                    <a:pt x="0" y="152591"/>
                  </a:moveTo>
                  <a:lnTo>
                    <a:pt x="59149" y="186881"/>
                  </a:lnTo>
                  <a:lnTo>
                    <a:pt x="59149" y="34195"/>
                  </a:lnTo>
                  <a:lnTo>
                    <a:pt x="0" y="0"/>
                  </a:lnTo>
                  <a:lnTo>
                    <a:pt x="0" y="152591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586;p16">
              <a:extLst>
                <a:ext uri="{FF2B5EF4-FFF2-40B4-BE49-F238E27FC236}">
                  <a16:creationId xmlns:a16="http://schemas.microsoft.com/office/drawing/2014/main" id="{27EF8713-78BA-0887-9D85-4CE04C78518A}"/>
                </a:ext>
              </a:extLst>
            </p:cNvPr>
            <p:cNvSpPr/>
            <p:nvPr/>
          </p:nvSpPr>
          <p:spPr>
            <a:xfrm>
              <a:off x="7016984" y="2594731"/>
              <a:ext cx="41045" cy="23253"/>
            </a:xfrm>
            <a:custGeom>
              <a:avLst/>
              <a:gdLst/>
              <a:ahLst/>
              <a:cxnLst/>
              <a:rect l="l" t="t" r="r" b="b"/>
              <a:pathLst>
                <a:path w="109454" h="62007" extrusionOk="0">
                  <a:moveTo>
                    <a:pt x="59149" y="62008"/>
                  </a:moveTo>
                  <a:lnTo>
                    <a:pt x="0" y="27718"/>
                  </a:lnTo>
                  <a:lnTo>
                    <a:pt x="47928" y="0"/>
                  </a:lnTo>
                  <a:lnTo>
                    <a:pt x="109455" y="34480"/>
                  </a:lnTo>
                  <a:lnTo>
                    <a:pt x="59149" y="6200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87;p16">
              <a:extLst>
                <a:ext uri="{FF2B5EF4-FFF2-40B4-BE49-F238E27FC236}">
                  <a16:creationId xmlns:a16="http://schemas.microsoft.com/office/drawing/2014/main" id="{07125800-540E-6A0C-C861-460EACE2CC36}"/>
                </a:ext>
              </a:extLst>
            </p:cNvPr>
            <p:cNvSpPr/>
            <p:nvPr/>
          </p:nvSpPr>
          <p:spPr>
            <a:xfrm>
              <a:off x="7057740" y="2595705"/>
              <a:ext cx="65605" cy="105819"/>
            </a:xfrm>
            <a:custGeom>
              <a:avLst/>
              <a:gdLst/>
              <a:ahLst/>
              <a:cxnLst/>
              <a:rect l="l" t="t" r="r" b="b"/>
              <a:pathLst>
                <a:path w="174947" h="282184" extrusionOk="0">
                  <a:moveTo>
                    <a:pt x="174880" y="168275"/>
                  </a:moveTo>
                  <a:cubicBezTo>
                    <a:pt x="174376" y="153645"/>
                    <a:pt x="166502" y="140272"/>
                    <a:pt x="153959" y="132747"/>
                  </a:cubicBezTo>
                  <a:lnTo>
                    <a:pt x="84635" y="92646"/>
                  </a:lnTo>
                  <a:lnTo>
                    <a:pt x="95666" y="40545"/>
                  </a:lnTo>
                  <a:lnTo>
                    <a:pt x="95666" y="36639"/>
                  </a:lnTo>
                  <a:cubicBezTo>
                    <a:pt x="95704" y="31096"/>
                    <a:pt x="94933" y="25581"/>
                    <a:pt x="93383" y="20256"/>
                  </a:cubicBezTo>
                  <a:cubicBezTo>
                    <a:pt x="91291" y="13398"/>
                    <a:pt x="83874" y="-2889"/>
                    <a:pt x="79119" y="445"/>
                  </a:cubicBezTo>
                  <a:lnTo>
                    <a:pt x="6562" y="42450"/>
                  </a:lnTo>
                  <a:cubicBezTo>
                    <a:pt x="2187" y="43688"/>
                    <a:pt x="0" y="48736"/>
                    <a:pt x="0" y="56356"/>
                  </a:cubicBezTo>
                  <a:lnTo>
                    <a:pt x="0" y="184087"/>
                  </a:lnTo>
                  <a:cubicBezTo>
                    <a:pt x="903" y="199546"/>
                    <a:pt x="9053" y="213671"/>
                    <a:pt x="21967" y="222187"/>
                  </a:cubicBezTo>
                  <a:lnTo>
                    <a:pt x="120961" y="279337"/>
                  </a:lnTo>
                  <a:cubicBezTo>
                    <a:pt x="129710" y="284385"/>
                    <a:pt x="137412" y="282480"/>
                    <a:pt x="140741" y="275527"/>
                  </a:cubicBezTo>
                  <a:lnTo>
                    <a:pt x="173739" y="204280"/>
                  </a:lnTo>
                  <a:cubicBezTo>
                    <a:pt x="174728" y="201632"/>
                    <a:pt x="175118" y="198803"/>
                    <a:pt x="174880" y="19599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588;p16">
              <a:extLst>
                <a:ext uri="{FF2B5EF4-FFF2-40B4-BE49-F238E27FC236}">
                  <a16:creationId xmlns:a16="http://schemas.microsoft.com/office/drawing/2014/main" id="{7F1A46A9-9CEA-BA1D-E8D2-D012EDDD4152}"/>
                </a:ext>
              </a:extLst>
            </p:cNvPr>
            <p:cNvSpPr/>
            <p:nvPr/>
          </p:nvSpPr>
          <p:spPr>
            <a:xfrm>
              <a:off x="7095932" y="2684289"/>
              <a:ext cx="13087" cy="23860"/>
            </a:xfrm>
            <a:custGeom>
              <a:avLst/>
              <a:gdLst/>
              <a:ahLst/>
              <a:cxnLst/>
              <a:rect l="l" t="t" r="r" b="b"/>
              <a:pathLst>
                <a:path w="34899" h="63627" extrusionOk="0">
                  <a:moveTo>
                    <a:pt x="0" y="63627"/>
                  </a:moveTo>
                  <a:lnTo>
                    <a:pt x="34900" y="43148"/>
                  </a:lnTo>
                  <a:lnTo>
                    <a:pt x="3138" y="0"/>
                  </a:lnTo>
                  <a:lnTo>
                    <a:pt x="0" y="63627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589;p16">
              <a:extLst>
                <a:ext uri="{FF2B5EF4-FFF2-40B4-BE49-F238E27FC236}">
                  <a16:creationId xmlns:a16="http://schemas.microsoft.com/office/drawing/2014/main" id="{E6D341D3-CF3C-1E58-F75A-655A71BD2AEC}"/>
                </a:ext>
              </a:extLst>
            </p:cNvPr>
            <p:cNvSpPr/>
            <p:nvPr/>
          </p:nvSpPr>
          <p:spPr>
            <a:xfrm>
              <a:off x="7045282" y="2602986"/>
              <a:ext cx="65605" cy="105693"/>
            </a:xfrm>
            <a:custGeom>
              <a:avLst/>
              <a:gdLst/>
              <a:ahLst/>
              <a:cxnLst/>
              <a:rect l="l" t="t" r="r" b="b"/>
              <a:pathLst>
                <a:path w="174947" h="281849" extrusionOk="0">
                  <a:moveTo>
                    <a:pt x="174880" y="168254"/>
                  </a:moveTo>
                  <a:cubicBezTo>
                    <a:pt x="174319" y="153642"/>
                    <a:pt x="166464" y="140288"/>
                    <a:pt x="153959" y="132725"/>
                  </a:cubicBezTo>
                  <a:lnTo>
                    <a:pt x="84635" y="92720"/>
                  </a:lnTo>
                  <a:lnTo>
                    <a:pt x="95666" y="40523"/>
                  </a:lnTo>
                  <a:lnTo>
                    <a:pt x="95666" y="36713"/>
                  </a:lnTo>
                  <a:cubicBezTo>
                    <a:pt x="95704" y="31141"/>
                    <a:pt x="94933" y="25588"/>
                    <a:pt x="93383" y="20235"/>
                  </a:cubicBezTo>
                  <a:cubicBezTo>
                    <a:pt x="91291" y="13377"/>
                    <a:pt x="83874" y="-2815"/>
                    <a:pt x="79119" y="423"/>
                  </a:cubicBezTo>
                  <a:lnTo>
                    <a:pt x="6562" y="42429"/>
                  </a:lnTo>
                  <a:cubicBezTo>
                    <a:pt x="2187" y="43667"/>
                    <a:pt x="0" y="48810"/>
                    <a:pt x="0" y="56430"/>
                  </a:cubicBezTo>
                  <a:lnTo>
                    <a:pt x="0" y="183684"/>
                  </a:lnTo>
                  <a:cubicBezTo>
                    <a:pt x="875" y="199153"/>
                    <a:pt x="9025" y="213288"/>
                    <a:pt x="21967" y="221784"/>
                  </a:cubicBezTo>
                  <a:lnTo>
                    <a:pt x="120961" y="278934"/>
                  </a:lnTo>
                  <a:cubicBezTo>
                    <a:pt x="129710" y="284078"/>
                    <a:pt x="137412" y="282173"/>
                    <a:pt x="140741" y="275124"/>
                  </a:cubicBezTo>
                  <a:lnTo>
                    <a:pt x="173739" y="203877"/>
                  </a:lnTo>
                  <a:cubicBezTo>
                    <a:pt x="174728" y="201229"/>
                    <a:pt x="175118" y="198400"/>
                    <a:pt x="174880" y="195590"/>
                  </a:cubicBezTo>
                  <a:close/>
                </a:path>
              </a:pathLst>
            </a:custGeom>
            <a:solidFill>
              <a:srgbClr val="EFBD9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89214601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6" name="Google Shape;2076;p34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2223" name="Google Shape;2223;p34"/>
          <p:cNvSpPr txBox="1">
            <a:spLocks noGrp="1"/>
          </p:cNvSpPr>
          <p:nvPr>
            <p:ph type="ctrTitle" idx="4294967295"/>
          </p:nvPr>
        </p:nvSpPr>
        <p:spPr>
          <a:xfrm>
            <a:off x="685800" y="1202438"/>
            <a:ext cx="4343700" cy="83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THANKS!</a:t>
            </a:r>
            <a:endParaRPr sz="7200"/>
          </a:p>
        </p:txBody>
      </p:sp>
      <p:sp>
        <p:nvSpPr>
          <p:cNvPr id="2224" name="Google Shape;2224;p34"/>
          <p:cNvSpPr txBox="1">
            <a:spLocks noGrp="1"/>
          </p:cNvSpPr>
          <p:nvPr>
            <p:ph type="subTitle" idx="4294967295"/>
          </p:nvPr>
        </p:nvSpPr>
        <p:spPr>
          <a:xfrm>
            <a:off x="685800" y="2021059"/>
            <a:ext cx="4343700" cy="192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Any questions?</a:t>
            </a:r>
            <a:endParaRPr sz="3600" b="1" dirty="0">
              <a:solidFill>
                <a:schemeClr val="accen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29F8B1C6-BC49-36E9-559A-84B349994818}"/>
              </a:ext>
            </a:extLst>
          </p:cNvPr>
          <p:cNvSpPr txBox="1"/>
          <p:nvPr/>
        </p:nvSpPr>
        <p:spPr>
          <a:xfrm>
            <a:off x="5029500" y="986700"/>
            <a:ext cx="4598894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e-IL" sz="20000" dirty="0"/>
              <a:t>🙏</a:t>
            </a:r>
          </a:p>
        </p:txBody>
      </p:sp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5"/>
          <p:cNvSpPr txBox="1">
            <a:spLocks noGrp="1"/>
          </p:cNvSpPr>
          <p:nvPr>
            <p:ph type="ctrTitle"/>
          </p:nvPr>
        </p:nvSpPr>
        <p:spPr>
          <a:xfrm>
            <a:off x="268986" y="165649"/>
            <a:ext cx="46767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Motivation</a:t>
            </a:r>
            <a:endParaRPr dirty="0"/>
          </a:p>
        </p:txBody>
      </p:sp>
      <p:grpSp>
        <p:nvGrpSpPr>
          <p:cNvPr id="408" name="Google Shape;408;p15"/>
          <p:cNvGrpSpPr/>
          <p:nvPr/>
        </p:nvGrpSpPr>
        <p:grpSpPr>
          <a:xfrm>
            <a:off x="5435079" y="912423"/>
            <a:ext cx="3239723" cy="3318665"/>
            <a:chOff x="2270525" y="117216"/>
            <a:chExt cx="4650765" cy="4762722"/>
          </a:xfrm>
        </p:grpSpPr>
        <p:sp>
          <p:nvSpPr>
            <p:cNvPr id="409" name="Google Shape;409;p15"/>
            <p:cNvSpPr/>
            <p:nvPr/>
          </p:nvSpPr>
          <p:spPr>
            <a:xfrm>
              <a:off x="2270525" y="2788917"/>
              <a:ext cx="1367464" cy="791146"/>
            </a:xfrm>
            <a:custGeom>
              <a:avLst/>
              <a:gdLst/>
              <a:ahLst/>
              <a:cxnLst/>
              <a:rect l="l" t="t" r="r" b="b"/>
              <a:pathLst>
                <a:path w="1367464" h="791146" extrusionOk="0">
                  <a:moveTo>
                    <a:pt x="1367464" y="395573"/>
                  </a:moveTo>
                  <a:cubicBezTo>
                    <a:pt x="1367464" y="614042"/>
                    <a:pt x="1061347" y="791146"/>
                    <a:pt x="683732" y="791146"/>
                  </a:cubicBezTo>
                  <a:cubicBezTo>
                    <a:pt x="306117" y="791146"/>
                    <a:pt x="0" y="614042"/>
                    <a:pt x="0" y="395573"/>
                  </a:cubicBezTo>
                  <a:cubicBezTo>
                    <a:pt x="0" y="177104"/>
                    <a:pt x="306117" y="0"/>
                    <a:pt x="683732" y="0"/>
                  </a:cubicBezTo>
                  <a:cubicBezTo>
                    <a:pt x="1061347" y="0"/>
                    <a:pt x="1367464" y="177104"/>
                    <a:pt x="1367464" y="395573"/>
                  </a:cubicBezTo>
                  <a:close/>
                </a:path>
              </a:pathLst>
            </a:custGeom>
            <a:solidFill>
              <a:srgbClr val="D6D8E5">
                <a:alpha val="149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Google Shape;410;p15"/>
            <p:cNvSpPr/>
            <p:nvPr/>
          </p:nvSpPr>
          <p:spPr>
            <a:xfrm>
              <a:off x="2565006" y="2921600"/>
              <a:ext cx="762723" cy="441198"/>
            </a:xfrm>
            <a:custGeom>
              <a:avLst/>
              <a:gdLst/>
              <a:ahLst/>
              <a:cxnLst/>
              <a:rect l="l" t="t" r="r" b="b"/>
              <a:pathLst>
                <a:path w="762723" h="441198" extrusionOk="0">
                  <a:moveTo>
                    <a:pt x="762723" y="220599"/>
                  </a:moveTo>
                  <a:cubicBezTo>
                    <a:pt x="762723" y="342432"/>
                    <a:pt x="591982" y="441198"/>
                    <a:pt x="381362" y="441198"/>
                  </a:cubicBezTo>
                  <a:cubicBezTo>
                    <a:pt x="170741" y="441198"/>
                    <a:pt x="0" y="342432"/>
                    <a:pt x="0" y="220599"/>
                  </a:cubicBezTo>
                  <a:cubicBezTo>
                    <a:pt x="0" y="98765"/>
                    <a:pt x="170741" y="0"/>
                    <a:pt x="381362" y="0"/>
                  </a:cubicBezTo>
                  <a:cubicBezTo>
                    <a:pt x="591982" y="0"/>
                    <a:pt x="762723" y="98765"/>
                    <a:pt x="762723" y="220599"/>
                  </a:cubicBezTo>
                  <a:close/>
                </a:path>
              </a:pathLst>
            </a:custGeom>
            <a:solidFill>
              <a:srgbClr val="EDEFF9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411;p15"/>
            <p:cNvSpPr/>
            <p:nvPr/>
          </p:nvSpPr>
          <p:spPr>
            <a:xfrm>
              <a:off x="2834012" y="3000943"/>
              <a:ext cx="217486" cy="125920"/>
            </a:xfrm>
            <a:custGeom>
              <a:avLst/>
              <a:gdLst/>
              <a:ahLst/>
              <a:cxnLst/>
              <a:rect l="l" t="t" r="r" b="b"/>
              <a:pathLst>
                <a:path w="217486" h="125920" extrusionOk="0">
                  <a:moveTo>
                    <a:pt x="217486" y="62960"/>
                  </a:moveTo>
                  <a:cubicBezTo>
                    <a:pt x="217486" y="97732"/>
                    <a:pt x="168800" y="125920"/>
                    <a:pt x="108743" y="125920"/>
                  </a:cubicBezTo>
                  <a:cubicBezTo>
                    <a:pt x="48686" y="125920"/>
                    <a:pt x="0" y="97732"/>
                    <a:pt x="0" y="62960"/>
                  </a:cubicBezTo>
                  <a:cubicBezTo>
                    <a:pt x="0" y="28188"/>
                    <a:pt x="48686" y="0"/>
                    <a:pt x="108743" y="0"/>
                  </a:cubicBezTo>
                  <a:cubicBezTo>
                    <a:pt x="168800" y="0"/>
                    <a:pt x="217486" y="28188"/>
                    <a:pt x="217486" y="62960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p15"/>
            <p:cNvSpPr/>
            <p:nvPr/>
          </p:nvSpPr>
          <p:spPr>
            <a:xfrm>
              <a:off x="2841806" y="2229228"/>
              <a:ext cx="209121" cy="823531"/>
            </a:xfrm>
            <a:custGeom>
              <a:avLst/>
              <a:gdLst/>
              <a:ahLst/>
              <a:cxnLst/>
              <a:rect l="l" t="t" r="r" b="b"/>
              <a:pathLst>
                <a:path w="209121" h="823531" extrusionOk="0">
                  <a:moveTo>
                    <a:pt x="0" y="0"/>
                  </a:moveTo>
                  <a:lnTo>
                    <a:pt x="209121" y="0"/>
                  </a:lnTo>
                  <a:lnTo>
                    <a:pt x="209121" y="823532"/>
                  </a:lnTo>
                  <a:lnTo>
                    <a:pt x="0" y="823532"/>
                  </a:ln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413;p15"/>
            <p:cNvSpPr/>
            <p:nvPr/>
          </p:nvSpPr>
          <p:spPr>
            <a:xfrm>
              <a:off x="2831826" y="2112223"/>
              <a:ext cx="249895" cy="580777"/>
            </a:xfrm>
            <a:custGeom>
              <a:avLst/>
              <a:gdLst/>
              <a:ahLst/>
              <a:cxnLst/>
              <a:rect l="l" t="t" r="r" b="b"/>
              <a:pathLst>
                <a:path w="249895" h="580777" extrusionOk="0">
                  <a:moveTo>
                    <a:pt x="0" y="107670"/>
                  </a:moveTo>
                  <a:cubicBezTo>
                    <a:pt x="0" y="107670"/>
                    <a:pt x="5703" y="277025"/>
                    <a:pt x="125948" y="580777"/>
                  </a:cubicBezTo>
                  <a:cubicBezTo>
                    <a:pt x="125948" y="580777"/>
                    <a:pt x="237923" y="336175"/>
                    <a:pt x="249520" y="102527"/>
                  </a:cubicBezTo>
                  <a:cubicBezTo>
                    <a:pt x="261117" y="-131122"/>
                    <a:pt x="0" y="107670"/>
                    <a:pt x="0" y="107670"/>
                  </a:cubicBezTo>
                  <a:close/>
                </a:path>
              </a:pathLst>
            </a:custGeom>
            <a:solidFill>
              <a:srgbClr val="FFBC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" name="Google Shape;414;p15"/>
            <p:cNvSpPr/>
            <p:nvPr/>
          </p:nvSpPr>
          <p:spPr>
            <a:xfrm>
              <a:off x="2373659" y="1582290"/>
              <a:ext cx="397711" cy="625506"/>
            </a:xfrm>
            <a:custGeom>
              <a:avLst/>
              <a:gdLst/>
              <a:ahLst/>
              <a:cxnLst/>
              <a:rect l="l" t="t" r="r" b="b"/>
              <a:pathLst>
                <a:path w="397711" h="625506" extrusionOk="0">
                  <a:moveTo>
                    <a:pt x="311306" y="0"/>
                  </a:moveTo>
                  <a:lnTo>
                    <a:pt x="33079" y="271272"/>
                  </a:lnTo>
                  <a:lnTo>
                    <a:pt x="0" y="625507"/>
                  </a:lnTo>
                  <a:lnTo>
                    <a:pt x="336495" y="456438"/>
                  </a:lnTo>
                  <a:lnTo>
                    <a:pt x="397711" y="24384"/>
                  </a:lnTo>
                  <a:lnTo>
                    <a:pt x="3113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" name="Google Shape;415;p15"/>
            <p:cNvSpPr/>
            <p:nvPr/>
          </p:nvSpPr>
          <p:spPr>
            <a:xfrm>
              <a:off x="3144177" y="1582290"/>
              <a:ext cx="397710" cy="625506"/>
            </a:xfrm>
            <a:custGeom>
              <a:avLst/>
              <a:gdLst/>
              <a:ahLst/>
              <a:cxnLst/>
              <a:rect l="l" t="t" r="r" b="b"/>
              <a:pathLst>
                <a:path w="397710" h="625506" extrusionOk="0">
                  <a:moveTo>
                    <a:pt x="86405" y="0"/>
                  </a:moveTo>
                  <a:lnTo>
                    <a:pt x="364537" y="271272"/>
                  </a:lnTo>
                  <a:lnTo>
                    <a:pt x="397711" y="625507"/>
                  </a:lnTo>
                  <a:lnTo>
                    <a:pt x="59980" y="444722"/>
                  </a:lnTo>
                  <a:lnTo>
                    <a:pt x="0" y="24384"/>
                  </a:lnTo>
                  <a:lnTo>
                    <a:pt x="86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416;p15"/>
            <p:cNvSpPr/>
            <p:nvPr/>
          </p:nvSpPr>
          <p:spPr>
            <a:xfrm>
              <a:off x="2815951" y="2102641"/>
              <a:ext cx="276610" cy="160020"/>
            </a:xfrm>
            <a:custGeom>
              <a:avLst/>
              <a:gdLst/>
              <a:ahLst/>
              <a:cxnLst/>
              <a:rect l="l" t="t" r="r" b="b"/>
              <a:pathLst>
                <a:path w="276610" h="160020" extrusionOk="0">
                  <a:moveTo>
                    <a:pt x="276611" y="80010"/>
                  </a:moveTo>
                  <a:cubicBezTo>
                    <a:pt x="276611" y="124198"/>
                    <a:pt x="214689" y="160020"/>
                    <a:pt x="138305" y="160020"/>
                  </a:cubicBezTo>
                  <a:cubicBezTo>
                    <a:pt x="61921" y="160020"/>
                    <a:pt x="0" y="124198"/>
                    <a:pt x="0" y="80010"/>
                  </a:cubicBezTo>
                  <a:cubicBezTo>
                    <a:pt x="0" y="35822"/>
                    <a:pt x="61921" y="0"/>
                    <a:pt x="138305" y="0"/>
                  </a:cubicBezTo>
                  <a:cubicBezTo>
                    <a:pt x="214689" y="0"/>
                    <a:pt x="276611" y="35822"/>
                    <a:pt x="276611" y="80010"/>
                  </a:cubicBezTo>
                  <a:close/>
                </a:path>
              </a:pathLst>
            </a:custGeom>
            <a:solidFill>
              <a:srgbClr val="42495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417;p15"/>
            <p:cNvSpPr/>
            <p:nvPr/>
          </p:nvSpPr>
          <p:spPr>
            <a:xfrm>
              <a:off x="2744565" y="2030632"/>
              <a:ext cx="418908" cy="74675"/>
            </a:xfrm>
            <a:custGeom>
              <a:avLst/>
              <a:gdLst/>
              <a:ahLst/>
              <a:cxnLst/>
              <a:rect l="l" t="t" r="r" b="b"/>
              <a:pathLst>
                <a:path w="418908" h="74675" extrusionOk="0">
                  <a:moveTo>
                    <a:pt x="0" y="72009"/>
                  </a:moveTo>
                  <a:lnTo>
                    <a:pt x="0" y="0"/>
                  </a:lnTo>
                  <a:lnTo>
                    <a:pt x="418908" y="0"/>
                  </a:lnTo>
                  <a:lnTo>
                    <a:pt x="418908" y="74676"/>
                  </a:lnTo>
                  <a:lnTo>
                    <a:pt x="0" y="72009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418;p15"/>
            <p:cNvSpPr/>
            <p:nvPr/>
          </p:nvSpPr>
          <p:spPr>
            <a:xfrm>
              <a:off x="2744565" y="1981197"/>
              <a:ext cx="419383" cy="242697"/>
            </a:xfrm>
            <a:custGeom>
              <a:avLst/>
              <a:gdLst/>
              <a:ahLst/>
              <a:cxnLst/>
              <a:rect l="l" t="t" r="r" b="b"/>
              <a:pathLst>
                <a:path w="419383" h="242697" extrusionOk="0">
                  <a:moveTo>
                    <a:pt x="419384" y="121348"/>
                  </a:moveTo>
                  <a:cubicBezTo>
                    <a:pt x="419384" y="188367"/>
                    <a:pt x="325501" y="242697"/>
                    <a:pt x="209692" y="242697"/>
                  </a:cubicBezTo>
                  <a:cubicBezTo>
                    <a:pt x="93882" y="242697"/>
                    <a:pt x="0" y="188367"/>
                    <a:pt x="0" y="121348"/>
                  </a:cubicBezTo>
                  <a:cubicBezTo>
                    <a:pt x="0" y="54330"/>
                    <a:pt x="93882" y="0"/>
                    <a:pt x="209692" y="0"/>
                  </a:cubicBezTo>
                  <a:cubicBezTo>
                    <a:pt x="325501" y="0"/>
                    <a:pt x="419384" y="54329"/>
                    <a:pt x="419384" y="12134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Google Shape;419;p15"/>
            <p:cNvSpPr/>
            <p:nvPr/>
          </p:nvSpPr>
          <p:spPr>
            <a:xfrm>
              <a:off x="2697703" y="1845275"/>
              <a:ext cx="511777" cy="296036"/>
            </a:xfrm>
            <a:custGeom>
              <a:avLst/>
              <a:gdLst/>
              <a:ahLst/>
              <a:cxnLst/>
              <a:rect l="l" t="t" r="r" b="b"/>
              <a:pathLst>
                <a:path w="511777" h="296036" extrusionOk="0">
                  <a:moveTo>
                    <a:pt x="511777" y="148019"/>
                  </a:moveTo>
                  <a:cubicBezTo>
                    <a:pt x="511777" y="229767"/>
                    <a:pt x="397212" y="296037"/>
                    <a:pt x="255889" y="296037"/>
                  </a:cubicBezTo>
                  <a:cubicBezTo>
                    <a:pt x="114565" y="296037"/>
                    <a:pt x="0" y="229767"/>
                    <a:pt x="0" y="148019"/>
                  </a:cubicBezTo>
                  <a:cubicBezTo>
                    <a:pt x="0" y="66270"/>
                    <a:pt x="114565" y="0"/>
                    <a:pt x="255889" y="0"/>
                  </a:cubicBezTo>
                  <a:cubicBezTo>
                    <a:pt x="397212" y="0"/>
                    <a:pt x="511777" y="66270"/>
                    <a:pt x="511777" y="148019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420;p15"/>
            <p:cNvSpPr/>
            <p:nvPr/>
          </p:nvSpPr>
          <p:spPr>
            <a:xfrm>
              <a:off x="2681484" y="530635"/>
              <a:ext cx="548516" cy="1538895"/>
            </a:xfrm>
            <a:custGeom>
              <a:avLst/>
              <a:gdLst/>
              <a:ahLst/>
              <a:cxnLst/>
              <a:rect l="l" t="t" r="r" b="b"/>
              <a:pathLst>
                <a:path w="548516" h="1538895" extrusionOk="0">
                  <a:moveTo>
                    <a:pt x="548433" y="1199007"/>
                  </a:moveTo>
                  <a:lnTo>
                    <a:pt x="548433" y="1199007"/>
                  </a:lnTo>
                  <a:cubicBezTo>
                    <a:pt x="548433" y="1210913"/>
                    <a:pt x="548433" y="1222629"/>
                    <a:pt x="548433" y="1233964"/>
                  </a:cubicBezTo>
                  <a:cubicBezTo>
                    <a:pt x="548433" y="1243489"/>
                    <a:pt x="548433" y="1253014"/>
                    <a:pt x="548433" y="1262539"/>
                  </a:cubicBezTo>
                  <a:cubicBezTo>
                    <a:pt x="548433" y="1275398"/>
                    <a:pt x="547767" y="1287685"/>
                    <a:pt x="547292" y="1299686"/>
                  </a:cubicBezTo>
                  <a:cubicBezTo>
                    <a:pt x="547292" y="1314641"/>
                    <a:pt x="546246" y="1328833"/>
                    <a:pt x="545486" y="1342454"/>
                  </a:cubicBezTo>
                  <a:cubicBezTo>
                    <a:pt x="544725" y="1356074"/>
                    <a:pt x="544060" y="1369409"/>
                    <a:pt x="543109" y="1381697"/>
                  </a:cubicBezTo>
                  <a:cubicBezTo>
                    <a:pt x="539212" y="1435513"/>
                    <a:pt x="539307" y="1475137"/>
                    <a:pt x="532653" y="1490662"/>
                  </a:cubicBezTo>
                  <a:cubicBezTo>
                    <a:pt x="496437" y="1575530"/>
                    <a:pt x="373911" y="1528762"/>
                    <a:pt x="313456" y="1498283"/>
                  </a:cubicBezTo>
                  <a:cubicBezTo>
                    <a:pt x="291118" y="1487043"/>
                    <a:pt x="276384" y="1477804"/>
                    <a:pt x="276384" y="1477804"/>
                  </a:cubicBezTo>
                  <a:lnTo>
                    <a:pt x="270871" y="1477804"/>
                  </a:lnTo>
                  <a:cubicBezTo>
                    <a:pt x="270871" y="1477804"/>
                    <a:pt x="253381" y="1487329"/>
                    <a:pt x="227526" y="1497616"/>
                  </a:cubicBezTo>
                  <a:cubicBezTo>
                    <a:pt x="164124" y="1523333"/>
                    <a:pt x="51104" y="1568958"/>
                    <a:pt x="19735" y="1490377"/>
                  </a:cubicBezTo>
                  <a:cubicBezTo>
                    <a:pt x="14127" y="1476280"/>
                    <a:pt x="8519" y="1429703"/>
                    <a:pt x="5097" y="1380935"/>
                  </a:cubicBezTo>
                  <a:cubicBezTo>
                    <a:pt x="4241" y="1368743"/>
                    <a:pt x="3481" y="1355693"/>
                    <a:pt x="2721" y="1341787"/>
                  </a:cubicBezTo>
                  <a:cubicBezTo>
                    <a:pt x="1960" y="1327880"/>
                    <a:pt x="1580" y="1314069"/>
                    <a:pt x="1010" y="1299115"/>
                  </a:cubicBezTo>
                  <a:cubicBezTo>
                    <a:pt x="1010" y="1287208"/>
                    <a:pt x="344" y="1274921"/>
                    <a:pt x="59" y="1262158"/>
                  </a:cubicBezTo>
                  <a:cubicBezTo>
                    <a:pt x="59" y="1252633"/>
                    <a:pt x="59" y="1243108"/>
                    <a:pt x="59" y="1233583"/>
                  </a:cubicBezTo>
                  <a:lnTo>
                    <a:pt x="59" y="1233583"/>
                  </a:lnTo>
                  <a:lnTo>
                    <a:pt x="59" y="1198626"/>
                  </a:lnTo>
                  <a:lnTo>
                    <a:pt x="59" y="1198626"/>
                  </a:lnTo>
                  <a:cubicBezTo>
                    <a:pt x="-1652" y="866299"/>
                    <a:pt x="33518" y="334899"/>
                    <a:pt x="149676" y="108109"/>
                  </a:cubicBezTo>
                  <a:cubicBezTo>
                    <a:pt x="183230" y="42481"/>
                    <a:pt x="223534" y="2381"/>
                    <a:pt x="271727" y="0"/>
                  </a:cubicBezTo>
                  <a:lnTo>
                    <a:pt x="271727" y="0"/>
                  </a:lnTo>
                  <a:lnTo>
                    <a:pt x="277240" y="0"/>
                  </a:lnTo>
                  <a:lnTo>
                    <a:pt x="277240" y="0"/>
                  </a:lnTo>
                  <a:cubicBezTo>
                    <a:pt x="324768" y="2476"/>
                    <a:pt x="365546" y="42386"/>
                    <a:pt x="399196" y="107728"/>
                  </a:cubicBezTo>
                  <a:cubicBezTo>
                    <a:pt x="513737" y="333661"/>
                    <a:pt x="550524" y="862965"/>
                    <a:pt x="548433" y="1199007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" name="Google Shape;421;p15"/>
            <p:cNvSpPr/>
            <p:nvPr/>
          </p:nvSpPr>
          <p:spPr>
            <a:xfrm>
              <a:off x="2858251" y="1222531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9"/>
                    <a:pt x="96671" y="193739"/>
                  </a:cubicBezTo>
                  <a:cubicBezTo>
                    <a:pt x="43281" y="193739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" name="Google Shape;422;p15"/>
            <p:cNvSpPr/>
            <p:nvPr/>
          </p:nvSpPr>
          <p:spPr>
            <a:xfrm>
              <a:off x="2844088" y="1208338"/>
              <a:ext cx="221668" cy="222122"/>
            </a:xfrm>
            <a:custGeom>
              <a:avLst/>
              <a:gdLst/>
              <a:ahLst/>
              <a:cxnLst/>
              <a:rect l="l" t="t" r="r" b="b"/>
              <a:pathLst>
                <a:path w="221668" h="222122" extrusionOk="0">
                  <a:moveTo>
                    <a:pt x="110834" y="222123"/>
                  </a:moveTo>
                  <a:cubicBezTo>
                    <a:pt x="49623" y="222123"/>
                    <a:pt x="0" y="172402"/>
                    <a:pt x="0" y="111061"/>
                  </a:cubicBezTo>
                  <a:cubicBezTo>
                    <a:pt x="0" y="49720"/>
                    <a:pt x="49623" y="0"/>
                    <a:pt x="110834" y="0"/>
                  </a:cubicBezTo>
                  <a:cubicBezTo>
                    <a:pt x="172046" y="0"/>
                    <a:pt x="221669" y="49720"/>
                    <a:pt x="221669" y="111061"/>
                  </a:cubicBezTo>
                  <a:cubicBezTo>
                    <a:pt x="221617" y="172374"/>
                    <a:pt x="172025" y="222066"/>
                    <a:pt x="110834" y="222123"/>
                  </a:cubicBezTo>
                  <a:close/>
                  <a:moveTo>
                    <a:pt x="110834" y="28384"/>
                  </a:moveTo>
                  <a:cubicBezTo>
                    <a:pt x="65267" y="28327"/>
                    <a:pt x="28284" y="65303"/>
                    <a:pt x="28231" y="110966"/>
                  </a:cubicBezTo>
                  <a:cubicBezTo>
                    <a:pt x="28179" y="156629"/>
                    <a:pt x="65077" y="193681"/>
                    <a:pt x="110644" y="193738"/>
                  </a:cubicBezTo>
                  <a:cubicBezTo>
                    <a:pt x="156212" y="193796"/>
                    <a:pt x="193195" y="156820"/>
                    <a:pt x="193247" y="111157"/>
                  </a:cubicBezTo>
                  <a:cubicBezTo>
                    <a:pt x="193247" y="111128"/>
                    <a:pt x="193247" y="111090"/>
                    <a:pt x="193247" y="111061"/>
                  </a:cubicBezTo>
                  <a:cubicBezTo>
                    <a:pt x="193195" y="65456"/>
                    <a:pt x="156343" y="28489"/>
                    <a:pt x="110834" y="28384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" name="Google Shape;423;p15"/>
            <p:cNvSpPr/>
            <p:nvPr/>
          </p:nvSpPr>
          <p:spPr>
            <a:xfrm>
              <a:off x="2858251" y="937733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8"/>
                    <a:pt x="96671" y="193738"/>
                  </a:cubicBezTo>
                  <a:cubicBezTo>
                    <a:pt x="43281" y="193738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" name="Google Shape;424;p15"/>
            <p:cNvSpPr/>
            <p:nvPr/>
          </p:nvSpPr>
          <p:spPr>
            <a:xfrm>
              <a:off x="2843898" y="923636"/>
              <a:ext cx="221858" cy="222313"/>
            </a:xfrm>
            <a:custGeom>
              <a:avLst/>
              <a:gdLst/>
              <a:ahLst/>
              <a:cxnLst/>
              <a:rect l="l" t="t" r="r" b="b"/>
              <a:pathLst>
                <a:path w="221858" h="222313" extrusionOk="0">
                  <a:moveTo>
                    <a:pt x="111025" y="222314"/>
                  </a:moveTo>
                  <a:cubicBezTo>
                    <a:pt x="49760" y="222371"/>
                    <a:pt x="52" y="172641"/>
                    <a:pt x="0" y="111252"/>
                  </a:cubicBezTo>
                  <a:cubicBezTo>
                    <a:pt x="-52" y="49861"/>
                    <a:pt x="49570" y="52"/>
                    <a:pt x="110834" y="0"/>
                  </a:cubicBezTo>
                  <a:cubicBezTo>
                    <a:pt x="172062" y="-52"/>
                    <a:pt x="221754" y="49614"/>
                    <a:pt x="221859" y="110966"/>
                  </a:cubicBezTo>
                  <a:cubicBezTo>
                    <a:pt x="221911" y="172374"/>
                    <a:pt x="172305" y="222209"/>
                    <a:pt x="111025" y="222314"/>
                  </a:cubicBezTo>
                  <a:close/>
                  <a:moveTo>
                    <a:pt x="111025" y="28575"/>
                  </a:moveTo>
                  <a:cubicBezTo>
                    <a:pt x="65457" y="28523"/>
                    <a:pt x="28474" y="65496"/>
                    <a:pt x="28422" y="111157"/>
                  </a:cubicBezTo>
                  <a:cubicBezTo>
                    <a:pt x="28369" y="156820"/>
                    <a:pt x="65267" y="193872"/>
                    <a:pt x="110834" y="193929"/>
                  </a:cubicBezTo>
                  <a:cubicBezTo>
                    <a:pt x="156402" y="193986"/>
                    <a:pt x="193385" y="157010"/>
                    <a:pt x="193437" y="111347"/>
                  </a:cubicBezTo>
                  <a:cubicBezTo>
                    <a:pt x="193437" y="111283"/>
                    <a:pt x="193437" y="111221"/>
                    <a:pt x="193437" y="111157"/>
                  </a:cubicBezTo>
                  <a:cubicBezTo>
                    <a:pt x="193490" y="65496"/>
                    <a:pt x="156592" y="28437"/>
                    <a:pt x="111025" y="28385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" name="Google Shape;425;p15"/>
            <p:cNvSpPr/>
            <p:nvPr/>
          </p:nvSpPr>
          <p:spPr>
            <a:xfrm>
              <a:off x="2680593" y="1921189"/>
              <a:ext cx="549324" cy="167997"/>
            </a:xfrm>
            <a:custGeom>
              <a:avLst/>
              <a:gdLst/>
              <a:ahLst/>
              <a:cxnLst/>
              <a:rect l="l" t="t" r="r" b="b"/>
              <a:pathLst>
                <a:path w="549324" h="167997" extrusionOk="0">
                  <a:moveTo>
                    <a:pt x="549324" y="0"/>
                  </a:moveTo>
                  <a:cubicBezTo>
                    <a:pt x="549324" y="11906"/>
                    <a:pt x="549324" y="23622"/>
                    <a:pt x="549324" y="35052"/>
                  </a:cubicBezTo>
                  <a:cubicBezTo>
                    <a:pt x="539819" y="66484"/>
                    <a:pt x="513964" y="96583"/>
                    <a:pt x="471949" y="120777"/>
                  </a:cubicBezTo>
                  <a:cubicBezTo>
                    <a:pt x="363016" y="183737"/>
                    <a:pt x="186784" y="183737"/>
                    <a:pt x="77375" y="120777"/>
                  </a:cubicBezTo>
                  <a:cubicBezTo>
                    <a:pt x="35361" y="96393"/>
                    <a:pt x="9601" y="66199"/>
                    <a:pt x="0" y="35052"/>
                  </a:cubicBezTo>
                  <a:lnTo>
                    <a:pt x="0" y="35052"/>
                  </a:lnTo>
                  <a:lnTo>
                    <a:pt x="0" y="95"/>
                  </a:lnTo>
                  <a:cubicBezTo>
                    <a:pt x="9506" y="32099"/>
                    <a:pt x="35170" y="62579"/>
                    <a:pt x="77755" y="87249"/>
                  </a:cubicBezTo>
                  <a:cubicBezTo>
                    <a:pt x="186784" y="150209"/>
                    <a:pt x="363396" y="150209"/>
                    <a:pt x="472329" y="87249"/>
                  </a:cubicBezTo>
                  <a:cubicBezTo>
                    <a:pt x="514059" y="62293"/>
                    <a:pt x="540484" y="31909"/>
                    <a:pt x="549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" name="Google Shape;426;p15"/>
            <p:cNvSpPr/>
            <p:nvPr/>
          </p:nvSpPr>
          <p:spPr>
            <a:xfrm>
              <a:off x="2680308" y="1976244"/>
              <a:ext cx="548753" cy="165782"/>
            </a:xfrm>
            <a:custGeom>
              <a:avLst/>
              <a:gdLst/>
              <a:ahLst/>
              <a:cxnLst/>
              <a:rect l="l" t="t" r="r" b="b"/>
              <a:pathLst>
                <a:path w="548753" h="165782" extrusionOk="0">
                  <a:moveTo>
                    <a:pt x="548754" y="381"/>
                  </a:moveTo>
                  <a:cubicBezTo>
                    <a:pt x="548754" y="13145"/>
                    <a:pt x="548088" y="25527"/>
                    <a:pt x="547613" y="37433"/>
                  </a:cubicBezTo>
                  <a:cubicBezTo>
                    <a:pt x="536967" y="67151"/>
                    <a:pt x="511682" y="95441"/>
                    <a:pt x="471569" y="118491"/>
                  </a:cubicBezTo>
                  <a:cubicBezTo>
                    <a:pt x="362636" y="181546"/>
                    <a:pt x="186403" y="181546"/>
                    <a:pt x="76995" y="118491"/>
                  </a:cubicBezTo>
                  <a:cubicBezTo>
                    <a:pt x="36976" y="95250"/>
                    <a:pt x="11692" y="66770"/>
                    <a:pt x="951" y="36862"/>
                  </a:cubicBezTo>
                  <a:cubicBezTo>
                    <a:pt x="951" y="24955"/>
                    <a:pt x="285" y="12668"/>
                    <a:pt x="0" y="0"/>
                  </a:cubicBezTo>
                  <a:cubicBezTo>
                    <a:pt x="9506" y="31051"/>
                    <a:pt x="35456" y="60579"/>
                    <a:pt x="76900" y="84582"/>
                  </a:cubicBezTo>
                  <a:cubicBezTo>
                    <a:pt x="185928" y="147638"/>
                    <a:pt x="362541" y="147638"/>
                    <a:pt x="471474" y="84582"/>
                  </a:cubicBezTo>
                  <a:cubicBezTo>
                    <a:pt x="513108" y="60674"/>
                    <a:pt x="538773" y="31242"/>
                    <a:pt x="548754" y="3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" name="Google Shape;427;p15"/>
            <p:cNvSpPr/>
            <p:nvPr/>
          </p:nvSpPr>
          <p:spPr>
            <a:xfrm>
              <a:off x="2683349" y="1877470"/>
              <a:ext cx="542765" cy="158087"/>
            </a:xfrm>
            <a:custGeom>
              <a:avLst/>
              <a:gdLst/>
              <a:ahLst/>
              <a:cxnLst/>
              <a:rect l="l" t="t" r="r" b="b"/>
              <a:pathLst>
                <a:path w="542765" h="158087" extrusionOk="0">
                  <a:moveTo>
                    <a:pt x="542765" y="762"/>
                  </a:moveTo>
                  <a:cubicBezTo>
                    <a:pt x="531264" y="28670"/>
                    <a:pt x="506549" y="55245"/>
                    <a:pt x="468812" y="76962"/>
                  </a:cubicBezTo>
                  <a:cubicBezTo>
                    <a:pt x="359879" y="139922"/>
                    <a:pt x="183647" y="139922"/>
                    <a:pt x="74238" y="76962"/>
                  </a:cubicBezTo>
                  <a:cubicBezTo>
                    <a:pt x="36216" y="54864"/>
                    <a:pt x="11502" y="28194"/>
                    <a:pt x="0" y="0"/>
                  </a:cubicBezTo>
                  <a:cubicBezTo>
                    <a:pt x="760" y="13906"/>
                    <a:pt x="1521" y="26956"/>
                    <a:pt x="2376" y="39148"/>
                  </a:cubicBezTo>
                  <a:cubicBezTo>
                    <a:pt x="14639" y="65437"/>
                    <a:pt x="38592" y="90202"/>
                    <a:pt x="74238" y="110871"/>
                  </a:cubicBezTo>
                  <a:cubicBezTo>
                    <a:pt x="120732" y="136255"/>
                    <a:pt x="172028" y="151571"/>
                    <a:pt x="224806" y="155829"/>
                  </a:cubicBezTo>
                  <a:cubicBezTo>
                    <a:pt x="253246" y="158601"/>
                    <a:pt x="281876" y="158820"/>
                    <a:pt x="310355" y="156496"/>
                  </a:cubicBezTo>
                  <a:cubicBezTo>
                    <a:pt x="365732" y="152991"/>
                    <a:pt x="419677" y="137417"/>
                    <a:pt x="468432" y="110871"/>
                  </a:cubicBezTo>
                  <a:cubicBezTo>
                    <a:pt x="503793" y="90392"/>
                    <a:pt x="527652" y="65913"/>
                    <a:pt x="540009" y="399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" name="Google Shape;428;p15"/>
            <p:cNvSpPr/>
            <p:nvPr/>
          </p:nvSpPr>
          <p:spPr>
            <a:xfrm>
              <a:off x="2829449" y="530444"/>
              <a:ext cx="249519" cy="126863"/>
            </a:xfrm>
            <a:custGeom>
              <a:avLst/>
              <a:gdLst/>
              <a:ahLst/>
              <a:cxnLst/>
              <a:rect l="l" t="t" r="r" b="b"/>
              <a:pathLst>
                <a:path w="249519" h="126863" extrusionOk="0">
                  <a:moveTo>
                    <a:pt x="249520" y="108109"/>
                  </a:moveTo>
                  <a:cubicBezTo>
                    <a:pt x="168218" y="133115"/>
                    <a:pt x="81302" y="133115"/>
                    <a:pt x="0" y="108109"/>
                  </a:cubicBezTo>
                  <a:cubicBezTo>
                    <a:pt x="33555" y="42481"/>
                    <a:pt x="73858" y="2381"/>
                    <a:pt x="122051" y="0"/>
                  </a:cubicBezTo>
                  <a:lnTo>
                    <a:pt x="122051" y="0"/>
                  </a:lnTo>
                  <a:lnTo>
                    <a:pt x="127564" y="0"/>
                  </a:lnTo>
                  <a:lnTo>
                    <a:pt x="127564" y="0"/>
                  </a:lnTo>
                  <a:cubicBezTo>
                    <a:pt x="175567" y="2857"/>
                    <a:pt x="215870" y="42767"/>
                    <a:pt x="249520" y="108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" name="Google Shape;429;p15"/>
            <p:cNvSpPr/>
            <p:nvPr/>
          </p:nvSpPr>
          <p:spPr>
            <a:xfrm>
              <a:off x="2934010" y="1583052"/>
              <a:ext cx="47432" cy="623982"/>
            </a:xfrm>
            <a:custGeom>
              <a:avLst/>
              <a:gdLst/>
              <a:ahLst/>
              <a:cxnLst/>
              <a:rect l="l" t="t" r="r" b="b"/>
              <a:pathLst>
                <a:path w="47432" h="623982" extrusionOk="0">
                  <a:moveTo>
                    <a:pt x="0" y="0"/>
                  </a:moveTo>
                  <a:lnTo>
                    <a:pt x="47433" y="0"/>
                  </a:lnTo>
                  <a:lnTo>
                    <a:pt x="47433" y="623983"/>
                  </a:lnTo>
                  <a:lnTo>
                    <a:pt x="0" y="62398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30" name="Google Shape;430;p15"/>
            <p:cNvGrpSpPr/>
            <p:nvPr/>
          </p:nvGrpSpPr>
          <p:grpSpPr>
            <a:xfrm>
              <a:off x="4031993" y="117216"/>
              <a:ext cx="2889297" cy="3901793"/>
              <a:chOff x="5533368" y="1047716"/>
              <a:chExt cx="2889297" cy="3901793"/>
            </a:xfrm>
          </p:grpSpPr>
          <p:sp>
            <p:nvSpPr>
              <p:cNvPr id="431" name="Google Shape;431;p15"/>
              <p:cNvSpPr/>
              <p:nvPr/>
            </p:nvSpPr>
            <p:spPr>
              <a:xfrm>
                <a:off x="6153722" y="4072604"/>
                <a:ext cx="1090544" cy="630910"/>
              </a:xfrm>
              <a:custGeom>
                <a:avLst/>
                <a:gdLst/>
                <a:ahLst/>
                <a:cxnLst/>
                <a:rect l="l" t="t" r="r" b="b"/>
                <a:pathLst>
                  <a:path w="1090544" h="630910" extrusionOk="0">
                    <a:moveTo>
                      <a:pt x="578197" y="615410"/>
                    </a:moveTo>
                    <a:lnTo>
                      <a:pt x="26877" y="296418"/>
                    </a:lnTo>
                    <a:cubicBezTo>
                      <a:pt x="-12951" y="273367"/>
                      <a:pt x="-7913" y="233172"/>
                      <a:pt x="37998" y="206597"/>
                    </a:cubicBezTo>
                    <a:lnTo>
                      <a:pt x="395216" y="0"/>
                    </a:lnTo>
                    <a:lnTo>
                      <a:pt x="1090545" y="402241"/>
                    </a:lnTo>
                    <a:lnTo>
                      <a:pt x="733327" y="608933"/>
                    </a:lnTo>
                    <a:cubicBezTo>
                      <a:pt x="687320" y="635508"/>
                      <a:pt x="617930" y="638365"/>
                      <a:pt x="578197" y="615410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2" name="Google Shape;432;p15"/>
              <p:cNvSpPr/>
              <p:nvPr/>
            </p:nvSpPr>
            <p:spPr>
              <a:xfrm>
                <a:off x="6193969" y="4048886"/>
                <a:ext cx="1090601" cy="630901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01" extrusionOk="0">
                    <a:moveTo>
                      <a:pt x="578158" y="615410"/>
                    </a:moveTo>
                    <a:lnTo>
                      <a:pt x="26838" y="296323"/>
                    </a:lnTo>
                    <a:cubicBezTo>
                      <a:pt x="-12895" y="273368"/>
                      <a:pt x="-7952" y="233172"/>
                      <a:pt x="37960" y="206597"/>
                    </a:cubicBezTo>
                    <a:lnTo>
                      <a:pt x="395272" y="0"/>
                    </a:lnTo>
                    <a:lnTo>
                      <a:pt x="1090601" y="402241"/>
                    </a:lnTo>
                    <a:lnTo>
                      <a:pt x="733764" y="608838"/>
                    </a:lnTo>
                    <a:cubicBezTo>
                      <a:pt x="687377" y="635508"/>
                      <a:pt x="617891" y="638366"/>
                      <a:pt x="578158" y="61541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3" name="Google Shape;433;p15"/>
              <p:cNvSpPr/>
              <p:nvPr/>
            </p:nvSpPr>
            <p:spPr>
              <a:xfrm>
                <a:off x="7252346" y="4430077"/>
                <a:ext cx="32128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32128" h="21050" extrusionOk="0">
                    <a:moveTo>
                      <a:pt x="32129" y="21050"/>
                    </a:moveTo>
                    <a:lnTo>
                      <a:pt x="32129" y="0"/>
                    </a:lnTo>
                    <a:lnTo>
                      <a:pt x="0" y="18574"/>
                    </a:lnTo>
                    <a:lnTo>
                      <a:pt x="32129" y="2105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4" name="Google Shape;434;p15"/>
              <p:cNvSpPr/>
              <p:nvPr/>
            </p:nvSpPr>
            <p:spPr>
              <a:xfrm>
                <a:off x="6193906" y="4285773"/>
                <a:ext cx="32984" cy="21431"/>
              </a:xfrm>
              <a:custGeom>
                <a:avLst/>
                <a:gdLst/>
                <a:ahLst/>
                <a:cxnLst/>
                <a:rect l="l" t="t" r="r" b="b"/>
                <a:pathLst>
                  <a:path w="32984" h="21431" extrusionOk="0">
                    <a:moveTo>
                      <a:pt x="0" y="21431"/>
                    </a:moveTo>
                    <a:lnTo>
                      <a:pt x="0" y="0"/>
                    </a:lnTo>
                    <a:lnTo>
                      <a:pt x="32984" y="13716"/>
                    </a:lnTo>
                    <a:lnTo>
                      <a:pt x="0" y="214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5" name="Google Shape;435;p15"/>
              <p:cNvSpPr/>
              <p:nvPr/>
            </p:nvSpPr>
            <p:spPr>
              <a:xfrm>
                <a:off x="6193969" y="4027741"/>
                <a:ext cx="1090601" cy="630949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49" extrusionOk="0">
                    <a:moveTo>
                      <a:pt x="578158" y="615410"/>
                    </a:moveTo>
                    <a:lnTo>
                      <a:pt x="26838" y="296418"/>
                    </a:lnTo>
                    <a:cubicBezTo>
                      <a:pt x="-12895" y="273368"/>
                      <a:pt x="-7952" y="233267"/>
                      <a:pt x="37960" y="206693"/>
                    </a:cubicBezTo>
                    <a:lnTo>
                      <a:pt x="395272" y="0"/>
                    </a:lnTo>
                    <a:lnTo>
                      <a:pt x="1090601" y="402336"/>
                    </a:lnTo>
                    <a:lnTo>
                      <a:pt x="733764" y="608934"/>
                    </a:lnTo>
                    <a:cubicBezTo>
                      <a:pt x="687377" y="635508"/>
                      <a:pt x="617891" y="638461"/>
                      <a:pt x="578158" y="615410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6" name="Google Shape;436;p15"/>
              <p:cNvSpPr/>
              <p:nvPr/>
            </p:nvSpPr>
            <p:spPr>
              <a:xfrm>
                <a:off x="6504927" y="3742563"/>
                <a:ext cx="779547" cy="687514"/>
              </a:xfrm>
              <a:custGeom>
                <a:avLst/>
                <a:gdLst/>
                <a:ahLst/>
                <a:cxnLst/>
                <a:rect l="l" t="t" r="r" b="b"/>
                <a:pathLst>
                  <a:path w="779547" h="687514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0"/>
                    </a:lnTo>
                    <a:lnTo>
                      <a:pt x="779548" y="687514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7" name="Google Shape;437;p15"/>
              <p:cNvSpPr/>
              <p:nvPr/>
            </p:nvSpPr>
            <p:spPr>
              <a:xfrm>
                <a:off x="7254152" y="4405788"/>
                <a:ext cx="30322" cy="36004"/>
              </a:xfrm>
              <a:custGeom>
                <a:avLst/>
                <a:gdLst/>
                <a:ahLst/>
                <a:cxnLst/>
                <a:rect l="l" t="t" r="r" b="b"/>
                <a:pathLst>
                  <a:path w="30322" h="36004" extrusionOk="0">
                    <a:moveTo>
                      <a:pt x="9981" y="36004"/>
                    </a:moveTo>
                    <a:lnTo>
                      <a:pt x="30323" y="242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8" name="Google Shape;438;p15"/>
              <p:cNvSpPr/>
              <p:nvPr/>
            </p:nvSpPr>
            <p:spPr>
              <a:xfrm>
                <a:off x="6482779" y="3753326"/>
                <a:ext cx="781258" cy="688466"/>
              </a:xfrm>
              <a:custGeom>
                <a:avLst/>
                <a:gdLst/>
                <a:ahLst/>
                <a:cxnLst/>
                <a:rect l="l" t="t" r="r" b="b"/>
                <a:pathLst>
                  <a:path w="781258" h="688466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1"/>
                    </a:lnTo>
                    <a:lnTo>
                      <a:pt x="781259" y="688467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9" name="Google Shape;439;p15"/>
              <p:cNvSpPr/>
              <p:nvPr/>
            </p:nvSpPr>
            <p:spPr>
              <a:xfrm>
                <a:off x="5563120" y="1047716"/>
                <a:ext cx="2859545" cy="3884751"/>
              </a:xfrm>
              <a:custGeom>
                <a:avLst/>
                <a:gdLst/>
                <a:ahLst/>
                <a:cxnLst/>
                <a:rect l="l" t="t" r="r" b="b"/>
                <a:pathLst>
                  <a:path w="2859545" h="3884751" extrusionOk="0">
                    <a:moveTo>
                      <a:pt x="2790441" y="3876709"/>
                    </a:moveTo>
                    <a:lnTo>
                      <a:pt x="69105" y="2302131"/>
                    </a:lnTo>
                    <a:cubicBezTo>
                      <a:pt x="31083" y="2280033"/>
                      <a:pt x="0" y="2220787"/>
                      <a:pt x="0" y="2169829"/>
                    </a:cubicBezTo>
                    <a:lnTo>
                      <a:pt x="0" y="60708"/>
                    </a:lnTo>
                    <a:cubicBezTo>
                      <a:pt x="0" y="9654"/>
                      <a:pt x="30988" y="-13778"/>
                      <a:pt x="69105" y="8320"/>
                    </a:cubicBezTo>
                    <a:lnTo>
                      <a:pt x="2790441" y="1582517"/>
                    </a:lnTo>
                    <a:cubicBezTo>
                      <a:pt x="2828463" y="1604615"/>
                      <a:pt x="2859546" y="1663861"/>
                      <a:pt x="2859546" y="1714819"/>
                    </a:cubicBezTo>
                    <a:lnTo>
                      <a:pt x="2859546" y="3823940"/>
                    </a:lnTo>
                    <a:cubicBezTo>
                      <a:pt x="2859261" y="3874899"/>
                      <a:pt x="2828463" y="3898330"/>
                      <a:pt x="2790441" y="3876709"/>
                    </a:cubicBez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0" name="Google Shape;440;p15"/>
              <p:cNvSpPr/>
              <p:nvPr/>
            </p:nvSpPr>
            <p:spPr>
              <a:xfrm>
                <a:off x="8367249" y="4838795"/>
                <a:ext cx="30132" cy="106965"/>
              </a:xfrm>
              <a:custGeom>
                <a:avLst/>
                <a:gdLst/>
                <a:ahLst/>
                <a:cxnLst/>
                <a:rect l="l" t="t" r="r" b="b"/>
                <a:pathLst>
                  <a:path w="30132" h="106965" extrusionOk="0">
                    <a:moveTo>
                      <a:pt x="0" y="106966"/>
                    </a:moveTo>
                    <a:lnTo>
                      <a:pt x="30132" y="89535"/>
                    </a:lnTo>
                    <a:lnTo>
                      <a:pt x="17110" y="0"/>
                    </a:lnTo>
                    <a:lnTo>
                      <a:pt x="0" y="106966"/>
                    </a:ln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1" name="Google Shape;441;p15"/>
              <p:cNvSpPr/>
              <p:nvPr/>
            </p:nvSpPr>
            <p:spPr>
              <a:xfrm>
                <a:off x="5558272" y="1051845"/>
                <a:ext cx="72337" cy="31155"/>
              </a:xfrm>
              <a:custGeom>
                <a:avLst/>
                <a:gdLst/>
                <a:ahLst/>
                <a:cxnLst/>
                <a:rect l="l" t="t" r="r" b="b"/>
                <a:pathLst>
                  <a:path w="72337" h="31155" extrusionOk="0">
                    <a:moveTo>
                      <a:pt x="0" y="17240"/>
                    </a:moveTo>
                    <a:lnTo>
                      <a:pt x="29657" y="0"/>
                    </a:lnTo>
                    <a:lnTo>
                      <a:pt x="72337" y="24479"/>
                    </a:lnTo>
                    <a:cubicBezTo>
                      <a:pt x="72337" y="24479"/>
                      <a:pt x="26901" y="31433"/>
                      <a:pt x="25760" y="31147"/>
                    </a:cubicBezTo>
                    <a:cubicBezTo>
                      <a:pt x="24619" y="30861"/>
                      <a:pt x="0" y="17240"/>
                      <a:pt x="0" y="1724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" name="Google Shape;442;p15"/>
              <p:cNvSpPr/>
              <p:nvPr/>
            </p:nvSpPr>
            <p:spPr>
              <a:xfrm>
                <a:off x="5538216" y="1062192"/>
                <a:ext cx="2859165" cy="3884558"/>
              </a:xfrm>
              <a:custGeom>
                <a:avLst/>
                <a:gdLst/>
                <a:ahLst/>
                <a:cxnLst/>
                <a:rect l="l" t="t" r="r" b="b"/>
                <a:pathLst>
                  <a:path w="2859165" h="3884558" extrusionOk="0">
                    <a:moveTo>
                      <a:pt x="2790061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789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893" y="-13776"/>
                      <a:pt x="69105" y="8322"/>
                    </a:cubicBezTo>
                    <a:lnTo>
                      <a:pt x="2790061" y="1582519"/>
                    </a:lnTo>
                    <a:cubicBezTo>
                      <a:pt x="2828083" y="1604617"/>
                      <a:pt x="2859166" y="1663862"/>
                      <a:pt x="2859166" y="1714821"/>
                    </a:cubicBezTo>
                    <a:lnTo>
                      <a:pt x="2859166" y="3824132"/>
                    </a:lnTo>
                    <a:cubicBezTo>
                      <a:pt x="2859166" y="3874900"/>
                      <a:pt x="2828273" y="3898332"/>
                      <a:pt x="2790061" y="3876234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3" name="Google Shape;443;p15"/>
              <p:cNvSpPr/>
              <p:nvPr/>
            </p:nvSpPr>
            <p:spPr>
              <a:xfrm>
                <a:off x="5533368" y="1064955"/>
                <a:ext cx="2859260" cy="3884554"/>
              </a:xfrm>
              <a:custGeom>
                <a:avLst/>
                <a:gdLst/>
                <a:ahLst/>
                <a:cxnLst/>
                <a:rect l="l" t="t" r="r" b="b"/>
                <a:pathLst>
                  <a:path w="2859260" h="3884554" extrusionOk="0">
                    <a:moveTo>
                      <a:pt x="2790156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694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988" y="-13776"/>
                      <a:pt x="69105" y="8322"/>
                    </a:cubicBezTo>
                    <a:lnTo>
                      <a:pt x="2790156" y="1582995"/>
                    </a:lnTo>
                    <a:cubicBezTo>
                      <a:pt x="2828178" y="1604998"/>
                      <a:pt x="2859261" y="1664243"/>
                      <a:pt x="2859261" y="1715297"/>
                    </a:cubicBezTo>
                    <a:lnTo>
                      <a:pt x="2859261" y="3823847"/>
                    </a:lnTo>
                    <a:cubicBezTo>
                      <a:pt x="2859261" y="3874900"/>
                      <a:pt x="2828273" y="3898332"/>
                      <a:pt x="2790156" y="3876234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4" name="Google Shape;444;p15"/>
              <p:cNvSpPr/>
              <p:nvPr/>
            </p:nvSpPr>
            <p:spPr>
              <a:xfrm>
                <a:off x="5568443" y="1110406"/>
                <a:ext cx="2788159" cy="3702480"/>
              </a:xfrm>
              <a:custGeom>
                <a:avLst/>
                <a:gdLst/>
                <a:ahLst/>
                <a:cxnLst/>
                <a:rect l="l" t="t" r="r" b="b"/>
                <a:pathLst>
                  <a:path w="2788159" h="3702480" extrusionOk="0">
                    <a:moveTo>
                      <a:pt x="2786734" y="3702481"/>
                    </a:moveTo>
                    <a:lnTo>
                      <a:pt x="0" y="2089993"/>
                    </a:lnTo>
                    <a:lnTo>
                      <a:pt x="951" y="23640"/>
                    </a:lnTo>
                    <a:cubicBezTo>
                      <a:pt x="951" y="2494"/>
                      <a:pt x="15779" y="-6078"/>
                      <a:pt x="34030" y="4590"/>
                    </a:cubicBezTo>
                    <a:lnTo>
                      <a:pt x="2755080" y="1578691"/>
                    </a:lnTo>
                    <a:cubicBezTo>
                      <a:pt x="2774529" y="1591407"/>
                      <a:pt x="2786800" y="1612610"/>
                      <a:pt x="2788160" y="16358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5" name="Google Shape;445;p15"/>
              <p:cNvSpPr/>
              <p:nvPr/>
            </p:nvSpPr>
            <p:spPr>
              <a:xfrm>
                <a:off x="5762166" y="1403396"/>
                <a:ext cx="919754" cy="618313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13" extrusionOk="0">
                    <a:moveTo>
                      <a:pt x="906256" y="616665"/>
                    </a:moveTo>
                    <a:lnTo>
                      <a:pt x="13498" y="100220"/>
                    </a:lnTo>
                    <a:cubicBezTo>
                      <a:pt x="5142" y="94185"/>
                      <a:pt x="133" y="84538"/>
                      <a:pt x="0" y="74217"/>
                    </a:cubicBezTo>
                    <a:lnTo>
                      <a:pt x="0" y="11828"/>
                    </a:lnTo>
                    <a:cubicBezTo>
                      <a:pt x="0" y="2303"/>
                      <a:pt x="5988" y="-2745"/>
                      <a:pt x="13498" y="1541"/>
                    </a:cubicBezTo>
                    <a:lnTo>
                      <a:pt x="906256" y="517986"/>
                    </a:lnTo>
                    <a:cubicBezTo>
                      <a:pt x="914574" y="524052"/>
                      <a:pt x="919574" y="533680"/>
                      <a:pt x="919754" y="543990"/>
                    </a:cubicBezTo>
                    <a:lnTo>
                      <a:pt x="919754" y="606378"/>
                    </a:lnTo>
                    <a:cubicBezTo>
                      <a:pt x="919754" y="616380"/>
                      <a:pt x="913671" y="621047"/>
                      <a:pt x="906256" y="61666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6" name="Google Shape;446;p15"/>
              <p:cNvSpPr/>
              <p:nvPr/>
            </p:nvSpPr>
            <p:spPr>
              <a:xfrm>
                <a:off x="5766158" y="1584712"/>
                <a:ext cx="686298" cy="451951"/>
              </a:xfrm>
              <a:custGeom>
                <a:avLst/>
                <a:gdLst/>
                <a:ahLst/>
                <a:cxnLst/>
                <a:rect l="l" t="t" r="r" b="b"/>
                <a:pathLst>
                  <a:path w="686298" h="451951" extrusionOk="0">
                    <a:moveTo>
                      <a:pt x="672991" y="450304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057"/>
                    </a:lnTo>
                    <a:cubicBezTo>
                      <a:pt x="681261" y="389103"/>
                      <a:pt x="686194" y="398708"/>
                      <a:pt x="686299" y="408965"/>
                    </a:cubicBezTo>
                    <a:lnTo>
                      <a:pt x="686299" y="440017"/>
                    </a:lnTo>
                    <a:cubicBezTo>
                      <a:pt x="686299" y="450018"/>
                      <a:pt x="680405" y="454685"/>
                      <a:pt x="672991" y="45030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7" name="Google Shape;447;p15"/>
              <p:cNvSpPr/>
              <p:nvPr/>
            </p:nvSpPr>
            <p:spPr>
              <a:xfrm>
                <a:off x="5766158" y="1702632"/>
                <a:ext cx="686488" cy="45175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759" extrusionOk="0">
                    <a:moveTo>
                      <a:pt x="672991" y="450018"/>
                    </a:moveTo>
                    <a:lnTo>
                      <a:pt x="13593" y="69018"/>
                    </a:lnTo>
                    <a:cubicBezTo>
                      <a:pt x="5199" y="63044"/>
                      <a:pt x="152" y="53422"/>
                      <a:pt x="0" y="43110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343"/>
                    </a:lnTo>
                    <a:cubicBezTo>
                      <a:pt x="681337" y="389344"/>
                      <a:pt x="686337" y="398964"/>
                      <a:pt x="686489" y="409251"/>
                    </a:cubicBezTo>
                    <a:lnTo>
                      <a:pt x="686489" y="440302"/>
                    </a:lnTo>
                    <a:cubicBezTo>
                      <a:pt x="686299" y="450018"/>
                      <a:pt x="680405" y="454495"/>
                      <a:pt x="672991" y="450018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8" name="Google Shape;448;p15"/>
              <p:cNvSpPr/>
              <p:nvPr/>
            </p:nvSpPr>
            <p:spPr>
              <a:xfrm>
                <a:off x="5766158" y="1820170"/>
                <a:ext cx="562156" cy="379997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97" extrusionOk="0">
                    <a:moveTo>
                      <a:pt x="548564" y="378390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548564" y="311048"/>
                    </a:lnTo>
                    <a:cubicBezTo>
                      <a:pt x="556948" y="317077"/>
                      <a:pt x="561985" y="326717"/>
                      <a:pt x="562157" y="337051"/>
                    </a:cubicBezTo>
                    <a:lnTo>
                      <a:pt x="562157" y="368103"/>
                    </a:lnTo>
                    <a:cubicBezTo>
                      <a:pt x="562157" y="378104"/>
                      <a:pt x="556073" y="382676"/>
                      <a:pt x="548564" y="3783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9" name="Google Shape;449;p15"/>
              <p:cNvSpPr/>
              <p:nvPr/>
            </p:nvSpPr>
            <p:spPr>
              <a:xfrm>
                <a:off x="5762166" y="2639293"/>
                <a:ext cx="919754" cy="618340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40" extrusionOk="0">
                    <a:moveTo>
                      <a:pt x="906256" y="616732"/>
                    </a:moveTo>
                    <a:lnTo>
                      <a:pt x="13498" y="100287"/>
                    </a:lnTo>
                    <a:cubicBezTo>
                      <a:pt x="5142" y="94248"/>
                      <a:pt x="133" y="84609"/>
                      <a:pt x="0" y="74284"/>
                    </a:cubicBezTo>
                    <a:lnTo>
                      <a:pt x="0" y="11895"/>
                    </a:lnTo>
                    <a:cubicBezTo>
                      <a:pt x="0" y="1894"/>
                      <a:pt x="5988" y="-2678"/>
                      <a:pt x="13498" y="1608"/>
                    </a:cubicBezTo>
                    <a:lnTo>
                      <a:pt x="906256" y="518053"/>
                    </a:lnTo>
                    <a:cubicBezTo>
                      <a:pt x="914574" y="524121"/>
                      <a:pt x="919574" y="533751"/>
                      <a:pt x="919754" y="544057"/>
                    </a:cubicBezTo>
                    <a:lnTo>
                      <a:pt x="919754" y="606445"/>
                    </a:lnTo>
                    <a:cubicBezTo>
                      <a:pt x="919754" y="616447"/>
                      <a:pt x="913671" y="621019"/>
                      <a:pt x="906256" y="61673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0" name="Google Shape;450;p15"/>
              <p:cNvSpPr/>
              <p:nvPr/>
            </p:nvSpPr>
            <p:spPr>
              <a:xfrm>
                <a:off x="5766158" y="2821069"/>
                <a:ext cx="686488" cy="45151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519" extrusionOk="0">
                    <a:moveTo>
                      <a:pt x="672991" y="449910"/>
                    </a:moveTo>
                    <a:lnTo>
                      <a:pt x="13593" y="68910"/>
                    </a:lnTo>
                    <a:cubicBezTo>
                      <a:pt x="5209" y="62881"/>
                      <a:pt x="171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672991" y="382664"/>
                    </a:lnTo>
                    <a:cubicBezTo>
                      <a:pt x="681308" y="388731"/>
                      <a:pt x="686308" y="398361"/>
                      <a:pt x="686489" y="408667"/>
                    </a:cubicBezTo>
                    <a:lnTo>
                      <a:pt x="686489" y="439719"/>
                    </a:lnTo>
                    <a:cubicBezTo>
                      <a:pt x="686299" y="449625"/>
                      <a:pt x="680405" y="454197"/>
                      <a:pt x="672991" y="44991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1" name="Google Shape;451;p15"/>
              <p:cNvSpPr/>
              <p:nvPr/>
            </p:nvSpPr>
            <p:spPr>
              <a:xfrm>
                <a:off x="5766158" y="2938486"/>
                <a:ext cx="686488" cy="451826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826" extrusionOk="0">
                    <a:moveTo>
                      <a:pt x="672991" y="450223"/>
                    </a:moveTo>
                    <a:lnTo>
                      <a:pt x="13593" y="68747"/>
                    </a:lnTo>
                    <a:cubicBezTo>
                      <a:pt x="5228" y="62756"/>
                      <a:pt x="190" y="53145"/>
                      <a:pt x="0" y="42839"/>
                    </a:cubicBezTo>
                    <a:lnTo>
                      <a:pt x="0" y="11787"/>
                    </a:lnTo>
                    <a:cubicBezTo>
                      <a:pt x="0" y="2262"/>
                      <a:pt x="6084" y="-2786"/>
                      <a:pt x="13593" y="1595"/>
                    </a:cubicBezTo>
                    <a:lnTo>
                      <a:pt x="672991" y="382595"/>
                    </a:lnTo>
                    <a:cubicBezTo>
                      <a:pt x="681308" y="388663"/>
                      <a:pt x="686308" y="398293"/>
                      <a:pt x="686489" y="408599"/>
                    </a:cubicBezTo>
                    <a:lnTo>
                      <a:pt x="686489" y="439650"/>
                    </a:lnTo>
                    <a:cubicBezTo>
                      <a:pt x="686299" y="449937"/>
                      <a:pt x="680405" y="454509"/>
                      <a:pt x="672991" y="450223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2" name="Google Shape;452;p15"/>
              <p:cNvSpPr/>
              <p:nvPr/>
            </p:nvSpPr>
            <p:spPr>
              <a:xfrm>
                <a:off x="5766158" y="3056051"/>
                <a:ext cx="562156" cy="379920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20" extrusionOk="0">
                    <a:moveTo>
                      <a:pt x="548564" y="378378"/>
                    </a:moveTo>
                    <a:lnTo>
                      <a:pt x="13593" y="68910"/>
                    </a:lnTo>
                    <a:cubicBezTo>
                      <a:pt x="5199" y="62900"/>
                      <a:pt x="152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548564" y="311131"/>
                    </a:lnTo>
                    <a:cubicBezTo>
                      <a:pt x="556948" y="317161"/>
                      <a:pt x="561985" y="326800"/>
                      <a:pt x="562157" y="337134"/>
                    </a:cubicBezTo>
                    <a:lnTo>
                      <a:pt x="562157" y="368186"/>
                    </a:lnTo>
                    <a:cubicBezTo>
                      <a:pt x="562157" y="378187"/>
                      <a:pt x="556073" y="382473"/>
                      <a:pt x="548564" y="37837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3" name="Google Shape;453;p15"/>
              <p:cNvSpPr/>
              <p:nvPr/>
            </p:nvSpPr>
            <p:spPr>
              <a:xfrm>
                <a:off x="6897600" y="3332192"/>
                <a:ext cx="1250451" cy="1162368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62368" extrusionOk="0">
                    <a:moveTo>
                      <a:pt x="9696" y="77186"/>
                    </a:moveTo>
                    <a:cubicBezTo>
                      <a:pt x="9696" y="77186"/>
                      <a:pt x="108173" y="160053"/>
                      <a:pt x="250376" y="46896"/>
                    </a:cubicBezTo>
                    <a:cubicBezTo>
                      <a:pt x="351895" y="-36543"/>
                      <a:pt x="442672" y="11082"/>
                      <a:pt x="493242" y="39657"/>
                    </a:cubicBezTo>
                    <a:cubicBezTo>
                      <a:pt x="543811" y="68232"/>
                      <a:pt x="616813" y="85758"/>
                      <a:pt x="755879" y="337409"/>
                    </a:cubicBezTo>
                    <a:cubicBezTo>
                      <a:pt x="755879" y="337409"/>
                      <a:pt x="801125" y="416276"/>
                      <a:pt x="875839" y="459519"/>
                    </a:cubicBezTo>
                    <a:cubicBezTo>
                      <a:pt x="950552" y="502763"/>
                      <a:pt x="986483" y="481617"/>
                      <a:pt x="1045227" y="392844"/>
                    </a:cubicBezTo>
                    <a:cubicBezTo>
                      <a:pt x="1103971" y="304071"/>
                      <a:pt x="1142469" y="205773"/>
                      <a:pt x="1250452" y="269972"/>
                    </a:cubicBezTo>
                    <a:lnTo>
                      <a:pt x="1250452" y="1162369"/>
                    </a:lnTo>
                    <a:lnTo>
                      <a:pt x="0" y="439707"/>
                    </a:lnTo>
                    <a:lnTo>
                      <a:pt x="0" y="71375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4" name="Google Shape;454;p15"/>
              <p:cNvSpPr/>
              <p:nvPr/>
            </p:nvSpPr>
            <p:spPr>
              <a:xfrm>
                <a:off x="5766443" y="2003281"/>
                <a:ext cx="882682" cy="1029375"/>
              </a:xfrm>
              <a:custGeom>
                <a:avLst/>
                <a:gdLst/>
                <a:ahLst/>
                <a:cxnLst/>
                <a:rect l="l" t="t" r="r" b="b"/>
                <a:pathLst>
                  <a:path w="882682" h="1029375" extrusionOk="0">
                    <a:moveTo>
                      <a:pt x="869090" y="1027764"/>
                    </a:moveTo>
                    <a:lnTo>
                      <a:pt x="13593" y="532464"/>
                    </a:lnTo>
                    <a:cubicBezTo>
                      <a:pt x="5209" y="526435"/>
                      <a:pt x="171" y="516796"/>
                      <a:pt x="0" y="506461"/>
                    </a:cubicBezTo>
                    <a:lnTo>
                      <a:pt x="0" y="11828"/>
                    </a:lnTo>
                    <a:cubicBezTo>
                      <a:pt x="0" y="2303"/>
                      <a:pt x="6084" y="-2745"/>
                      <a:pt x="13593" y="1541"/>
                    </a:cubicBezTo>
                    <a:lnTo>
                      <a:pt x="869090" y="496841"/>
                    </a:lnTo>
                    <a:cubicBezTo>
                      <a:pt x="877474" y="502870"/>
                      <a:pt x="882512" y="512510"/>
                      <a:pt x="882683" y="522844"/>
                    </a:cubicBezTo>
                    <a:lnTo>
                      <a:pt x="882683" y="1017668"/>
                    </a:lnTo>
                    <a:cubicBezTo>
                      <a:pt x="882683" y="1027479"/>
                      <a:pt x="876599" y="1032051"/>
                      <a:pt x="869090" y="102776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5" name="Google Shape;455;p15"/>
              <p:cNvSpPr/>
              <p:nvPr/>
            </p:nvSpPr>
            <p:spPr>
              <a:xfrm>
                <a:off x="6897600" y="3388613"/>
                <a:ext cx="1250451" cy="1106424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06424" extrusionOk="0">
                    <a:moveTo>
                      <a:pt x="0" y="0"/>
                    </a:moveTo>
                    <a:lnTo>
                      <a:pt x="0" y="383096"/>
                    </a:lnTo>
                    <a:lnTo>
                      <a:pt x="1250452" y="1106424"/>
                    </a:lnTo>
                    <a:lnTo>
                      <a:pt x="1250452" y="214027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6" name="Google Shape;456;p15"/>
              <p:cNvSpPr/>
              <p:nvPr/>
            </p:nvSpPr>
            <p:spPr>
              <a:xfrm>
                <a:off x="7389036" y="3376326"/>
                <a:ext cx="9505" cy="678751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678751" extrusionOk="0">
                    <a:moveTo>
                      <a:pt x="0" y="0"/>
                    </a:moveTo>
                    <a:lnTo>
                      <a:pt x="0" y="678752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7" name="Google Shape;457;p15"/>
              <p:cNvSpPr/>
              <p:nvPr/>
            </p:nvSpPr>
            <p:spPr>
              <a:xfrm>
                <a:off x="7771633" y="3805618"/>
                <a:ext cx="9505" cy="470725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470725" extrusionOk="0">
                    <a:moveTo>
                      <a:pt x="0" y="0"/>
                    </a:moveTo>
                    <a:lnTo>
                      <a:pt x="0" y="470725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8" name="Google Shape;458;p15"/>
              <p:cNvSpPr/>
              <p:nvPr/>
            </p:nvSpPr>
            <p:spPr>
              <a:xfrm>
                <a:off x="6897600" y="3332663"/>
                <a:ext cx="1250451" cy="479359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479359" extrusionOk="0">
                    <a:moveTo>
                      <a:pt x="0" y="70905"/>
                    </a:moveTo>
                    <a:cubicBezTo>
                      <a:pt x="221859" y="208732"/>
                      <a:pt x="253227" y="-102831"/>
                      <a:pt x="494953" y="36996"/>
                    </a:cubicBezTo>
                    <a:cubicBezTo>
                      <a:pt x="736678" y="176823"/>
                      <a:pt x="703314" y="359036"/>
                      <a:pt x="881732" y="462288"/>
                    </a:cubicBezTo>
                    <a:cubicBezTo>
                      <a:pt x="1060151" y="565538"/>
                      <a:pt x="1064333" y="162250"/>
                      <a:pt x="1250452" y="269978"/>
                    </a:cubicBezTo>
                  </a:path>
                </a:pathLst>
              </a:custGeom>
              <a:noFill/>
              <a:ln w="14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9" name="Google Shape;459;p15"/>
              <p:cNvSpPr/>
              <p:nvPr/>
            </p:nvSpPr>
            <p:spPr>
              <a:xfrm rot="-1801764">
                <a:off x="7364922" y="3334621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0" name="Google Shape;460;p15"/>
              <p:cNvSpPr/>
              <p:nvPr/>
            </p:nvSpPr>
            <p:spPr>
              <a:xfrm rot="-1790023">
                <a:off x="8141346" y="3571007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4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4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1" name="Google Shape;461;p15"/>
              <p:cNvSpPr/>
              <p:nvPr/>
            </p:nvSpPr>
            <p:spPr>
              <a:xfrm rot="-1790023">
                <a:off x="7763340" y="3766404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3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3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2" name="Google Shape;462;p15"/>
              <p:cNvSpPr/>
              <p:nvPr/>
            </p:nvSpPr>
            <p:spPr>
              <a:xfrm rot="-1801764">
                <a:off x="6873548" y="3361832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3" name="Google Shape;463;p15"/>
              <p:cNvSpPr/>
              <p:nvPr/>
            </p:nvSpPr>
            <p:spPr>
              <a:xfrm>
                <a:off x="6868038" y="2430219"/>
                <a:ext cx="78705" cy="316778"/>
              </a:xfrm>
              <a:custGeom>
                <a:avLst/>
                <a:gdLst/>
                <a:ahLst/>
                <a:cxnLst/>
                <a:rect l="l" t="t" r="r" b="b"/>
                <a:pathLst>
                  <a:path w="78705" h="316778" extrusionOk="0">
                    <a:moveTo>
                      <a:pt x="64828" y="315171"/>
                    </a:moveTo>
                    <a:lnTo>
                      <a:pt x="13593" y="285548"/>
                    </a:lnTo>
                    <a:cubicBezTo>
                      <a:pt x="5209" y="279519"/>
                      <a:pt x="171" y="269880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193" y="37136"/>
                      <a:pt x="78335" y="46566"/>
                      <a:pt x="78706" y="56758"/>
                    </a:cubicBezTo>
                    <a:lnTo>
                      <a:pt x="78706" y="304884"/>
                    </a:lnTo>
                    <a:cubicBezTo>
                      <a:pt x="78706" y="314885"/>
                      <a:pt x="72337" y="319457"/>
                      <a:pt x="64828" y="3151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4" name="Google Shape;464;p15"/>
              <p:cNvSpPr/>
              <p:nvPr/>
            </p:nvSpPr>
            <p:spPr>
              <a:xfrm>
                <a:off x="6986477" y="2241366"/>
                <a:ext cx="78420" cy="57392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73928" extrusionOk="0">
                    <a:moveTo>
                      <a:pt x="64828" y="572319"/>
                    </a:moveTo>
                    <a:lnTo>
                      <a:pt x="13593" y="542601"/>
                    </a:lnTo>
                    <a:cubicBezTo>
                      <a:pt x="5199" y="536629"/>
                      <a:pt x="152" y="527009"/>
                      <a:pt x="0" y="516693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4828" y="31299"/>
                    </a:lnTo>
                    <a:cubicBezTo>
                      <a:pt x="73211" y="37328"/>
                      <a:pt x="78249" y="46967"/>
                      <a:pt x="78421" y="57302"/>
                    </a:cubicBezTo>
                    <a:lnTo>
                      <a:pt x="78421" y="562127"/>
                    </a:lnTo>
                    <a:cubicBezTo>
                      <a:pt x="78041" y="572033"/>
                      <a:pt x="71957" y="576605"/>
                      <a:pt x="64828" y="57231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5" name="Google Shape;465;p15"/>
              <p:cNvSpPr/>
              <p:nvPr/>
            </p:nvSpPr>
            <p:spPr>
              <a:xfrm>
                <a:off x="7222119" y="2426981"/>
                <a:ext cx="78420" cy="524860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24860" extrusionOk="0">
                    <a:moveTo>
                      <a:pt x="64828" y="523197"/>
                    </a:moveTo>
                    <a:lnTo>
                      <a:pt x="13593" y="493574"/>
                    </a:lnTo>
                    <a:cubicBezTo>
                      <a:pt x="5181" y="487583"/>
                      <a:pt x="124" y="477915"/>
                      <a:pt x="0" y="467571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231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513005"/>
                    </a:lnTo>
                    <a:cubicBezTo>
                      <a:pt x="78421" y="523006"/>
                      <a:pt x="72337" y="527578"/>
                      <a:pt x="64828" y="523197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6" name="Google Shape;466;p15"/>
              <p:cNvSpPr/>
              <p:nvPr/>
            </p:nvSpPr>
            <p:spPr>
              <a:xfrm>
                <a:off x="7340177" y="2573447"/>
                <a:ext cx="78420" cy="446687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446687" extrusionOk="0">
                    <a:moveTo>
                      <a:pt x="64827" y="445025"/>
                    </a:moveTo>
                    <a:lnTo>
                      <a:pt x="13593" y="415402"/>
                    </a:lnTo>
                    <a:cubicBezTo>
                      <a:pt x="5209" y="409373"/>
                      <a:pt x="171" y="399734"/>
                      <a:pt x="0" y="389399"/>
                    </a:cubicBezTo>
                    <a:lnTo>
                      <a:pt x="0" y="11828"/>
                    </a:lnTo>
                    <a:cubicBezTo>
                      <a:pt x="0" y="2303"/>
                      <a:pt x="6083" y="-2745"/>
                      <a:pt x="13593" y="1541"/>
                    </a:cubicBezTo>
                    <a:lnTo>
                      <a:pt x="64827" y="31259"/>
                    </a:lnTo>
                    <a:cubicBezTo>
                      <a:pt x="73221" y="37231"/>
                      <a:pt x="78268" y="46851"/>
                      <a:pt x="78421" y="57167"/>
                    </a:cubicBezTo>
                    <a:lnTo>
                      <a:pt x="78421" y="434738"/>
                    </a:lnTo>
                    <a:cubicBezTo>
                      <a:pt x="78421" y="444835"/>
                      <a:pt x="72337" y="449406"/>
                      <a:pt x="64827" y="44502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7" name="Google Shape;467;p15"/>
              <p:cNvSpPr/>
              <p:nvPr/>
            </p:nvSpPr>
            <p:spPr>
              <a:xfrm>
                <a:off x="7575249" y="2900319"/>
                <a:ext cx="78325" cy="255777"/>
              </a:xfrm>
              <a:custGeom>
                <a:avLst/>
                <a:gdLst/>
                <a:ahLst/>
                <a:cxnLst/>
                <a:rect l="l" t="t" r="r" b="b"/>
                <a:pathLst>
                  <a:path w="78325" h="255777" extrusionOk="0">
                    <a:moveTo>
                      <a:pt x="64828" y="254170"/>
                    </a:moveTo>
                    <a:lnTo>
                      <a:pt x="13498" y="224547"/>
                    </a:lnTo>
                    <a:cubicBezTo>
                      <a:pt x="5143" y="218508"/>
                      <a:pt x="133" y="208869"/>
                      <a:pt x="0" y="198544"/>
                    </a:cubicBezTo>
                    <a:lnTo>
                      <a:pt x="0" y="11949"/>
                    </a:lnTo>
                    <a:cubicBezTo>
                      <a:pt x="0" y="1853"/>
                      <a:pt x="5989" y="-2719"/>
                      <a:pt x="13498" y="1662"/>
                    </a:cubicBezTo>
                    <a:lnTo>
                      <a:pt x="64828" y="31285"/>
                    </a:lnTo>
                    <a:cubicBezTo>
                      <a:pt x="73145" y="37352"/>
                      <a:pt x="78145" y="46982"/>
                      <a:pt x="78325" y="57288"/>
                    </a:cubicBezTo>
                    <a:lnTo>
                      <a:pt x="78325" y="243883"/>
                    </a:lnTo>
                    <a:cubicBezTo>
                      <a:pt x="78325" y="253884"/>
                      <a:pt x="72242" y="258456"/>
                      <a:pt x="64828" y="2541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8" name="Google Shape;468;p15"/>
              <p:cNvSpPr/>
              <p:nvPr/>
            </p:nvSpPr>
            <p:spPr>
              <a:xfrm>
                <a:off x="7693593" y="2520557"/>
                <a:ext cx="78420" cy="70383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703833" extrusionOk="0">
                    <a:moveTo>
                      <a:pt x="64447" y="702226"/>
                    </a:moveTo>
                    <a:lnTo>
                      <a:pt x="13593" y="672508"/>
                    </a:lnTo>
                    <a:cubicBezTo>
                      <a:pt x="5199" y="666536"/>
                      <a:pt x="152" y="656916"/>
                      <a:pt x="0" y="646600"/>
                    </a:cubicBezTo>
                    <a:lnTo>
                      <a:pt x="0" y="11949"/>
                    </a:lnTo>
                    <a:cubicBezTo>
                      <a:pt x="0" y="1853"/>
                      <a:pt x="6083" y="-2719"/>
                      <a:pt x="13593" y="1662"/>
                    </a:cubicBezTo>
                    <a:lnTo>
                      <a:pt x="64828" y="31285"/>
                    </a:lnTo>
                    <a:cubicBezTo>
                      <a:pt x="73221" y="37305"/>
                      <a:pt x="78268" y="46954"/>
                      <a:pt x="78421" y="57288"/>
                    </a:cubicBezTo>
                    <a:lnTo>
                      <a:pt x="78421" y="691939"/>
                    </a:lnTo>
                    <a:cubicBezTo>
                      <a:pt x="78040" y="701940"/>
                      <a:pt x="71957" y="706512"/>
                      <a:pt x="64447" y="70222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9" name="Google Shape;469;p15"/>
              <p:cNvSpPr/>
              <p:nvPr/>
            </p:nvSpPr>
            <p:spPr>
              <a:xfrm>
                <a:off x="7981135" y="3135165"/>
                <a:ext cx="78420" cy="25581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255818" extrusionOk="0">
                    <a:moveTo>
                      <a:pt x="64828" y="254211"/>
                    </a:moveTo>
                    <a:lnTo>
                      <a:pt x="13593" y="224493"/>
                    </a:lnTo>
                    <a:cubicBezTo>
                      <a:pt x="5199" y="218521"/>
                      <a:pt x="152" y="208900"/>
                      <a:pt x="0" y="19858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240" y="37317"/>
                      <a:pt x="78297" y="46985"/>
                      <a:pt x="78421" y="57329"/>
                    </a:cubicBezTo>
                    <a:lnTo>
                      <a:pt x="78421" y="243924"/>
                    </a:lnTo>
                    <a:cubicBezTo>
                      <a:pt x="78421" y="253925"/>
                      <a:pt x="72337" y="258497"/>
                      <a:pt x="64828" y="25421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0" name="Google Shape;470;p15"/>
              <p:cNvSpPr/>
              <p:nvPr/>
            </p:nvSpPr>
            <p:spPr>
              <a:xfrm>
                <a:off x="8099193" y="3142308"/>
                <a:ext cx="78420" cy="31696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316963" extrusionOk="0">
                    <a:moveTo>
                      <a:pt x="64828" y="315266"/>
                    </a:moveTo>
                    <a:lnTo>
                      <a:pt x="13593" y="285548"/>
                    </a:lnTo>
                    <a:cubicBezTo>
                      <a:pt x="5181" y="279557"/>
                      <a:pt x="124" y="269889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4" y="-2678"/>
                      <a:pt x="13593" y="1608"/>
                    </a:cubicBezTo>
                    <a:lnTo>
                      <a:pt x="64828" y="31230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305360"/>
                    </a:lnTo>
                    <a:cubicBezTo>
                      <a:pt x="78421" y="315266"/>
                      <a:pt x="72337" y="319648"/>
                      <a:pt x="64828" y="31526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71" name="Google Shape;471;p15"/>
            <p:cNvSpPr/>
            <p:nvPr/>
          </p:nvSpPr>
          <p:spPr>
            <a:xfrm>
              <a:off x="2810939" y="4355647"/>
              <a:ext cx="905825" cy="524291"/>
            </a:xfrm>
            <a:custGeom>
              <a:avLst/>
              <a:gdLst/>
              <a:ahLst/>
              <a:cxnLst/>
              <a:rect l="l" t="t" r="r" b="b"/>
              <a:pathLst>
                <a:path w="905825" h="524291" extrusionOk="0">
                  <a:moveTo>
                    <a:pt x="456810" y="505052"/>
                  </a:moveTo>
                  <a:lnTo>
                    <a:pt x="32483" y="259879"/>
                  </a:lnTo>
                  <a:cubicBezTo>
                    <a:pt x="-15615" y="231970"/>
                    <a:pt x="-9626" y="183679"/>
                    <a:pt x="45981" y="151294"/>
                  </a:cubicBezTo>
                  <a:lnTo>
                    <a:pt x="261376" y="26611"/>
                  </a:lnTo>
                  <a:cubicBezTo>
                    <a:pt x="316889" y="-5488"/>
                    <a:pt x="400632" y="-9298"/>
                    <a:pt x="449015" y="19277"/>
                  </a:cubicBezTo>
                  <a:lnTo>
                    <a:pt x="873342" y="264832"/>
                  </a:lnTo>
                  <a:cubicBezTo>
                    <a:pt x="921440" y="292645"/>
                    <a:pt x="915451" y="341032"/>
                    <a:pt x="859844" y="373322"/>
                  </a:cubicBezTo>
                  <a:lnTo>
                    <a:pt x="644449" y="498004"/>
                  </a:lnTo>
                  <a:cubicBezTo>
                    <a:pt x="588937" y="529627"/>
                    <a:pt x="505193" y="533627"/>
                    <a:pt x="456810" y="505052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" name="Google Shape;472;p15"/>
            <p:cNvSpPr/>
            <p:nvPr/>
          </p:nvSpPr>
          <p:spPr>
            <a:xfrm>
              <a:off x="2999385" y="3858955"/>
              <a:ext cx="906089" cy="910207"/>
            </a:xfrm>
            <a:custGeom>
              <a:avLst/>
              <a:gdLst/>
              <a:ahLst/>
              <a:cxnLst/>
              <a:rect l="l" t="t" r="r" b="b"/>
              <a:pathLst>
                <a:path w="906089" h="910207" extrusionOk="0">
                  <a:moveTo>
                    <a:pt x="906089" y="695706"/>
                  </a:moveTo>
                  <a:lnTo>
                    <a:pt x="906089" y="102203"/>
                  </a:lnTo>
                  <a:lnTo>
                    <a:pt x="23" y="0"/>
                  </a:lnTo>
                  <a:lnTo>
                    <a:pt x="23" y="597218"/>
                  </a:lnTo>
                  <a:lnTo>
                    <a:pt x="23" y="597218"/>
                  </a:lnTo>
                  <a:cubicBezTo>
                    <a:pt x="-547" y="615506"/>
                    <a:pt x="9528" y="632936"/>
                    <a:pt x="32342" y="645891"/>
                  </a:cubicBezTo>
                  <a:lnTo>
                    <a:pt x="456668" y="891445"/>
                  </a:lnTo>
                  <a:cubicBezTo>
                    <a:pt x="504766" y="919258"/>
                    <a:pt x="588795" y="915734"/>
                    <a:pt x="644307" y="883634"/>
                  </a:cubicBezTo>
                  <a:lnTo>
                    <a:pt x="859702" y="758952"/>
                  </a:lnTo>
                  <a:cubicBezTo>
                    <a:pt x="890975" y="740855"/>
                    <a:pt x="906565" y="717518"/>
                    <a:pt x="905614" y="6957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" name="Google Shape;473;p15"/>
            <p:cNvSpPr/>
            <p:nvPr/>
          </p:nvSpPr>
          <p:spPr>
            <a:xfrm>
              <a:off x="2999385" y="3718383"/>
              <a:ext cx="905566" cy="524522"/>
            </a:xfrm>
            <a:custGeom>
              <a:avLst/>
              <a:gdLst/>
              <a:ahLst/>
              <a:cxnLst/>
              <a:rect l="l" t="t" r="r" b="b"/>
              <a:pathLst>
                <a:path w="905566" h="524522" extrusionOk="0">
                  <a:moveTo>
                    <a:pt x="905519" y="307545"/>
                  </a:moveTo>
                  <a:lnTo>
                    <a:pt x="905519" y="242775"/>
                  </a:lnTo>
                  <a:lnTo>
                    <a:pt x="835843" y="242775"/>
                  </a:lnTo>
                  <a:lnTo>
                    <a:pt x="448874" y="18842"/>
                  </a:lnTo>
                  <a:cubicBezTo>
                    <a:pt x="400776" y="-9066"/>
                    <a:pt x="316747" y="-5542"/>
                    <a:pt x="261235" y="26557"/>
                  </a:cubicBezTo>
                  <a:lnTo>
                    <a:pt x="45839" y="151716"/>
                  </a:lnTo>
                  <a:cubicBezTo>
                    <a:pt x="42009" y="153897"/>
                    <a:pt x="38296" y="156279"/>
                    <a:pt x="34718" y="158860"/>
                  </a:cubicBezTo>
                  <a:lnTo>
                    <a:pt x="23" y="141048"/>
                  </a:lnTo>
                  <a:cubicBezTo>
                    <a:pt x="23" y="141048"/>
                    <a:pt x="23" y="209533"/>
                    <a:pt x="23" y="211819"/>
                  </a:cubicBezTo>
                  <a:lnTo>
                    <a:pt x="23" y="211819"/>
                  </a:lnTo>
                  <a:cubicBezTo>
                    <a:pt x="-547" y="229916"/>
                    <a:pt x="9528" y="247347"/>
                    <a:pt x="32342" y="260301"/>
                  </a:cubicBezTo>
                  <a:lnTo>
                    <a:pt x="456668" y="505760"/>
                  </a:lnTo>
                  <a:cubicBezTo>
                    <a:pt x="504766" y="533573"/>
                    <a:pt x="588795" y="530049"/>
                    <a:pt x="644307" y="497950"/>
                  </a:cubicBezTo>
                  <a:lnTo>
                    <a:pt x="859702" y="373363"/>
                  </a:lnTo>
                  <a:cubicBezTo>
                    <a:pt x="891926" y="354313"/>
                    <a:pt x="907230" y="330500"/>
                    <a:pt x="905424" y="308021"/>
                  </a:cubicBezTo>
                  <a:close/>
                </a:path>
              </a:pathLst>
            </a:custGeom>
            <a:solidFill>
              <a:srgbClr val="ED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" name="Google Shape;474;p15"/>
            <p:cNvSpPr/>
            <p:nvPr/>
          </p:nvSpPr>
          <p:spPr>
            <a:xfrm>
              <a:off x="2999243" y="3647851"/>
              <a:ext cx="905825" cy="524031"/>
            </a:xfrm>
            <a:custGeom>
              <a:avLst/>
              <a:gdLst/>
              <a:ahLst/>
              <a:cxnLst/>
              <a:rect l="l" t="t" r="r" b="b"/>
              <a:pathLst>
                <a:path w="905825" h="524031" extrusionOk="0">
                  <a:moveTo>
                    <a:pt x="456810" y="505236"/>
                  </a:moveTo>
                  <a:lnTo>
                    <a:pt x="32483" y="259777"/>
                  </a:lnTo>
                  <a:cubicBezTo>
                    <a:pt x="-15615" y="231964"/>
                    <a:pt x="-9626" y="183577"/>
                    <a:pt x="45981" y="151192"/>
                  </a:cubicBezTo>
                  <a:lnTo>
                    <a:pt x="261376" y="26605"/>
                  </a:lnTo>
                  <a:cubicBezTo>
                    <a:pt x="316889" y="-5589"/>
                    <a:pt x="400917" y="-9018"/>
                    <a:pt x="449015" y="18795"/>
                  </a:cubicBezTo>
                  <a:lnTo>
                    <a:pt x="873342" y="264254"/>
                  </a:lnTo>
                  <a:cubicBezTo>
                    <a:pt x="921440" y="292067"/>
                    <a:pt x="915451" y="340454"/>
                    <a:pt x="859844" y="372839"/>
                  </a:cubicBezTo>
                  <a:lnTo>
                    <a:pt x="644449" y="497426"/>
                  </a:lnTo>
                  <a:cubicBezTo>
                    <a:pt x="588937" y="529620"/>
                    <a:pt x="504908" y="533050"/>
                    <a:pt x="456810" y="505236"/>
                  </a:cubicBezTo>
                  <a:close/>
                </a:path>
              </a:pathLst>
            </a:custGeom>
            <a:solidFill>
              <a:srgbClr val="E2E5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" name="Google Shape;475;p15"/>
            <p:cNvSpPr/>
            <p:nvPr/>
          </p:nvSpPr>
          <p:spPr>
            <a:xfrm>
              <a:off x="3230772" y="3780524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293" y="12575"/>
                    <a:pt x="13716" y="14395"/>
                    <a:pt x="11312" y="16424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" name="Google Shape;476;p15"/>
            <p:cNvSpPr/>
            <p:nvPr/>
          </p:nvSpPr>
          <p:spPr>
            <a:xfrm>
              <a:off x="3230772" y="3756847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8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8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" name="Google Shape;477;p15"/>
            <p:cNvSpPr/>
            <p:nvPr/>
          </p:nvSpPr>
          <p:spPr>
            <a:xfrm>
              <a:off x="3393243" y="3872036"/>
              <a:ext cx="129623" cy="74995"/>
            </a:xfrm>
            <a:custGeom>
              <a:avLst/>
              <a:gdLst/>
              <a:ahLst/>
              <a:cxnLst/>
              <a:rect l="l" t="t" r="r" b="b"/>
              <a:pathLst>
                <a:path w="129623" h="74995" extrusionOk="0">
                  <a:moveTo>
                    <a:pt x="128018" y="45689"/>
                  </a:moveTo>
                  <a:cubicBezTo>
                    <a:pt x="124482" y="53623"/>
                    <a:pt x="118341" y="60110"/>
                    <a:pt x="110623" y="64072"/>
                  </a:cubicBezTo>
                  <a:cubicBezTo>
                    <a:pt x="81812" y="78636"/>
                    <a:pt x="47801" y="78636"/>
                    <a:pt x="18990" y="64072"/>
                  </a:cubicBezTo>
                  <a:cubicBezTo>
                    <a:pt x="11271" y="60110"/>
                    <a:pt x="5131" y="53623"/>
                    <a:pt x="1595" y="45689"/>
                  </a:cubicBezTo>
                  <a:cubicBezTo>
                    <a:pt x="-3158" y="33497"/>
                    <a:pt x="2735" y="20448"/>
                    <a:pt x="18990" y="10923"/>
                  </a:cubicBezTo>
                  <a:cubicBezTo>
                    <a:pt x="47801" y="-3641"/>
                    <a:pt x="81812" y="-3641"/>
                    <a:pt x="110623" y="10923"/>
                  </a:cubicBezTo>
                  <a:cubicBezTo>
                    <a:pt x="126972" y="19971"/>
                    <a:pt x="132771" y="33021"/>
                    <a:pt x="128018" y="4568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" name="Google Shape;478;p15"/>
            <p:cNvSpPr/>
            <p:nvPr/>
          </p:nvSpPr>
          <p:spPr>
            <a:xfrm>
              <a:off x="3395112" y="3888323"/>
              <a:ext cx="126148" cy="58707"/>
            </a:xfrm>
            <a:custGeom>
              <a:avLst/>
              <a:gdLst/>
              <a:ahLst/>
              <a:cxnLst/>
              <a:rect l="l" t="t" r="r" b="b"/>
              <a:pathLst>
                <a:path w="126148" h="58707" extrusionOk="0">
                  <a:moveTo>
                    <a:pt x="126149" y="29401"/>
                  </a:moveTo>
                  <a:cubicBezTo>
                    <a:pt x="122613" y="37336"/>
                    <a:pt x="116472" y="43822"/>
                    <a:pt x="108754" y="47784"/>
                  </a:cubicBezTo>
                  <a:cubicBezTo>
                    <a:pt x="79942" y="62348"/>
                    <a:pt x="45932" y="62348"/>
                    <a:pt x="17120" y="47784"/>
                  </a:cubicBezTo>
                  <a:cubicBezTo>
                    <a:pt x="6959" y="47051"/>
                    <a:pt x="-683" y="38202"/>
                    <a:pt x="48" y="28030"/>
                  </a:cubicBezTo>
                  <a:cubicBezTo>
                    <a:pt x="704" y="18867"/>
                    <a:pt x="7976" y="11580"/>
                    <a:pt x="17120" y="10923"/>
                  </a:cubicBezTo>
                  <a:cubicBezTo>
                    <a:pt x="45932" y="-3641"/>
                    <a:pt x="79942" y="-3641"/>
                    <a:pt x="108754" y="10923"/>
                  </a:cubicBezTo>
                  <a:cubicBezTo>
                    <a:pt x="116491" y="14904"/>
                    <a:pt x="122632" y="21429"/>
                    <a:pt x="126149" y="294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9" name="Google Shape;479;p15"/>
            <p:cNvSpPr/>
            <p:nvPr/>
          </p:nvSpPr>
          <p:spPr>
            <a:xfrm>
              <a:off x="3543979" y="3964737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321" y="12585"/>
                    <a:pt x="13745" y="14366"/>
                    <a:pt x="11312" y="16328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" name="Google Shape;480;p15"/>
            <p:cNvSpPr/>
            <p:nvPr/>
          </p:nvSpPr>
          <p:spPr>
            <a:xfrm>
              <a:off x="3543979" y="3941061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9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9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" name="Google Shape;481;p15"/>
            <p:cNvSpPr/>
            <p:nvPr/>
          </p:nvSpPr>
          <p:spPr>
            <a:xfrm>
              <a:off x="5673026" y="4464079"/>
              <a:ext cx="468241" cy="270891"/>
            </a:xfrm>
            <a:custGeom>
              <a:avLst/>
              <a:gdLst/>
              <a:ahLst/>
              <a:cxnLst/>
              <a:rect l="l" t="t" r="r" b="b"/>
              <a:pathLst>
                <a:path w="468241" h="270891" extrusionOk="0">
                  <a:moveTo>
                    <a:pt x="468242" y="135445"/>
                  </a:moveTo>
                  <a:cubicBezTo>
                    <a:pt x="468242" y="210250"/>
                    <a:pt x="363422" y="270891"/>
                    <a:pt x="234121" y="270891"/>
                  </a:cubicBezTo>
                  <a:cubicBezTo>
                    <a:pt x="104819" y="270891"/>
                    <a:pt x="0" y="210250"/>
                    <a:pt x="0" y="135445"/>
                  </a:cubicBezTo>
                  <a:cubicBezTo>
                    <a:pt x="0" y="60641"/>
                    <a:pt x="104819" y="0"/>
                    <a:pt x="234121" y="0"/>
                  </a:cubicBezTo>
                  <a:cubicBezTo>
                    <a:pt x="363422" y="0"/>
                    <a:pt x="468242" y="60641"/>
                    <a:pt x="468242" y="13544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" name="Google Shape;482;p15"/>
            <p:cNvSpPr/>
            <p:nvPr/>
          </p:nvSpPr>
          <p:spPr>
            <a:xfrm>
              <a:off x="5819482" y="3280817"/>
              <a:ext cx="243195" cy="356577"/>
            </a:xfrm>
            <a:custGeom>
              <a:avLst/>
              <a:gdLst/>
              <a:ahLst/>
              <a:cxnLst/>
              <a:rect l="l" t="t" r="r" b="b"/>
              <a:pathLst>
                <a:path w="243195" h="356577" extrusionOk="0">
                  <a:moveTo>
                    <a:pt x="85669" y="11781"/>
                  </a:moveTo>
                  <a:cubicBezTo>
                    <a:pt x="95174" y="-3744"/>
                    <a:pt x="169318" y="-14031"/>
                    <a:pt x="193652" y="48738"/>
                  </a:cubicBezTo>
                  <a:cubicBezTo>
                    <a:pt x="203157" y="72551"/>
                    <a:pt x="201446" y="133416"/>
                    <a:pt x="209145" y="171611"/>
                  </a:cubicBezTo>
                  <a:cubicBezTo>
                    <a:pt x="216845" y="209806"/>
                    <a:pt x="235000" y="231523"/>
                    <a:pt x="241559" y="262479"/>
                  </a:cubicBezTo>
                  <a:cubicBezTo>
                    <a:pt x="248118" y="293436"/>
                    <a:pt x="237472" y="345442"/>
                    <a:pt x="162854" y="354681"/>
                  </a:cubicBezTo>
                  <a:cubicBezTo>
                    <a:pt x="88236" y="363921"/>
                    <a:pt x="30917" y="337632"/>
                    <a:pt x="13332" y="313819"/>
                  </a:cubicBezTo>
                  <a:cubicBezTo>
                    <a:pt x="-4253" y="290007"/>
                    <a:pt x="-4634" y="239334"/>
                    <a:pt x="13332" y="212092"/>
                  </a:cubicBezTo>
                  <a:cubicBezTo>
                    <a:pt x="31297" y="184851"/>
                    <a:pt x="45556" y="162848"/>
                    <a:pt x="45080" y="127415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" name="Google Shape;483;p15"/>
            <p:cNvSpPr/>
            <p:nvPr/>
          </p:nvSpPr>
          <p:spPr>
            <a:xfrm>
              <a:off x="5837923" y="3277536"/>
              <a:ext cx="116085" cy="143945"/>
            </a:xfrm>
            <a:custGeom>
              <a:avLst/>
              <a:gdLst/>
              <a:ahLst/>
              <a:cxnLst/>
              <a:rect l="l" t="t" r="r" b="b"/>
              <a:pathLst>
                <a:path w="116085" h="143945" extrusionOk="0">
                  <a:moveTo>
                    <a:pt x="116086" y="4300"/>
                  </a:moveTo>
                  <a:cubicBezTo>
                    <a:pt x="116086" y="4300"/>
                    <a:pt x="60383" y="-11798"/>
                    <a:pt x="26639" y="18301"/>
                  </a:cubicBezTo>
                  <a:cubicBezTo>
                    <a:pt x="3978" y="39285"/>
                    <a:pt x="-5176" y="71137"/>
                    <a:pt x="2875" y="100979"/>
                  </a:cubicBezTo>
                  <a:cubicBezTo>
                    <a:pt x="7343" y="118600"/>
                    <a:pt x="16373" y="142603"/>
                    <a:pt x="30346" y="143936"/>
                  </a:cubicBezTo>
                  <a:cubicBezTo>
                    <a:pt x="44319" y="145270"/>
                    <a:pt x="116086" y="4300"/>
                    <a:pt x="116086" y="4300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" name="Google Shape;484;p15"/>
            <p:cNvSpPr/>
            <p:nvPr/>
          </p:nvSpPr>
          <p:spPr>
            <a:xfrm>
              <a:off x="5860663" y="3433950"/>
              <a:ext cx="143677" cy="161015"/>
            </a:xfrm>
            <a:custGeom>
              <a:avLst/>
              <a:gdLst/>
              <a:ahLst/>
              <a:cxnLst/>
              <a:rect l="l" t="t" r="r" b="b"/>
              <a:pathLst>
                <a:path w="143677" h="161015" extrusionOk="0">
                  <a:moveTo>
                    <a:pt x="114638" y="0"/>
                  </a:moveTo>
                  <a:cubicBezTo>
                    <a:pt x="114638" y="0"/>
                    <a:pt x="110931" y="62103"/>
                    <a:pt x="112072" y="66675"/>
                  </a:cubicBezTo>
                  <a:cubicBezTo>
                    <a:pt x="113212" y="71247"/>
                    <a:pt x="136406" y="76200"/>
                    <a:pt x="142965" y="81153"/>
                  </a:cubicBezTo>
                  <a:cubicBezTo>
                    <a:pt x="149524" y="86106"/>
                    <a:pt x="109220" y="149638"/>
                    <a:pt x="88783" y="158972"/>
                  </a:cubicBezTo>
                  <a:cubicBezTo>
                    <a:pt x="68346" y="168307"/>
                    <a:pt x="4944" y="144399"/>
                    <a:pt x="477" y="112871"/>
                  </a:cubicBezTo>
                  <a:cubicBezTo>
                    <a:pt x="-3515" y="83725"/>
                    <a:pt x="18632" y="61151"/>
                    <a:pt x="27187" y="53245"/>
                  </a:cubicBezTo>
                  <a:cubicBezTo>
                    <a:pt x="32995" y="52692"/>
                    <a:pt x="38841" y="52531"/>
                    <a:pt x="44678" y="52769"/>
                  </a:cubicBezTo>
                  <a:lnTo>
                    <a:pt x="46579" y="22670"/>
                  </a:lnTo>
                  <a:cubicBezTo>
                    <a:pt x="74335" y="13811"/>
                    <a:pt x="114638" y="0"/>
                    <a:pt x="114638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5" name="Google Shape;485;p15"/>
            <p:cNvSpPr/>
            <p:nvPr/>
          </p:nvSpPr>
          <p:spPr>
            <a:xfrm>
              <a:off x="5729287" y="3551002"/>
              <a:ext cx="121787" cy="284211"/>
            </a:xfrm>
            <a:custGeom>
              <a:avLst/>
              <a:gdLst/>
              <a:ahLst/>
              <a:cxnLst/>
              <a:rect l="l" t="t" r="r" b="b"/>
              <a:pathLst>
                <a:path w="121787" h="284211" extrusionOk="0">
                  <a:moveTo>
                    <a:pt x="96303" y="391"/>
                  </a:moveTo>
                  <a:cubicBezTo>
                    <a:pt x="96303" y="-1418"/>
                    <a:pt x="86797" y="3630"/>
                    <a:pt x="86797" y="3725"/>
                  </a:cubicBezTo>
                  <a:cubicBezTo>
                    <a:pt x="86797" y="3820"/>
                    <a:pt x="82330" y="163269"/>
                    <a:pt x="74535" y="177747"/>
                  </a:cubicBezTo>
                  <a:lnTo>
                    <a:pt x="74535" y="177747"/>
                  </a:lnTo>
                  <a:cubicBezTo>
                    <a:pt x="54669" y="211560"/>
                    <a:pt x="2103" y="268901"/>
                    <a:pt x="772" y="275283"/>
                  </a:cubicBezTo>
                  <a:cubicBezTo>
                    <a:pt x="-3125" y="294333"/>
                    <a:pt x="8092" y="277283"/>
                    <a:pt x="26152" y="275283"/>
                  </a:cubicBezTo>
                  <a:cubicBezTo>
                    <a:pt x="36323" y="274044"/>
                    <a:pt x="96113" y="213466"/>
                    <a:pt x="109516" y="199654"/>
                  </a:cubicBezTo>
                  <a:lnTo>
                    <a:pt x="110371" y="200131"/>
                  </a:lnTo>
                  <a:lnTo>
                    <a:pt x="110371" y="198607"/>
                  </a:lnTo>
                  <a:lnTo>
                    <a:pt x="112082" y="196797"/>
                  </a:lnTo>
                  <a:cubicBezTo>
                    <a:pt x="112424" y="192482"/>
                    <a:pt x="112424" y="188158"/>
                    <a:pt x="112082" y="183843"/>
                  </a:cubicBezTo>
                  <a:cubicBezTo>
                    <a:pt x="137272" y="10583"/>
                    <a:pt x="106664" y="-942"/>
                    <a:pt x="96303" y="39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" name="Google Shape;486;p15"/>
            <p:cNvSpPr/>
            <p:nvPr/>
          </p:nvSpPr>
          <p:spPr>
            <a:xfrm>
              <a:off x="5818929" y="3486611"/>
              <a:ext cx="209320" cy="241045"/>
            </a:xfrm>
            <a:custGeom>
              <a:avLst/>
              <a:gdLst/>
              <a:ahLst/>
              <a:cxnLst/>
              <a:rect l="l" t="t" r="r" b="b"/>
              <a:pathLst>
                <a:path w="209320" h="241045" extrusionOk="0">
                  <a:moveTo>
                    <a:pt x="164832" y="20110"/>
                  </a:moveTo>
                  <a:cubicBezTo>
                    <a:pt x="182322" y="22777"/>
                    <a:pt x="202189" y="32111"/>
                    <a:pt x="204945" y="41636"/>
                  </a:cubicBezTo>
                  <a:cubicBezTo>
                    <a:pt x="212141" y="76098"/>
                    <a:pt x="210439" y="111835"/>
                    <a:pt x="200002" y="145459"/>
                  </a:cubicBezTo>
                  <a:cubicBezTo>
                    <a:pt x="184889" y="185464"/>
                    <a:pt x="174718" y="210895"/>
                    <a:pt x="165973" y="228136"/>
                  </a:cubicBezTo>
                  <a:cubicBezTo>
                    <a:pt x="165973" y="228136"/>
                    <a:pt x="90594" y="260521"/>
                    <a:pt x="29758" y="222706"/>
                  </a:cubicBezTo>
                  <a:cubicBezTo>
                    <a:pt x="29758" y="222706"/>
                    <a:pt x="25576" y="179844"/>
                    <a:pt x="25291" y="156889"/>
                  </a:cubicBezTo>
                  <a:cubicBezTo>
                    <a:pt x="-30792" y="107835"/>
                    <a:pt x="17211" y="47351"/>
                    <a:pt x="64739" y="393"/>
                  </a:cubicBezTo>
                  <a:cubicBezTo>
                    <a:pt x="70433" y="-131"/>
                    <a:pt x="76155" y="-131"/>
                    <a:pt x="81849" y="393"/>
                  </a:cubicBezTo>
                  <a:cubicBezTo>
                    <a:pt x="81849" y="393"/>
                    <a:pt x="39454" y="50685"/>
                    <a:pt x="68921" y="79260"/>
                  </a:cubicBezTo>
                  <a:cubicBezTo>
                    <a:pt x="132133" y="59638"/>
                    <a:pt x="144680" y="31063"/>
                    <a:pt x="164832" y="2011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" name="Google Shape;487;p15"/>
            <p:cNvSpPr/>
            <p:nvPr/>
          </p:nvSpPr>
          <p:spPr>
            <a:xfrm>
              <a:off x="5856166" y="3289038"/>
              <a:ext cx="154042" cy="190250"/>
            </a:xfrm>
            <a:custGeom>
              <a:avLst/>
              <a:gdLst/>
              <a:ahLst/>
              <a:cxnLst/>
              <a:rect l="l" t="t" r="r" b="b"/>
              <a:pathLst>
                <a:path w="154042" h="190250" extrusionOk="0">
                  <a:moveTo>
                    <a:pt x="3263" y="67854"/>
                  </a:moveTo>
                  <a:lnTo>
                    <a:pt x="3263" y="67854"/>
                  </a:lnTo>
                  <a:cubicBezTo>
                    <a:pt x="9442" y="27945"/>
                    <a:pt x="38244" y="-2250"/>
                    <a:pt x="79308" y="132"/>
                  </a:cubicBezTo>
                  <a:cubicBezTo>
                    <a:pt x="122872" y="2484"/>
                    <a:pt x="156274" y="39784"/>
                    <a:pt x="153926" y="83437"/>
                  </a:cubicBezTo>
                  <a:cubicBezTo>
                    <a:pt x="152586" y="108288"/>
                    <a:pt x="139668" y="131053"/>
                    <a:pt x="119041" y="144912"/>
                  </a:cubicBezTo>
                  <a:cubicBezTo>
                    <a:pt x="117624" y="150960"/>
                    <a:pt x="115486" y="156808"/>
                    <a:pt x="112672" y="162342"/>
                  </a:cubicBezTo>
                  <a:cubicBezTo>
                    <a:pt x="98129" y="179297"/>
                    <a:pt x="59441" y="190060"/>
                    <a:pt x="46704" y="190251"/>
                  </a:cubicBezTo>
                  <a:cubicBezTo>
                    <a:pt x="35677" y="190251"/>
                    <a:pt x="26172" y="180059"/>
                    <a:pt x="15811" y="162914"/>
                  </a:cubicBezTo>
                  <a:cubicBezTo>
                    <a:pt x="-5672" y="127195"/>
                    <a:pt x="-158" y="87571"/>
                    <a:pt x="3263" y="6785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" name="Google Shape;488;p15"/>
            <p:cNvSpPr/>
            <p:nvPr/>
          </p:nvSpPr>
          <p:spPr>
            <a:xfrm>
              <a:off x="5862376" y="3287995"/>
              <a:ext cx="154704" cy="145954"/>
            </a:xfrm>
            <a:custGeom>
              <a:avLst/>
              <a:gdLst/>
              <a:ahLst/>
              <a:cxnLst/>
              <a:rect l="l" t="t" r="r" b="b"/>
              <a:pathLst>
                <a:path w="154704" h="145954" extrusionOk="0">
                  <a:moveTo>
                    <a:pt x="85930" y="1937"/>
                  </a:moveTo>
                  <a:cubicBezTo>
                    <a:pt x="114447" y="7557"/>
                    <a:pt x="138400" y="15748"/>
                    <a:pt x="146290" y="44038"/>
                  </a:cubicBezTo>
                  <a:cubicBezTo>
                    <a:pt x="151613" y="63659"/>
                    <a:pt x="158647" y="101188"/>
                    <a:pt x="151993" y="116523"/>
                  </a:cubicBezTo>
                  <a:lnTo>
                    <a:pt x="147811" y="127857"/>
                  </a:lnTo>
                  <a:lnTo>
                    <a:pt x="112926" y="145955"/>
                  </a:lnTo>
                  <a:cubicBezTo>
                    <a:pt x="112926" y="145955"/>
                    <a:pt x="96576" y="132334"/>
                    <a:pt x="101709" y="92424"/>
                  </a:cubicBezTo>
                  <a:cubicBezTo>
                    <a:pt x="101510" y="87043"/>
                    <a:pt x="99798" y="81823"/>
                    <a:pt x="96766" y="77375"/>
                  </a:cubicBezTo>
                  <a:cubicBezTo>
                    <a:pt x="94580" y="73594"/>
                    <a:pt x="92954" y="69517"/>
                    <a:pt x="91919" y="65278"/>
                  </a:cubicBezTo>
                  <a:cubicBezTo>
                    <a:pt x="87774" y="54496"/>
                    <a:pt x="79685" y="45704"/>
                    <a:pt x="69295" y="40704"/>
                  </a:cubicBezTo>
                  <a:cubicBezTo>
                    <a:pt x="43345" y="26130"/>
                    <a:pt x="5323" y="38704"/>
                    <a:pt x="0" y="44038"/>
                  </a:cubicBezTo>
                  <a:cubicBezTo>
                    <a:pt x="15142" y="11452"/>
                    <a:pt x="50959" y="-6102"/>
                    <a:pt x="85930" y="193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" name="Google Shape;489;p15"/>
            <p:cNvSpPr/>
            <p:nvPr/>
          </p:nvSpPr>
          <p:spPr>
            <a:xfrm>
              <a:off x="5888298" y="4552945"/>
              <a:ext cx="121626" cy="93085"/>
            </a:xfrm>
            <a:custGeom>
              <a:avLst/>
              <a:gdLst/>
              <a:ahLst/>
              <a:cxnLst/>
              <a:rect l="l" t="t" r="r" b="b"/>
              <a:pathLst>
                <a:path w="121626" h="93085" extrusionOk="0">
                  <a:moveTo>
                    <a:pt x="112478" y="2"/>
                  </a:moveTo>
                  <a:cubicBezTo>
                    <a:pt x="97840" y="11908"/>
                    <a:pt x="75121" y="3717"/>
                    <a:pt x="74456" y="4765"/>
                  </a:cubicBezTo>
                  <a:cubicBezTo>
                    <a:pt x="57422" y="19395"/>
                    <a:pt x="39590" y="33073"/>
                    <a:pt x="21035" y="45722"/>
                  </a:cubicBezTo>
                  <a:cubicBezTo>
                    <a:pt x="11529" y="52866"/>
                    <a:pt x="-2254" y="62486"/>
                    <a:pt x="313" y="76202"/>
                  </a:cubicBezTo>
                  <a:cubicBezTo>
                    <a:pt x="4875" y="100872"/>
                    <a:pt x="44228" y="93347"/>
                    <a:pt x="59057" y="85727"/>
                  </a:cubicBezTo>
                  <a:cubicBezTo>
                    <a:pt x="73886" y="78107"/>
                    <a:pt x="86053" y="65725"/>
                    <a:pt x="100121" y="57152"/>
                  </a:cubicBezTo>
                  <a:cubicBezTo>
                    <a:pt x="110102" y="50961"/>
                    <a:pt x="119987" y="47627"/>
                    <a:pt x="121604" y="35054"/>
                  </a:cubicBezTo>
                  <a:cubicBezTo>
                    <a:pt x="122079" y="27149"/>
                    <a:pt x="115045" y="-284"/>
                    <a:pt x="112478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" name="Google Shape;490;p15"/>
            <p:cNvSpPr/>
            <p:nvPr/>
          </p:nvSpPr>
          <p:spPr>
            <a:xfrm>
              <a:off x="5888421" y="4582665"/>
              <a:ext cx="121131" cy="63346"/>
            </a:xfrm>
            <a:custGeom>
              <a:avLst/>
              <a:gdLst/>
              <a:ahLst/>
              <a:cxnLst/>
              <a:rect l="l" t="t" r="r" b="b"/>
              <a:pathLst>
                <a:path w="121131" h="63346" extrusionOk="0">
                  <a:moveTo>
                    <a:pt x="120910" y="0"/>
                  </a:moveTo>
                  <a:cubicBezTo>
                    <a:pt x="118914" y="12192"/>
                    <a:pt x="109219" y="15526"/>
                    <a:pt x="99238" y="21717"/>
                  </a:cubicBezTo>
                  <a:cubicBezTo>
                    <a:pt x="84979" y="30575"/>
                    <a:pt x="72432" y="43434"/>
                    <a:pt x="57604" y="50959"/>
                  </a:cubicBezTo>
                  <a:cubicBezTo>
                    <a:pt x="42775" y="58484"/>
                    <a:pt x="9601" y="64770"/>
                    <a:pt x="0" y="47244"/>
                  </a:cubicBezTo>
                  <a:cubicBezTo>
                    <a:pt x="5228" y="70961"/>
                    <a:pt x="43916" y="63532"/>
                    <a:pt x="58554" y="56007"/>
                  </a:cubicBezTo>
                  <a:cubicBezTo>
                    <a:pt x="73193" y="48482"/>
                    <a:pt x="85550" y="36004"/>
                    <a:pt x="99618" y="27432"/>
                  </a:cubicBezTo>
                  <a:cubicBezTo>
                    <a:pt x="109599" y="21241"/>
                    <a:pt x="119484" y="17907"/>
                    <a:pt x="121101" y="5334"/>
                  </a:cubicBezTo>
                  <a:cubicBezTo>
                    <a:pt x="121177" y="3553"/>
                    <a:pt x="121110" y="1772"/>
                    <a:pt x="120910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" name="Google Shape;491;p15"/>
            <p:cNvSpPr/>
            <p:nvPr/>
          </p:nvSpPr>
          <p:spPr>
            <a:xfrm>
              <a:off x="5795742" y="4532466"/>
              <a:ext cx="111395" cy="86487"/>
            </a:xfrm>
            <a:custGeom>
              <a:avLst/>
              <a:gdLst/>
              <a:ahLst/>
              <a:cxnLst/>
              <a:rect l="l" t="t" r="r" b="b"/>
              <a:pathLst>
                <a:path w="111395" h="86487" extrusionOk="0">
                  <a:moveTo>
                    <a:pt x="102659" y="2"/>
                  </a:moveTo>
                  <a:cubicBezTo>
                    <a:pt x="89257" y="10956"/>
                    <a:pt x="69105" y="4765"/>
                    <a:pt x="68154" y="5812"/>
                  </a:cubicBezTo>
                  <a:cubicBezTo>
                    <a:pt x="52537" y="19109"/>
                    <a:pt x="36225" y="31578"/>
                    <a:pt x="19296" y="43151"/>
                  </a:cubicBezTo>
                  <a:cubicBezTo>
                    <a:pt x="10931" y="49723"/>
                    <a:pt x="-2091" y="58486"/>
                    <a:pt x="285" y="71059"/>
                  </a:cubicBezTo>
                  <a:cubicBezTo>
                    <a:pt x="4467" y="93633"/>
                    <a:pt x="40493" y="86680"/>
                    <a:pt x="54181" y="79822"/>
                  </a:cubicBezTo>
                  <a:cubicBezTo>
                    <a:pt x="67869" y="72964"/>
                    <a:pt x="78800" y="61438"/>
                    <a:pt x="91728" y="53437"/>
                  </a:cubicBezTo>
                  <a:cubicBezTo>
                    <a:pt x="101234" y="47722"/>
                    <a:pt x="109884" y="44770"/>
                    <a:pt x="111309" y="33149"/>
                  </a:cubicBezTo>
                  <a:cubicBezTo>
                    <a:pt x="112260" y="26101"/>
                    <a:pt x="105036" y="-283"/>
                    <a:pt x="102659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" name="Google Shape;492;p15"/>
            <p:cNvSpPr/>
            <p:nvPr/>
          </p:nvSpPr>
          <p:spPr>
            <a:xfrm>
              <a:off x="5796313" y="4560948"/>
              <a:ext cx="110894" cy="58013"/>
            </a:xfrm>
            <a:custGeom>
              <a:avLst/>
              <a:gdLst/>
              <a:ahLst/>
              <a:cxnLst/>
              <a:rect l="l" t="t" r="r" b="b"/>
              <a:pathLst>
                <a:path w="110894" h="58013" extrusionOk="0">
                  <a:moveTo>
                    <a:pt x="110644" y="0"/>
                  </a:moveTo>
                  <a:cubicBezTo>
                    <a:pt x="108838" y="11144"/>
                    <a:pt x="99903" y="14192"/>
                    <a:pt x="90778" y="19812"/>
                  </a:cubicBezTo>
                  <a:cubicBezTo>
                    <a:pt x="77755" y="28004"/>
                    <a:pt x="66254" y="39719"/>
                    <a:pt x="52756" y="46672"/>
                  </a:cubicBezTo>
                  <a:cubicBezTo>
                    <a:pt x="39258" y="53626"/>
                    <a:pt x="8840" y="59341"/>
                    <a:pt x="0" y="43244"/>
                  </a:cubicBezTo>
                  <a:cubicBezTo>
                    <a:pt x="4753" y="64961"/>
                    <a:pt x="40208" y="58198"/>
                    <a:pt x="53706" y="51340"/>
                  </a:cubicBezTo>
                  <a:cubicBezTo>
                    <a:pt x="67204" y="44482"/>
                    <a:pt x="78325" y="32956"/>
                    <a:pt x="91253" y="24955"/>
                  </a:cubicBezTo>
                  <a:cubicBezTo>
                    <a:pt x="100758" y="19240"/>
                    <a:pt x="109408" y="16288"/>
                    <a:pt x="110834" y="4667"/>
                  </a:cubicBezTo>
                  <a:cubicBezTo>
                    <a:pt x="110958" y="3105"/>
                    <a:pt x="110891" y="1543"/>
                    <a:pt x="11064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" name="Google Shape;493;p15"/>
            <p:cNvSpPr/>
            <p:nvPr/>
          </p:nvSpPr>
          <p:spPr>
            <a:xfrm>
              <a:off x="5813683" y="3728558"/>
              <a:ext cx="237954" cy="833275"/>
            </a:xfrm>
            <a:custGeom>
              <a:avLst/>
              <a:gdLst/>
              <a:ahLst/>
              <a:cxnLst/>
              <a:rect l="l" t="t" r="r" b="b"/>
              <a:pathLst>
                <a:path w="237954" h="833275" extrusionOk="0">
                  <a:moveTo>
                    <a:pt x="6013" y="123825"/>
                  </a:moveTo>
                  <a:cubicBezTo>
                    <a:pt x="12477" y="73342"/>
                    <a:pt x="31013" y="0"/>
                    <a:pt x="31013" y="0"/>
                  </a:cubicBezTo>
                  <a:cubicBezTo>
                    <a:pt x="48541" y="8201"/>
                    <a:pt x="67495" y="12897"/>
                    <a:pt x="86810" y="13811"/>
                  </a:cubicBezTo>
                  <a:cubicBezTo>
                    <a:pt x="115136" y="13716"/>
                    <a:pt x="143396" y="10973"/>
                    <a:pt x="171219" y="5620"/>
                  </a:cubicBezTo>
                  <a:cubicBezTo>
                    <a:pt x="180287" y="21517"/>
                    <a:pt x="190220" y="36909"/>
                    <a:pt x="200971" y="51721"/>
                  </a:cubicBezTo>
                  <a:cubicBezTo>
                    <a:pt x="215515" y="71914"/>
                    <a:pt x="243746" y="116109"/>
                    <a:pt x="236902" y="193357"/>
                  </a:cubicBezTo>
                  <a:cubicBezTo>
                    <a:pt x="232435" y="243840"/>
                    <a:pt x="204203" y="458248"/>
                    <a:pt x="204203" y="458248"/>
                  </a:cubicBezTo>
                  <a:cubicBezTo>
                    <a:pt x="215201" y="494290"/>
                    <a:pt x="221056" y="531714"/>
                    <a:pt x="221598" y="569405"/>
                  </a:cubicBezTo>
                  <a:cubicBezTo>
                    <a:pt x="218937" y="614229"/>
                    <a:pt x="213024" y="658796"/>
                    <a:pt x="203918" y="702755"/>
                  </a:cubicBezTo>
                  <a:lnTo>
                    <a:pt x="187093" y="824389"/>
                  </a:lnTo>
                  <a:cubicBezTo>
                    <a:pt x="187093" y="824389"/>
                    <a:pt x="164660" y="840676"/>
                    <a:pt x="149071" y="829151"/>
                  </a:cubicBezTo>
                  <a:lnTo>
                    <a:pt x="151067" y="710089"/>
                  </a:lnTo>
                  <a:cubicBezTo>
                    <a:pt x="149166" y="680942"/>
                    <a:pt x="146219" y="637984"/>
                    <a:pt x="144413" y="610552"/>
                  </a:cubicBezTo>
                  <a:cubicBezTo>
                    <a:pt x="141371" y="565785"/>
                    <a:pt x="133387" y="494824"/>
                    <a:pt x="131106" y="477202"/>
                  </a:cubicBezTo>
                  <a:cubicBezTo>
                    <a:pt x="128824" y="459581"/>
                    <a:pt x="123121" y="428434"/>
                    <a:pt x="120364" y="393763"/>
                  </a:cubicBezTo>
                  <a:cubicBezTo>
                    <a:pt x="117608" y="359092"/>
                    <a:pt x="104680" y="182594"/>
                    <a:pt x="104680" y="182594"/>
                  </a:cubicBezTo>
                  <a:lnTo>
                    <a:pt x="102874" y="215646"/>
                  </a:lnTo>
                  <a:cubicBezTo>
                    <a:pt x="102874" y="215646"/>
                    <a:pt x="101068" y="269272"/>
                    <a:pt x="93369" y="335470"/>
                  </a:cubicBezTo>
                  <a:cubicBezTo>
                    <a:pt x="85669" y="401669"/>
                    <a:pt x="83008" y="430720"/>
                    <a:pt x="83008" y="430720"/>
                  </a:cubicBezTo>
                  <a:cubicBezTo>
                    <a:pt x="90308" y="444074"/>
                    <a:pt x="95412" y="458514"/>
                    <a:pt x="98121" y="473488"/>
                  </a:cubicBezTo>
                  <a:cubicBezTo>
                    <a:pt x="99452" y="487775"/>
                    <a:pt x="115707" y="600932"/>
                    <a:pt x="106011" y="658463"/>
                  </a:cubicBezTo>
                  <a:lnTo>
                    <a:pt x="85954" y="804863"/>
                  </a:lnTo>
                  <a:cubicBezTo>
                    <a:pt x="75869" y="811882"/>
                    <a:pt x="63018" y="813587"/>
                    <a:pt x="51449" y="809434"/>
                  </a:cubicBezTo>
                  <a:lnTo>
                    <a:pt x="39663" y="661892"/>
                  </a:lnTo>
                  <a:cubicBezTo>
                    <a:pt x="31773" y="605790"/>
                    <a:pt x="15043" y="486823"/>
                    <a:pt x="12477" y="471392"/>
                  </a:cubicBezTo>
                  <a:cubicBezTo>
                    <a:pt x="6773" y="440226"/>
                    <a:pt x="3408" y="408670"/>
                    <a:pt x="2401" y="376999"/>
                  </a:cubicBezTo>
                  <a:cubicBezTo>
                    <a:pt x="-1782" y="312991"/>
                    <a:pt x="-451" y="174212"/>
                    <a:pt x="6013" y="12382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" name="Google Shape;494;p15"/>
            <p:cNvSpPr/>
            <p:nvPr/>
          </p:nvSpPr>
          <p:spPr>
            <a:xfrm>
              <a:off x="5803516" y="3708175"/>
              <a:ext cx="253612" cy="553963"/>
            </a:xfrm>
            <a:custGeom>
              <a:avLst/>
              <a:gdLst/>
              <a:ahLst/>
              <a:cxnLst/>
              <a:rect l="l" t="t" r="r" b="b"/>
              <a:pathLst>
                <a:path w="253612" h="553963" extrusionOk="0">
                  <a:moveTo>
                    <a:pt x="181386" y="6572"/>
                  </a:moveTo>
                  <a:lnTo>
                    <a:pt x="224731" y="93726"/>
                  </a:lnTo>
                  <a:cubicBezTo>
                    <a:pt x="224731" y="93726"/>
                    <a:pt x="291270" y="190690"/>
                    <a:pt x="222355" y="439960"/>
                  </a:cubicBezTo>
                  <a:lnTo>
                    <a:pt x="235187" y="516922"/>
                  </a:lnTo>
                  <a:cubicBezTo>
                    <a:pt x="235187" y="516922"/>
                    <a:pt x="105532" y="600265"/>
                    <a:pt x="18746" y="516922"/>
                  </a:cubicBezTo>
                  <a:cubicBezTo>
                    <a:pt x="18746" y="516922"/>
                    <a:pt x="-11291" y="286512"/>
                    <a:pt x="4678" y="180308"/>
                  </a:cubicBezTo>
                  <a:cubicBezTo>
                    <a:pt x="13613" y="119272"/>
                    <a:pt x="27121" y="59007"/>
                    <a:pt x="45077" y="0"/>
                  </a:cubicBezTo>
                  <a:cubicBezTo>
                    <a:pt x="45077" y="0"/>
                    <a:pt x="66369" y="23527"/>
                    <a:pt x="175683" y="8001"/>
                  </a:cubicBezTo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" name="Google Shape;495;p15"/>
            <p:cNvSpPr/>
            <p:nvPr/>
          </p:nvSpPr>
          <p:spPr>
            <a:xfrm>
              <a:off x="5812662" y="3486508"/>
              <a:ext cx="71005" cy="74600"/>
            </a:xfrm>
            <a:custGeom>
              <a:avLst/>
              <a:gdLst/>
              <a:ahLst/>
              <a:cxnLst/>
              <a:rect l="l" t="t" r="r" b="b"/>
              <a:pathLst>
                <a:path w="71005" h="74600" extrusionOk="0">
                  <a:moveTo>
                    <a:pt x="71006" y="496"/>
                  </a:moveTo>
                  <a:cubicBezTo>
                    <a:pt x="71006" y="496"/>
                    <a:pt x="36596" y="-10077"/>
                    <a:pt x="0" y="66409"/>
                  </a:cubicBezTo>
                  <a:lnTo>
                    <a:pt x="13688" y="74600"/>
                  </a:lnTo>
                  <a:cubicBezTo>
                    <a:pt x="13688" y="74600"/>
                    <a:pt x="49714" y="20117"/>
                    <a:pt x="71006" y="49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" name="Google Shape;496;p15"/>
            <p:cNvSpPr/>
            <p:nvPr/>
          </p:nvSpPr>
          <p:spPr>
            <a:xfrm>
              <a:off x="5614947" y="3815235"/>
              <a:ext cx="254367" cy="147732"/>
            </a:xfrm>
            <a:custGeom>
              <a:avLst/>
              <a:gdLst/>
              <a:ahLst/>
              <a:cxnLst/>
              <a:rect l="l" t="t" r="r" b="b"/>
              <a:pathLst>
                <a:path w="254367" h="147732" extrusionOk="0">
                  <a:moveTo>
                    <a:pt x="0" y="86201"/>
                  </a:moveTo>
                  <a:lnTo>
                    <a:pt x="148096" y="0"/>
                  </a:lnTo>
                  <a:lnTo>
                    <a:pt x="254368" y="61436"/>
                  </a:lnTo>
                  <a:lnTo>
                    <a:pt x="106272" y="147733"/>
                  </a:lnTo>
                  <a:lnTo>
                    <a:pt x="0" y="86201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" name="Google Shape;497;p15"/>
            <p:cNvSpPr/>
            <p:nvPr/>
          </p:nvSpPr>
          <p:spPr>
            <a:xfrm>
              <a:off x="5694413" y="3821487"/>
              <a:ext cx="53706" cy="44771"/>
            </a:xfrm>
            <a:custGeom>
              <a:avLst/>
              <a:gdLst/>
              <a:ahLst/>
              <a:cxnLst/>
              <a:rect l="l" t="t" r="r" b="b"/>
              <a:pathLst>
                <a:path w="53706" h="44771" extrusionOk="0">
                  <a:moveTo>
                    <a:pt x="49524" y="35"/>
                  </a:moveTo>
                  <a:cubicBezTo>
                    <a:pt x="40237" y="968"/>
                    <a:pt x="31254" y="3892"/>
                    <a:pt x="23194" y="8607"/>
                  </a:cubicBezTo>
                  <a:cubicBezTo>
                    <a:pt x="20228" y="11198"/>
                    <a:pt x="17053" y="13522"/>
                    <a:pt x="13688" y="15561"/>
                  </a:cubicBezTo>
                  <a:cubicBezTo>
                    <a:pt x="12262" y="16227"/>
                    <a:pt x="10836" y="17180"/>
                    <a:pt x="9315" y="17846"/>
                  </a:cubicBezTo>
                  <a:cubicBezTo>
                    <a:pt x="7053" y="18675"/>
                    <a:pt x="5000" y="20009"/>
                    <a:pt x="3327" y="21752"/>
                  </a:cubicBezTo>
                  <a:cubicBezTo>
                    <a:pt x="1673" y="24200"/>
                    <a:pt x="780" y="27086"/>
                    <a:pt x="760" y="30038"/>
                  </a:cubicBezTo>
                  <a:cubicBezTo>
                    <a:pt x="0" y="33572"/>
                    <a:pt x="-190" y="37211"/>
                    <a:pt x="190" y="40802"/>
                  </a:cubicBezTo>
                  <a:cubicBezTo>
                    <a:pt x="1521" y="46136"/>
                    <a:pt x="7034" y="45660"/>
                    <a:pt x="9696" y="41945"/>
                  </a:cubicBezTo>
                  <a:cubicBezTo>
                    <a:pt x="11141" y="40088"/>
                    <a:pt x="11968" y="37821"/>
                    <a:pt x="12072" y="35468"/>
                  </a:cubicBezTo>
                  <a:cubicBezTo>
                    <a:pt x="12234" y="30905"/>
                    <a:pt x="14562" y="26686"/>
                    <a:pt x="18346" y="24133"/>
                  </a:cubicBezTo>
                  <a:lnTo>
                    <a:pt x="53706" y="2130"/>
                  </a:lnTo>
                  <a:cubicBezTo>
                    <a:pt x="52870" y="644"/>
                    <a:pt x="51216" y="-184"/>
                    <a:pt x="49524" y="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" name="Google Shape;498;p15"/>
            <p:cNvSpPr/>
            <p:nvPr/>
          </p:nvSpPr>
          <p:spPr>
            <a:xfrm>
              <a:off x="5775008" y="3530248"/>
              <a:ext cx="253611" cy="322722"/>
            </a:xfrm>
            <a:custGeom>
              <a:avLst/>
              <a:gdLst/>
              <a:ahLst/>
              <a:cxnLst/>
              <a:rect l="l" t="t" r="r" b="b"/>
              <a:pathLst>
                <a:path w="253611" h="322722" extrusionOk="0">
                  <a:moveTo>
                    <a:pt x="250673" y="25527"/>
                  </a:moveTo>
                  <a:cubicBezTo>
                    <a:pt x="245826" y="5334"/>
                    <a:pt x="230046" y="11811"/>
                    <a:pt x="216453" y="0"/>
                  </a:cubicBezTo>
                  <a:cubicBezTo>
                    <a:pt x="184990" y="44672"/>
                    <a:pt x="205902" y="165449"/>
                    <a:pt x="210180" y="178308"/>
                  </a:cubicBezTo>
                  <a:lnTo>
                    <a:pt x="89270" y="255556"/>
                  </a:lnTo>
                  <a:lnTo>
                    <a:pt x="89270" y="255556"/>
                  </a:lnTo>
                  <a:lnTo>
                    <a:pt x="81095" y="260604"/>
                  </a:lnTo>
                  <a:cubicBezTo>
                    <a:pt x="67331" y="269662"/>
                    <a:pt x="52131" y="276301"/>
                    <a:pt x="36134" y="280225"/>
                  </a:cubicBezTo>
                  <a:cubicBezTo>
                    <a:pt x="24062" y="281654"/>
                    <a:pt x="17788" y="298704"/>
                    <a:pt x="4860" y="300228"/>
                  </a:cubicBezTo>
                  <a:cubicBezTo>
                    <a:pt x="2075" y="300333"/>
                    <a:pt x="-92" y="302666"/>
                    <a:pt x="3" y="305457"/>
                  </a:cubicBezTo>
                  <a:cubicBezTo>
                    <a:pt x="51" y="306753"/>
                    <a:pt x="602" y="307991"/>
                    <a:pt x="1533" y="308896"/>
                  </a:cubicBezTo>
                  <a:cubicBezTo>
                    <a:pt x="6667" y="313849"/>
                    <a:pt x="20545" y="309753"/>
                    <a:pt x="30050" y="298704"/>
                  </a:cubicBezTo>
                  <a:cubicBezTo>
                    <a:pt x="30002" y="298952"/>
                    <a:pt x="30002" y="299218"/>
                    <a:pt x="30050" y="299466"/>
                  </a:cubicBezTo>
                  <a:cubicBezTo>
                    <a:pt x="30202" y="303057"/>
                    <a:pt x="32227" y="306314"/>
                    <a:pt x="35373" y="308038"/>
                  </a:cubicBezTo>
                  <a:cubicBezTo>
                    <a:pt x="36067" y="308458"/>
                    <a:pt x="36846" y="308724"/>
                    <a:pt x="37655" y="308800"/>
                  </a:cubicBezTo>
                  <a:cubicBezTo>
                    <a:pt x="37655" y="309610"/>
                    <a:pt x="37883" y="310401"/>
                    <a:pt x="38320" y="311087"/>
                  </a:cubicBezTo>
                  <a:cubicBezTo>
                    <a:pt x="39708" y="313925"/>
                    <a:pt x="42417" y="315887"/>
                    <a:pt x="45544" y="316325"/>
                  </a:cubicBezTo>
                  <a:lnTo>
                    <a:pt x="45544" y="316325"/>
                  </a:lnTo>
                  <a:cubicBezTo>
                    <a:pt x="46941" y="320335"/>
                    <a:pt x="50820" y="322945"/>
                    <a:pt x="55050" y="322707"/>
                  </a:cubicBezTo>
                  <a:cubicBezTo>
                    <a:pt x="57825" y="322564"/>
                    <a:pt x="60439" y="321373"/>
                    <a:pt x="62369" y="319373"/>
                  </a:cubicBezTo>
                  <a:cubicBezTo>
                    <a:pt x="72682" y="315430"/>
                    <a:pt x="81789" y="308867"/>
                    <a:pt x="88794" y="300323"/>
                  </a:cubicBezTo>
                  <a:cubicBezTo>
                    <a:pt x="94982" y="293875"/>
                    <a:pt x="101522" y="287769"/>
                    <a:pt x="108375" y="282035"/>
                  </a:cubicBezTo>
                  <a:cubicBezTo>
                    <a:pt x="141170" y="267843"/>
                    <a:pt x="239552" y="225742"/>
                    <a:pt x="243924" y="219742"/>
                  </a:cubicBezTo>
                  <a:cubicBezTo>
                    <a:pt x="250768" y="210693"/>
                    <a:pt x="257707" y="54102"/>
                    <a:pt x="250673" y="2552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" name="Google Shape;499;p15"/>
            <p:cNvSpPr/>
            <p:nvPr/>
          </p:nvSpPr>
          <p:spPr>
            <a:xfrm>
              <a:off x="5965891" y="3514431"/>
              <a:ext cx="72720" cy="103595"/>
            </a:xfrm>
            <a:custGeom>
              <a:avLst/>
              <a:gdLst/>
              <a:ahLst/>
              <a:cxnLst/>
              <a:rect l="l" t="t" r="r" b="b"/>
              <a:pathLst>
                <a:path w="72720" h="103595" extrusionOk="0">
                  <a:moveTo>
                    <a:pt x="70816" y="95541"/>
                  </a:moveTo>
                  <a:cubicBezTo>
                    <a:pt x="70816" y="95541"/>
                    <a:pt x="32129" y="112876"/>
                    <a:pt x="0" y="96684"/>
                  </a:cubicBezTo>
                  <a:lnTo>
                    <a:pt x="4658" y="36009"/>
                  </a:lnTo>
                  <a:cubicBezTo>
                    <a:pt x="4658" y="36009"/>
                    <a:pt x="5133" y="3434"/>
                    <a:pt x="34125" y="195"/>
                  </a:cubicBezTo>
                  <a:cubicBezTo>
                    <a:pt x="63117" y="-3043"/>
                    <a:pt x="78325" y="34200"/>
                    <a:pt x="70816" y="9554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00" name="Google Shape;500;p15"/>
            <p:cNvGrpSpPr/>
            <p:nvPr/>
          </p:nvGrpSpPr>
          <p:grpSpPr>
            <a:xfrm flipH="1">
              <a:off x="2865273" y="3434801"/>
              <a:ext cx="598186" cy="1340314"/>
              <a:chOff x="4210728" y="4525714"/>
              <a:chExt cx="546438" cy="1224366"/>
            </a:xfrm>
          </p:grpSpPr>
          <p:sp>
            <p:nvSpPr>
              <p:cNvPr id="501" name="Google Shape;501;p15"/>
              <p:cNvSpPr/>
              <p:nvPr/>
            </p:nvSpPr>
            <p:spPr>
              <a:xfrm>
                <a:off x="4672107" y="4726590"/>
                <a:ext cx="85002" cy="305847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2" name="Google Shape;502;p15"/>
              <p:cNvSpPr/>
              <p:nvPr/>
            </p:nvSpPr>
            <p:spPr>
              <a:xfrm>
                <a:off x="4408366" y="5679962"/>
                <a:ext cx="123900" cy="70118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3" name="Google Shape;503;p15"/>
              <p:cNvSpPr/>
              <p:nvPr/>
            </p:nvSpPr>
            <p:spPr>
              <a:xfrm>
                <a:off x="4408245" y="5691663"/>
                <a:ext cx="121939" cy="58416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4" name="Google Shape;504;p15"/>
              <p:cNvSpPr/>
              <p:nvPr/>
            </p:nvSpPr>
            <p:spPr>
              <a:xfrm>
                <a:off x="4566152" y="5600798"/>
                <a:ext cx="119416" cy="67472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5" name="Google Shape;505;p15"/>
              <p:cNvSpPr/>
              <p:nvPr/>
            </p:nvSpPr>
            <p:spPr>
              <a:xfrm>
                <a:off x="4566197" y="5611939"/>
                <a:ext cx="117340" cy="56332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6" name="Google Shape;506;p15"/>
              <p:cNvSpPr/>
              <p:nvPr/>
            </p:nvSpPr>
            <p:spPr>
              <a:xfrm>
                <a:off x="4483409" y="4968525"/>
                <a:ext cx="238054" cy="732926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7" name="Google Shape;507;p15"/>
              <p:cNvSpPr/>
              <p:nvPr/>
            </p:nvSpPr>
            <p:spPr>
              <a:xfrm>
                <a:off x="4484426" y="4968525"/>
                <a:ext cx="236925" cy="409866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8" name="Google Shape;508;p15"/>
              <p:cNvSpPr/>
              <p:nvPr/>
            </p:nvSpPr>
            <p:spPr>
              <a:xfrm>
                <a:off x="4531702" y="4525767"/>
                <a:ext cx="160521" cy="258577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9" name="Google Shape;509;p15"/>
              <p:cNvSpPr/>
              <p:nvPr/>
            </p:nvSpPr>
            <p:spPr>
              <a:xfrm>
                <a:off x="4695825" y="4756088"/>
                <a:ext cx="61341" cy="108805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0" name="Google Shape;510;p15"/>
              <p:cNvSpPr/>
              <p:nvPr/>
            </p:nvSpPr>
            <p:spPr>
              <a:xfrm>
                <a:off x="4523612" y="4724507"/>
                <a:ext cx="191546" cy="273865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1" name="Google Shape;511;p15"/>
              <p:cNvSpPr/>
              <p:nvPr/>
            </p:nvSpPr>
            <p:spPr>
              <a:xfrm>
                <a:off x="4210728" y="4780936"/>
                <a:ext cx="368747" cy="265455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2" name="Google Shape;512;p15"/>
              <p:cNvSpPr/>
              <p:nvPr/>
            </p:nvSpPr>
            <p:spPr>
              <a:xfrm>
                <a:off x="4484370" y="4765472"/>
                <a:ext cx="100785" cy="104755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3" name="Google Shape;513;p15"/>
              <p:cNvSpPr/>
              <p:nvPr/>
            </p:nvSpPr>
            <p:spPr>
              <a:xfrm>
                <a:off x="4524935" y="4525714"/>
                <a:ext cx="201012" cy="328692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5" name="Google Shape;519;p16">
            <a:extLst>
              <a:ext uri="{FF2B5EF4-FFF2-40B4-BE49-F238E27FC236}">
                <a16:creationId xmlns:a16="http://schemas.microsoft.com/office/drawing/2014/main" id="{D91A27E8-28BA-B81D-3D42-EED67864CA06}"/>
              </a:ext>
            </a:extLst>
          </p:cNvPr>
          <p:cNvSpPr txBox="1">
            <a:spLocks/>
          </p:cNvSpPr>
          <p:nvPr/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" dirty="0">
                <a:latin typeface="Barlow Light" panose="00000400000000000000" pitchFamily="2" charset="0"/>
              </a:rPr>
              <a:t>2</a:t>
            </a:r>
          </a:p>
        </p:txBody>
      </p:sp>
      <p:sp>
        <p:nvSpPr>
          <p:cNvPr id="9" name="Google Shape;595;p17">
            <a:extLst>
              <a:ext uri="{FF2B5EF4-FFF2-40B4-BE49-F238E27FC236}">
                <a16:creationId xmlns:a16="http://schemas.microsoft.com/office/drawing/2014/main" id="{5E276CCB-591D-FD22-0B4E-D8BF1116450A}"/>
              </a:ext>
            </a:extLst>
          </p:cNvPr>
          <p:cNvSpPr txBox="1">
            <a:spLocks/>
          </p:cNvSpPr>
          <p:nvPr/>
        </p:nvSpPr>
        <p:spPr>
          <a:xfrm>
            <a:off x="808161" y="1272233"/>
            <a:ext cx="4666998" cy="26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Barlow Light"/>
              <a:buNone/>
              <a:defRPr sz="20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Barlow Light"/>
              <a:buNone/>
              <a:defRPr sz="30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Barlow Light"/>
              <a:buNone/>
              <a:defRPr sz="30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Barlow Light"/>
              <a:buNone/>
              <a:defRPr sz="30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Barlow Light"/>
              <a:buNone/>
              <a:defRPr sz="30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Barlow Light"/>
              <a:buNone/>
              <a:defRPr sz="30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Barlow Light"/>
              <a:buNone/>
              <a:defRPr sz="30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Barlow Light"/>
              <a:buNone/>
              <a:defRPr sz="30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Barlow Light"/>
              <a:buNone/>
              <a:defRPr sz="30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>
              <a:spcBef>
                <a:spcPts val="600"/>
              </a:spcBef>
              <a:buClr>
                <a:srgbClr val="0070C0"/>
              </a:buClr>
              <a:buFont typeface="Barlow Light"/>
              <a:buChar char="▸"/>
            </a:pPr>
            <a:r>
              <a:rPr lang="en-US" dirty="0"/>
              <a:t>The recruitment process in the software industry today</a:t>
            </a:r>
          </a:p>
          <a:p>
            <a:pPr>
              <a:spcBef>
                <a:spcPts val="600"/>
              </a:spcBef>
              <a:buClr>
                <a:srgbClr val="0070C0"/>
              </a:buClr>
              <a:buFont typeface="Barlow Light"/>
              <a:buChar char="▸"/>
            </a:pPr>
            <a:r>
              <a:rPr lang="en-US" dirty="0"/>
              <a:t>Recruitment lacks clarity in decision-making.</a:t>
            </a:r>
          </a:p>
          <a:p>
            <a:pPr>
              <a:spcBef>
                <a:spcPts val="600"/>
              </a:spcBef>
              <a:buClr>
                <a:srgbClr val="0070C0"/>
              </a:buClr>
              <a:buFont typeface="Barlow Light"/>
              <a:buChar char="▸"/>
            </a:pPr>
            <a:r>
              <a:rPr lang="en-US" dirty="0"/>
              <a:t>Job seekers struggle to optimize resumes.</a:t>
            </a:r>
          </a:p>
          <a:p>
            <a:pPr>
              <a:spcBef>
                <a:spcPts val="600"/>
              </a:spcBef>
              <a:buClr>
                <a:srgbClr val="0070C0"/>
              </a:buClr>
              <a:buFont typeface="Barlow Light"/>
              <a:buChar char="▸"/>
            </a:pPr>
            <a:r>
              <a:rPr lang="en-US" dirty="0"/>
              <a:t>Automated systems don’t explain how they make decisions</a:t>
            </a:r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>
          <a:extLst>
            <a:ext uri="{FF2B5EF4-FFF2-40B4-BE49-F238E27FC236}">
              <a16:creationId xmlns:a16="http://schemas.microsoft.com/office/drawing/2014/main" id="{A57AB0F5-3E26-A314-D98B-9324310853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5">
            <a:extLst>
              <a:ext uri="{FF2B5EF4-FFF2-40B4-BE49-F238E27FC236}">
                <a16:creationId xmlns:a16="http://schemas.microsoft.com/office/drawing/2014/main" id="{A1279F34-15BA-F2B2-18D8-90FC9A2736EB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793242" y="1991850"/>
            <a:ext cx="46767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Background and Related work</a:t>
            </a:r>
            <a:endParaRPr dirty="0"/>
          </a:p>
        </p:txBody>
      </p:sp>
      <p:sp>
        <p:nvSpPr>
          <p:cNvPr id="5" name="Google Shape;519;p16">
            <a:extLst>
              <a:ext uri="{FF2B5EF4-FFF2-40B4-BE49-F238E27FC236}">
                <a16:creationId xmlns:a16="http://schemas.microsoft.com/office/drawing/2014/main" id="{736D4F11-1684-75B1-82ED-E5D33BAF0BC8}"/>
              </a:ext>
            </a:extLst>
          </p:cNvPr>
          <p:cNvSpPr txBox="1">
            <a:spLocks/>
          </p:cNvSpPr>
          <p:nvPr/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" dirty="0">
                <a:latin typeface="Barlow Light" panose="00000400000000000000" pitchFamily="2" charset="0"/>
              </a:rPr>
              <a:t>3</a:t>
            </a:r>
          </a:p>
        </p:txBody>
      </p:sp>
      <p:grpSp>
        <p:nvGrpSpPr>
          <p:cNvPr id="1047" name="Google Shape;1047;p24"/>
          <p:cNvGrpSpPr/>
          <p:nvPr/>
        </p:nvGrpSpPr>
        <p:grpSpPr>
          <a:xfrm>
            <a:off x="5191199" y="905259"/>
            <a:ext cx="3495801" cy="3628765"/>
            <a:chOff x="2012475" y="393272"/>
            <a:chExt cx="4440240" cy="4609126"/>
          </a:xfrm>
        </p:grpSpPr>
        <p:sp>
          <p:nvSpPr>
            <p:cNvPr id="1048" name="Google Shape;1048;p24"/>
            <p:cNvSpPr/>
            <p:nvPr/>
          </p:nvSpPr>
          <p:spPr>
            <a:xfrm>
              <a:off x="4172687" y="3422228"/>
              <a:ext cx="1096154" cy="631831"/>
            </a:xfrm>
            <a:custGeom>
              <a:avLst/>
              <a:gdLst/>
              <a:ahLst/>
              <a:cxnLst/>
              <a:rect l="l" t="t" r="r" b="b"/>
              <a:pathLst>
                <a:path w="1096154" h="631831" extrusionOk="0">
                  <a:moveTo>
                    <a:pt x="581029" y="616328"/>
                  </a:moveTo>
                  <a:lnTo>
                    <a:pt x="26975" y="296853"/>
                  </a:lnTo>
                  <a:cubicBezTo>
                    <a:pt x="-13002" y="273849"/>
                    <a:pt x="-7957" y="233547"/>
                    <a:pt x="38206" y="207027"/>
                  </a:cubicBezTo>
                  <a:lnTo>
                    <a:pt x="397137" y="0"/>
                  </a:lnTo>
                  <a:lnTo>
                    <a:pt x="1096154" y="402457"/>
                  </a:lnTo>
                  <a:lnTo>
                    <a:pt x="737223" y="609484"/>
                  </a:lnTo>
                  <a:cubicBezTo>
                    <a:pt x="691155" y="636479"/>
                    <a:pt x="621386" y="639331"/>
                    <a:pt x="581029" y="61632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" name="Google Shape;1049;p24"/>
            <p:cNvSpPr/>
            <p:nvPr/>
          </p:nvSpPr>
          <p:spPr>
            <a:xfrm>
              <a:off x="4213521" y="3398464"/>
              <a:ext cx="1096058" cy="631866"/>
            </a:xfrm>
            <a:custGeom>
              <a:avLst/>
              <a:gdLst/>
              <a:ahLst/>
              <a:cxnLst/>
              <a:rect l="l" t="t" r="r" b="b"/>
              <a:pathLst>
                <a:path w="1096058" h="631866" extrusionOk="0">
                  <a:moveTo>
                    <a:pt x="581029" y="616328"/>
                  </a:moveTo>
                  <a:lnTo>
                    <a:pt x="26975" y="296853"/>
                  </a:lnTo>
                  <a:cubicBezTo>
                    <a:pt x="-13002" y="273849"/>
                    <a:pt x="-7957" y="233547"/>
                    <a:pt x="38206" y="207027"/>
                  </a:cubicBezTo>
                  <a:lnTo>
                    <a:pt x="397423" y="0"/>
                  </a:lnTo>
                  <a:lnTo>
                    <a:pt x="1096059" y="402837"/>
                  </a:lnTo>
                  <a:lnTo>
                    <a:pt x="737128" y="609864"/>
                  </a:lnTo>
                  <a:cubicBezTo>
                    <a:pt x="690774" y="636479"/>
                    <a:pt x="621005" y="639331"/>
                    <a:pt x="581029" y="616328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0" name="Google Shape;1050;p24"/>
            <p:cNvSpPr/>
            <p:nvPr/>
          </p:nvSpPr>
          <p:spPr>
            <a:xfrm>
              <a:off x="5277122" y="3780200"/>
              <a:ext cx="32266" cy="21196"/>
            </a:xfrm>
            <a:custGeom>
              <a:avLst/>
              <a:gdLst/>
              <a:ahLst/>
              <a:cxnLst/>
              <a:rect l="l" t="t" r="r" b="b"/>
              <a:pathLst>
                <a:path w="32266" h="21196" extrusionOk="0">
                  <a:moveTo>
                    <a:pt x="32267" y="21197"/>
                  </a:moveTo>
                  <a:lnTo>
                    <a:pt x="32267" y="0"/>
                  </a:lnTo>
                  <a:lnTo>
                    <a:pt x="0" y="18630"/>
                  </a:lnTo>
                  <a:lnTo>
                    <a:pt x="32267" y="2119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1" name="Google Shape;1051;p24"/>
            <p:cNvSpPr/>
            <p:nvPr/>
          </p:nvSpPr>
          <p:spPr>
            <a:xfrm>
              <a:off x="4213559" y="3635813"/>
              <a:ext cx="33123" cy="21387"/>
            </a:xfrm>
            <a:custGeom>
              <a:avLst/>
              <a:gdLst/>
              <a:ahLst/>
              <a:cxnLst/>
              <a:rect l="l" t="t" r="r" b="b"/>
              <a:pathLst>
                <a:path w="33123" h="21387" extrusionOk="0">
                  <a:moveTo>
                    <a:pt x="0" y="21387"/>
                  </a:moveTo>
                  <a:lnTo>
                    <a:pt x="0" y="0"/>
                  </a:lnTo>
                  <a:lnTo>
                    <a:pt x="33123" y="13688"/>
                  </a:lnTo>
                  <a:lnTo>
                    <a:pt x="0" y="2138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2" name="Google Shape;1052;p24"/>
            <p:cNvSpPr/>
            <p:nvPr/>
          </p:nvSpPr>
          <p:spPr>
            <a:xfrm>
              <a:off x="4213521" y="3377363"/>
              <a:ext cx="1096058" cy="631809"/>
            </a:xfrm>
            <a:custGeom>
              <a:avLst/>
              <a:gdLst/>
              <a:ahLst/>
              <a:cxnLst/>
              <a:rect l="l" t="t" r="r" b="b"/>
              <a:pathLst>
                <a:path w="1096058" h="631809" extrusionOk="0">
                  <a:moveTo>
                    <a:pt x="581029" y="616232"/>
                  </a:moveTo>
                  <a:lnTo>
                    <a:pt x="26975" y="296853"/>
                  </a:lnTo>
                  <a:cubicBezTo>
                    <a:pt x="-13002" y="273754"/>
                    <a:pt x="-7957" y="233547"/>
                    <a:pt x="38206" y="206932"/>
                  </a:cubicBezTo>
                  <a:lnTo>
                    <a:pt x="397423" y="0"/>
                  </a:lnTo>
                  <a:lnTo>
                    <a:pt x="1096059" y="402837"/>
                  </a:lnTo>
                  <a:lnTo>
                    <a:pt x="737128" y="609769"/>
                  </a:lnTo>
                  <a:cubicBezTo>
                    <a:pt x="690774" y="636384"/>
                    <a:pt x="621005" y="639331"/>
                    <a:pt x="581029" y="616232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3" name="Google Shape;1053;p24"/>
            <p:cNvSpPr/>
            <p:nvPr/>
          </p:nvSpPr>
          <p:spPr>
            <a:xfrm>
              <a:off x="4526041" y="3091821"/>
              <a:ext cx="783348" cy="688378"/>
            </a:xfrm>
            <a:custGeom>
              <a:avLst/>
              <a:gdLst/>
              <a:ahLst/>
              <a:cxnLst/>
              <a:rect l="l" t="t" r="r" b="b"/>
              <a:pathLst>
                <a:path w="783348" h="688378" extrusionOk="0">
                  <a:moveTo>
                    <a:pt x="86521" y="286492"/>
                  </a:moveTo>
                  <a:lnTo>
                    <a:pt x="0" y="0"/>
                  </a:lnTo>
                  <a:lnTo>
                    <a:pt x="706346" y="404548"/>
                  </a:lnTo>
                  <a:lnTo>
                    <a:pt x="783348" y="688378"/>
                  </a:lnTo>
                  <a:lnTo>
                    <a:pt x="86521" y="286492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4" name="Google Shape;1054;p24"/>
            <p:cNvSpPr/>
            <p:nvPr/>
          </p:nvSpPr>
          <p:spPr>
            <a:xfrm>
              <a:off x="5278931" y="3755961"/>
              <a:ext cx="30363" cy="36025"/>
            </a:xfrm>
            <a:custGeom>
              <a:avLst/>
              <a:gdLst/>
              <a:ahLst/>
              <a:cxnLst/>
              <a:rect l="l" t="t" r="r" b="b"/>
              <a:pathLst>
                <a:path w="30363" h="36025" extrusionOk="0">
                  <a:moveTo>
                    <a:pt x="9899" y="36025"/>
                  </a:moveTo>
                  <a:lnTo>
                    <a:pt x="30363" y="242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5" name="Google Shape;1055;p24"/>
            <p:cNvSpPr/>
            <p:nvPr/>
          </p:nvSpPr>
          <p:spPr>
            <a:xfrm>
              <a:off x="4503768" y="3102562"/>
              <a:ext cx="785061" cy="689423"/>
            </a:xfrm>
            <a:custGeom>
              <a:avLst/>
              <a:gdLst/>
              <a:ahLst/>
              <a:cxnLst/>
              <a:rect l="l" t="t" r="r" b="b"/>
              <a:pathLst>
                <a:path w="785061" h="689423" extrusionOk="0">
                  <a:moveTo>
                    <a:pt x="86425" y="286492"/>
                  </a:moveTo>
                  <a:lnTo>
                    <a:pt x="0" y="0"/>
                  </a:lnTo>
                  <a:lnTo>
                    <a:pt x="706346" y="404643"/>
                  </a:lnTo>
                  <a:lnTo>
                    <a:pt x="785061" y="689424"/>
                  </a:lnTo>
                  <a:lnTo>
                    <a:pt x="86425" y="286492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6" name="Google Shape;1056;p24"/>
            <p:cNvSpPr/>
            <p:nvPr/>
          </p:nvSpPr>
          <p:spPr>
            <a:xfrm>
              <a:off x="3580122" y="393272"/>
              <a:ext cx="2872593" cy="3889928"/>
            </a:xfrm>
            <a:custGeom>
              <a:avLst/>
              <a:gdLst/>
              <a:ahLst/>
              <a:cxnLst/>
              <a:rect l="l" t="t" r="r" b="b"/>
              <a:pathLst>
                <a:path w="2872593" h="3889928" extrusionOk="0">
                  <a:moveTo>
                    <a:pt x="2803111" y="3881586"/>
                  </a:moveTo>
                  <a:lnTo>
                    <a:pt x="69483" y="2305217"/>
                  </a:lnTo>
                  <a:cubicBezTo>
                    <a:pt x="31410" y="2283165"/>
                    <a:pt x="0" y="2223756"/>
                    <a:pt x="0" y="2172713"/>
                  </a:cubicBezTo>
                  <a:lnTo>
                    <a:pt x="0" y="60716"/>
                  </a:lnTo>
                  <a:cubicBezTo>
                    <a:pt x="0" y="9673"/>
                    <a:pt x="31125" y="-13806"/>
                    <a:pt x="69483" y="8342"/>
                  </a:cubicBezTo>
                  <a:lnTo>
                    <a:pt x="2803111" y="1584711"/>
                  </a:lnTo>
                  <a:cubicBezTo>
                    <a:pt x="2841183" y="1606763"/>
                    <a:pt x="2872593" y="1666077"/>
                    <a:pt x="2872593" y="1717121"/>
                  </a:cubicBezTo>
                  <a:lnTo>
                    <a:pt x="2872593" y="3829212"/>
                  </a:lnTo>
                  <a:cubicBezTo>
                    <a:pt x="2872593" y="3880256"/>
                    <a:pt x="2841469" y="3903734"/>
                    <a:pt x="2803111" y="3881586"/>
                  </a:cubicBez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7" name="Google Shape;1057;p24"/>
            <p:cNvSpPr/>
            <p:nvPr/>
          </p:nvSpPr>
          <p:spPr>
            <a:xfrm>
              <a:off x="6397319" y="4189501"/>
              <a:ext cx="30267" cy="107125"/>
            </a:xfrm>
            <a:custGeom>
              <a:avLst/>
              <a:gdLst/>
              <a:ahLst/>
              <a:cxnLst/>
              <a:rect l="l" t="t" r="r" b="b"/>
              <a:pathLst>
                <a:path w="30267" h="107125" extrusionOk="0">
                  <a:moveTo>
                    <a:pt x="0" y="107125"/>
                  </a:moveTo>
                  <a:lnTo>
                    <a:pt x="30268" y="89731"/>
                  </a:lnTo>
                  <a:lnTo>
                    <a:pt x="17228" y="0"/>
                  </a:lnTo>
                  <a:lnTo>
                    <a:pt x="0" y="107125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8" name="Google Shape;1058;p24"/>
            <p:cNvSpPr/>
            <p:nvPr/>
          </p:nvSpPr>
          <p:spPr>
            <a:xfrm>
              <a:off x="3574887" y="397432"/>
              <a:ext cx="72623" cy="31086"/>
            </a:xfrm>
            <a:custGeom>
              <a:avLst/>
              <a:gdLst/>
              <a:ahLst/>
              <a:cxnLst/>
              <a:rect l="l" t="t" r="r" b="b"/>
              <a:pathLst>
                <a:path w="72623" h="31086" extrusionOk="0">
                  <a:moveTo>
                    <a:pt x="0" y="17110"/>
                  </a:moveTo>
                  <a:lnTo>
                    <a:pt x="29792" y="0"/>
                  </a:lnTo>
                  <a:lnTo>
                    <a:pt x="72624" y="24334"/>
                  </a:lnTo>
                  <a:cubicBezTo>
                    <a:pt x="72624" y="24334"/>
                    <a:pt x="27032" y="31273"/>
                    <a:pt x="25890" y="31083"/>
                  </a:cubicBezTo>
                  <a:cubicBezTo>
                    <a:pt x="24747" y="30892"/>
                    <a:pt x="0" y="17110"/>
                    <a:pt x="0" y="171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9" name="Google Shape;1059;p24"/>
            <p:cNvSpPr/>
            <p:nvPr/>
          </p:nvSpPr>
          <p:spPr>
            <a:xfrm>
              <a:off x="3554709" y="407720"/>
              <a:ext cx="2872878" cy="3889928"/>
            </a:xfrm>
            <a:custGeom>
              <a:avLst/>
              <a:gdLst/>
              <a:ahLst/>
              <a:cxnLst/>
              <a:rect l="l" t="t" r="r" b="b"/>
              <a:pathLst>
                <a:path w="2872878" h="3889928" extrusionOk="0">
                  <a:moveTo>
                    <a:pt x="2803491" y="3881587"/>
                  </a:moveTo>
                  <a:lnTo>
                    <a:pt x="69388" y="2304837"/>
                  </a:lnTo>
                  <a:cubicBezTo>
                    <a:pt x="31315" y="2282785"/>
                    <a:pt x="0" y="2223471"/>
                    <a:pt x="0" y="2172332"/>
                  </a:cubicBezTo>
                  <a:lnTo>
                    <a:pt x="0" y="60716"/>
                  </a:lnTo>
                  <a:cubicBezTo>
                    <a:pt x="0" y="9673"/>
                    <a:pt x="31125" y="-13806"/>
                    <a:pt x="69388" y="8342"/>
                  </a:cubicBezTo>
                  <a:lnTo>
                    <a:pt x="2803491" y="1584711"/>
                  </a:lnTo>
                  <a:cubicBezTo>
                    <a:pt x="2841564" y="1606763"/>
                    <a:pt x="2872879" y="1666077"/>
                    <a:pt x="2872879" y="1717216"/>
                  </a:cubicBezTo>
                  <a:lnTo>
                    <a:pt x="2872879" y="3829212"/>
                  </a:lnTo>
                  <a:cubicBezTo>
                    <a:pt x="2872879" y="3880256"/>
                    <a:pt x="2841850" y="3903734"/>
                    <a:pt x="2803491" y="3881587"/>
                  </a:cubicBezTo>
                  <a:close/>
                </a:path>
              </a:pathLst>
            </a:custGeom>
            <a:solidFill>
              <a:srgbClr val="E4E7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0" name="Google Shape;1060;p24"/>
            <p:cNvSpPr/>
            <p:nvPr/>
          </p:nvSpPr>
          <p:spPr>
            <a:xfrm>
              <a:off x="3549854" y="410477"/>
              <a:ext cx="2872973" cy="3889886"/>
            </a:xfrm>
            <a:custGeom>
              <a:avLst/>
              <a:gdLst/>
              <a:ahLst/>
              <a:cxnLst/>
              <a:rect l="l" t="t" r="r" b="b"/>
              <a:pathLst>
                <a:path w="2872973" h="3889886" extrusionOk="0">
                  <a:moveTo>
                    <a:pt x="2803491" y="3881587"/>
                  </a:moveTo>
                  <a:lnTo>
                    <a:pt x="69483" y="2305217"/>
                  </a:lnTo>
                  <a:cubicBezTo>
                    <a:pt x="31410" y="2283070"/>
                    <a:pt x="0" y="2223756"/>
                    <a:pt x="0" y="2172713"/>
                  </a:cubicBezTo>
                  <a:lnTo>
                    <a:pt x="0" y="60716"/>
                  </a:lnTo>
                  <a:cubicBezTo>
                    <a:pt x="0" y="9673"/>
                    <a:pt x="31124" y="-13806"/>
                    <a:pt x="69483" y="8342"/>
                  </a:cubicBezTo>
                  <a:lnTo>
                    <a:pt x="2803491" y="1584711"/>
                  </a:lnTo>
                  <a:cubicBezTo>
                    <a:pt x="2841564" y="1606764"/>
                    <a:pt x="2872974" y="1666077"/>
                    <a:pt x="2872974" y="1717121"/>
                  </a:cubicBezTo>
                  <a:lnTo>
                    <a:pt x="2872974" y="3829212"/>
                  </a:lnTo>
                  <a:cubicBezTo>
                    <a:pt x="2872974" y="3879971"/>
                    <a:pt x="2841849" y="3903734"/>
                    <a:pt x="2803491" y="3881587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1" name="Google Shape;1061;p24"/>
            <p:cNvSpPr/>
            <p:nvPr/>
          </p:nvSpPr>
          <p:spPr>
            <a:xfrm>
              <a:off x="3584596" y="456003"/>
              <a:ext cx="2802063" cy="3707642"/>
            </a:xfrm>
            <a:custGeom>
              <a:avLst/>
              <a:gdLst/>
              <a:ahLst/>
              <a:cxnLst/>
              <a:rect l="l" t="t" r="r" b="b"/>
              <a:pathLst>
                <a:path w="2802063" h="3707642" extrusionOk="0">
                  <a:moveTo>
                    <a:pt x="2800636" y="3707643"/>
                  </a:moveTo>
                  <a:lnTo>
                    <a:pt x="0" y="2092872"/>
                  </a:lnTo>
                  <a:lnTo>
                    <a:pt x="1428" y="23650"/>
                  </a:lnTo>
                  <a:cubicBezTo>
                    <a:pt x="1428" y="2453"/>
                    <a:pt x="16371" y="-6102"/>
                    <a:pt x="34742" y="4639"/>
                  </a:cubicBezTo>
                  <a:lnTo>
                    <a:pt x="2768750" y="1580818"/>
                  </a:lnTo>
                  <a:cubicBezTo>
                    <a:pt x="2788395" y="1593631"/>
                    <a:pt x="2800769" y="1615018"/>
                    <a:pt x="2802063" y="16384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2" name="Google Shape;1062;p24"/>
            <p:cNvSpPr/>
            <p:nvPr/>
          </p:nvSpPr>
          <p:spPr>
            <a:xfrm>
              <a:off x="3711283" y="669187"/>
              <a:ext cx="283071" cy="477189"/>
            </a:xfrm>
            <a:custGeom>
              <a:avLst/>
              <a:gdLst/>
              <a:ahLst/>
              <a:cxnLst/>
              <a:rect l="l" t="t" r="r" b="b"/>
              <a:pathLst>
                <a:path w="283071" h="477189" extrusionOk="0">
                  <a:moveTo>
                    <a:pt x="268604" y="475462"/>
                  </a:moveTo>
                  <a:lnTo>
                    <a:pt x="14468" y="328699"/>
                  </a:lnTo>
                  <a:cubicBezTo>
                    <a:pt x="5540" y="322277"/>
                    <a:pt x="181" y="312023"/>
                    <a:pt x="0" y="30103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8604" y="148572"/>
                  </a:lnTo>
                  <a:cubicBezTo>
                    <a:pt x="277551" y="154933"/>
                    <a:pt x="282919" y="165172"/>
                    <a:pt x="283071" y="176138"/>
                  </a:cubicBezTo>
                  <a:lnTo>
                    <a:pt x="283071" y="464531"/>
                  </a:lnTo>
                  <a:cubicBezTo>
                    <a:pt x="283071" y="474986"/>
                    <a:pt x="276599" y="480119"/>
                    <a:pt x="268604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3" name="Google Shape;1063;p24"/>
            <p:cNvSpPr/>
            <p:nvPr/>
          </p:nvSpPr>
          <p:spPr>
            <a:xfrm>
              <a:off x="4063456" y="872696"/>
              <a:ext cx="283832" cy="477419"/>
            </a:xfrm>
            <a:custGeom>
              <a:avLst/>
              <a:gdLst/>
              <a:ahLst/>
              <a:cxnLst/>
              <a:rect l="l" t="t" r="r" b="b"/>
              <a:pathLst>
                <a:path w="283832" h="477419" extrusionOk="0">
                  <a:moveTo>
                    <a:pt x="269365" y="475462"/>
                  </a:moveTo>
                  <a:lnTo>
                    <a:pt x="14468" y="328509"/>
                  </a:lnTo>
                  <a:cubicBezTo>
                    <a:pt x="5540" y="322087"/>
                    <a:pt x="181" y="311833"/>
                    <a:pt x="0" y="30084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9080" y="148572"/>
                  </a:lnTo>
                  <a:cubicBezTo>
                    <a:pt x="278217" y="154931"/>
                    <a:pt x="283709" y="165305"/>
                    <a:pt x="283833" y="176423"/>
                  </a:cubicBezTo>
                  <a:lnTo>
                    <a:pt x="283833" y="464531"/>
                  </a:lnTo>
                  <a:cubicBezTo>
                    <a:pt x="283833" y="475177"/>
                    <a:pt x="277360" y="480595"/>
                    <a:pt x="269365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4" name="Google Shape;1064;p24"/>
            <p:cNvSpPr/>
            <p:nvPr/>
          </p:nvSpPr>
          <p:spPr>
            <a:xfrm>
              <a:off x="4408015" y="1071223"/>
              <a:ext cx="284023" cy="477216"/>
            </a:xfrm>
            <a:custGeom>
              <a:avLst/>
              <a:gdLst/>
              <a:ahLst/>
              <a:cxnLst/>
              <a:rect l="l" t="t" r="r" b="b"/>
              <a:pathLst>
                <a:path w="284023" h="477216" extrusionOk="0">
                  <a:moveTo>
                    <a:pt x="269556" y="475502"/>
                  </a:moveTo>
                  <a:lnTo>
                    <a:pt x="14468" y="328644"/>
                  </a:lnTo>
                  <a:cubicBezTo>
                    <a:pt x="5521" y="322285"/>
                    <a:pt x="152" y="312048"/>
                    <a:pt x="0" y="301079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269556" y="148993"/>
                  </a:lnTo>
                  <a:cubicBezTo>
                    <a:pt x="278503" y="155354"/>
                    <a:pt x="283871" y="165592"/>
                    <a:pt x="284023" y="176559"/>
                  </a:cubicBezTo>
                  <a:lnTo>
                    <a:pt x="284023" y="464571"/>
                  </a:lnTo>
                  <a:cubicBezTo>
                    <a:pt x="283547" y="475217"/>
                    <a:pt x="277075" y="480065"/>
                    <a:pt x="269556" y="47550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5" name="Google Shape;1065;p24"/>
            <p:cNvSpPr/>
            <p:nvPr/>
          </p:nvSpPr>
          <p:spPr>
            <a:xfrm>
              <a:off x="3711283" y="1076206"/>
              <a:ext cx="283071" cy="477216"/>
            </a:xfrm>
            <a:custGeom>
              <a:avLst/>
              <a:gdLst/>
              <a:ahLst/>
              <a:cxnLst/>
              <a:rect l="l" t="t" r="r" b="b"/>
              <a:pathLst>
                <a:path w="283071" h="477216" extrusionOk="0">
                  <a:moveTo>
                    <a:pt x="268604" y="475462"/>
                  </a:moveTo>
                  <a:lnTo>
                    <a:pt x="14468" y="328699"/>
                  </a:lnTo>
                  <a:cubicBezTo>
                    <a:pt x="5540" y="322273"/>
                    <a:pt x="181" y="312027"/>
                    <a:pt x="0" y="30103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8604" y="148477"/>
                  </a:lnTo>
                  <a:cubicBezTo>
                    <a:pt x="277532" y="154899"/>
                    <a:pt x="282891" y="165154"/>
                    <a:pt x="283071" y="176138"/>
                  </a:cubicBezTo>
                  <a:lnTo>
                    <a:pt x="283071" y="464531"/>
                  </a:lnTo>
                  <a:cubicBezTo>
                    <a:pt x="283071" y="475177"/>
                    <a:pt x="276599" y="480119"/>
                    <a:pt x="268604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6" name="Google Shape;1066;p24"/>
            <p:cNvSpPr/>
            <p:nvPr/>
          </p:nvSpPr>
          <p:spPr>
            <a:xfrm>
              <a:off x="4063456" y="1279716"/>
              <a:ext cx="283556" cy="477216"/>
            </a:xfrm>
            <a:custGeom>
              <a:avLst/>
              <a:gdLst/>
              <a:ahLst/>
              <a:cxnLst/>
              <a:rect l="l" t="t" r="r" b="b"/>
              <a:pathLst>
                <a:path w="283556" h="477216" extrusionOk="0">
                  <a:moveTo>
                    <a:pt x="269365" y="475462"/>
                  </a:moveTo>
                  <a:lnTo>
                    <a:pt x="14468" y="328699"/>
                  </a:lnTo>
                  <a:cubicBezTo>
                    <a:pt x="5540" y="322273"/>
                    <a:pt x="181" y="312027"/>
                    <a:pt x="0" y="30103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9080" y="148477"/>
                  </a:lnTo>
                  <a:cubicBezTo>
                    <a:pt x="278008" y="154903"/>
                    <a:pt x="283366" y="165150"/>
                    <a:pt x="283547" y="176138"/>
                  </a:cubicBezTo>
                  <a:lnTo>
                    <a:pt x="283547" y="464531"/>
                  </a:lnTo>
                  <a:cubicBezTo>
                    <a:pt x="283833" y="475177"/>
                    <a:pt x="277360" y="480119"/>
                    <a:pt x="269365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7" name="Google Shape;1067;p24"/>
            <p:cNvSpPr/>
            <p:nvPr/>
          </p:nvSpPr>
          <p:spPr>
            <a:xfrm>
              <a:off x="4098484" y="1260570"/>
              <a:ext cx="283570" cy="477216"/>
            </a:xfrm>
            <a:custGeom>
              <a:avLst/>
              <a:gdLst/>
              <a:ahLst/>
              <a:cxnLst/>
              <a:rect l="l" t="t" r="r" b="b"/>
              <a:pathLst>
                <a:path w="283570" h="477216" extrusionOk="0">
                  <a:moveTo>
                    <a:pt x="269079" y="475502"/>
                  </a:moveTo>
                  <a:lnTo>
                    <a:pt x="14468" y="328644"/>
                  </a:lnTo>
                  <a:cubicBezTo>
                    <a:pt x="5521" y="322285"/>
                    <a:pt x="152" y="312048"/>
                    <a:pt x="0" y="301079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269079" y="148518"/>
                  </a:lnTo>
                  <a:cubicBezTo>
                    <a:pt x="278008" y="154943"/>
                    <a:pt x="283366" y="165190"/>
                    <a:pt x="283547" y="176178"/>
                  </a:cubicBezTo>
                  <a:lnTo>
                    <a:pt x="283547" y="464571"/>
                  </a:lnTo>
                  <a:cubicBezTo>
                    <a:pt x="284023" y="475217"/>
                    <a:pt x="277075" y="480065"/>
                    <a:pt x="269079" y="4755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8" name="Google Shape;1068;p24"/>
            <p:cNvSpPr/>
            <p:nvPr/>
          </p:nvSpPr>
          <p:spPr>
            <a:xfrm>
              <a:off x="4408015" y="1478241"/>
              <a:ext cx="284023" cy="477161"/>
            </a:xfrm>
            <a:custGeom>
              <a:avLst/>
              <a:gdLst/>
              <a:ahLst/>
              <a:cxnLst/>
              <a:rect l="l" t="t" r="r" b="b"/>
              <a:pathLst>
                <a:path w="284023" h="477161" extrusionOk="0">
                  <a:moveTo>
                    <a:pt x="269556" y="475409"/>
                  </a:moveTo>
                  <a:lnTo>
                    <a:pt x="14468" y="328646"/>
                  </a:lnTo>
                  <a:cubicBezTo>
                    <a:pt x="5521" y="322287"/>
                    <a:pt x="152" y="312050"/>
                    <a:pt x="0" y="301080"/>
                  </a:cubicBezTo>
                  <a:lnTo>
                    <a:pt x="0" y="12593"/>
                  </a:lnTo>
                  <a:cubicBezTo>
                    <a:pt x="0" y="2042"/>
                    <a:pt x="6472" y="-2901"/>
                    <a:pt x="14468" y="1757"/>
                  </a:cubicBezTo>
                  <a:lnTo>
                    <a:pt x="269556" y="148519"/>
                  </a:lnTo>
                  <a:cubicBezTo>
                    <a:pt x="278503" y="154878"/>
                    <a:pt x="283871" y="165116"/>
                    <a:pt x="284023" y="176085"/>
                  </a:cubicBezTo>
                  <a:lnTo>
                    <a:pt x="284023" y="464382"/>
                  </a:lnTo>
                  <a:cubicBezTo>
                    <a:pt x="283547" y="475124"/>
                    <a:pt x="277075" y="480066"/>
                    <a:pt x="269556" y="4754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9" name="Google Shape;1069;p24"/>
            <p:cNvSpPr/>
            <p:nvPr/>
          </p:nvSpPr>
          <p:spPr>
            <a:xfrm>
              <a:off x="3711283" y="1491834"/>
              <a:ext cx="283071" cy="477165"/>
            </a:xfrm>
            <a:custGeom>
              <a:avLst/>
              <a:gdLst/>
              <a:ahLst/>
              <a:cxnLst/>
              <a:rect l="l" t="t" r="r" b="b"/>
              <a:pathLst>
                <a:path w="283071" h="477165" extrusionOk="0">
                  <a:moveTo>
                    <a:pt x="268604" y="475409"/>
                  </a:moveTo>
                  <a:lnTo>
                    <a:pt x="14468" y="328646"/>
                  </a:lnTo>
                  <a:cubicBezTo>
                    <a:pt x="5521" y="322287"/>
                    <a:pt x="152" y="312050"/>
                    <a:pt x="0" y="301080"/>
                  </a:cubicBezTo>
                  <a:lnTo>
                    <a:pt x="0" y="12593"/>
                  </a:lnTo>
                  <a:cubicBezTo>
                    <a:pt x="0" y="2042"/>
                    <a:pt x="6472" y="-2901"/>
                    <a:pt x="14468" y="1757"/>
                  </a:cubicBezTo>
                  <a:lnTo>
                    <a:pt x="268604" y="148519"/>
                  </a:lnTo>
                  <a:cubicBezTo>
                    <a:pt x="277551" y="154878"/>
                    <a:pt x="282919" y="165116"/>
                    <a:pt x="283071" y="176085"/>
                  </a:cubicBezTo>
                  <a:lnTo>
                    <a:pt x="283071" y="464573"/>
                  </a:lnTo>
                  <a:cubicBezTo>
                    <a:pt x="283071" y="475123"/>
                    <a:pt x="276599" y="480066"/>
                    <a:pt x="268604" y="4754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0" name="Google Shape;1070;p24"/>
            <p:cNvSpPr/>
            <p:nvPr/>
          </p:nvSpPr>
          <p:spPr>
            <a:xfrm>
              <a:off x="3711283" y="1946286"/>
              <a:ext cx="980755" cy="657383"/>
            </a:xfrm>
            <a:custGeom>
              <a:avLst/>
              <a:gdLst/>
              <a:ahLst/>
              <a:cxnLst/>
              <a:rect l="l" t="t" r="r" b="b"/>
              <a:pathLst>
                <a:path w="980755" h="657383" extrusionOk="0">
                  <a:moveTo>
                    <a:pt x="966288" y="655629"/>
                  </a:moveTo>
                  <a:lnTo>
                    <a:pt x="14468" y="106884"/>
                  </a:lnTo>
                  <a:cubicBezTo>
                    <a:pt x="5540" y="100458"/>
                    <a:pt x="181" y="90212"/>
                    <a:pt x="0" y="79224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966288" y="550594"/>
                  </a:lnTo>
                  <a:cubicBezTo>
                    <a:pt x="975235" y="556954"/>
                    <a:pt x="980603" y="567191"/>
                    <a:pt x="980755" y="578160"/>
                  </a:cubicBezTo>
                  <a:lnTo>
                    <a:pt x="980755" y="644698"/>
                  </a:lnTo>
                  <a:cubicBezTo>
                    <a:pt x="980280" y="655344"/>
                    <a:pt x="973807" y="660286"/>
                    <a:pt x="966288" y="65562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1" name="Google Shape;1071;p24"/>
            <p:cNvSpPr/>
            <p:nvPr/>
          </p:nvSpPr>
          <p:spPr>
            <a:xfrm>
              <a:off x="3715090" y="2139055"/>
              <a:ext cx="732044" cy="480371"/>
            </a:xfrm>
            <a:custGeom>
              <a:avLst/>
              <a:gdLst/>
              <a:ahLst/>
              <a:cxnLst/>
              <a:rect l="l" t="t" r="r" b="b"/>
              <a:pathLst>
                <a:path w="732044" h="480371" extrusionOk="0">
                  <a:moveTo>
                    <a:pt x="717577" y="478449"/>
                  </a:moveTo>
                  <a:lnTo>
                    <a:pt x="14468" y="73425"/>
                  </a:lnTo>
                  <a:cubicBezTo>
                    <a:pt x="5521" y="67066"/>
                    <a:pt x="152" y="56829"/>
                    <a:pt x="0" y="45860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717577" y="407064"/>
                  </a:lnTo>
                  <a:cubicBezTo>
                    <a:pt x="726505" y="413489"/>
                    <a:pt x="731864" y="423736"/>
                    <a:pt x="732045" y="434724"/>
                  </a:cubicBezTo>
                  <a:lnTo>
                    <a:pt x="732045" y="467708"/>
                  </a:lnTo>
                  <a:cubicBezTo>
                    <a:pt x="732045" y="478449"/>
                    <a:pt x="725572" y="483392"/>
                    <a:pt x="717577" y="47844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2" name="Google Shape;1072;p24"/>
            <p:cNvSpPr/>
            <p:nvPr/>
          </p:nvSpPr>
          <p:spPr>
            <a:xfrm>
              <a:off x="3715090" y="2264376"/>
              <a:ext cx="732044" cy="480312"/>
            </a:xfrm>
            <a:custGeom>
              <a:avLst/>
              <a:gdLst/>
              <a:ahLst/>
              <a:cxnLst/>
              <a:rect l="l" t="t" r="r" b="b"/>
              <a:pathLst>
                <a:path w="732044" h="480312" extrusionOk="0">
                  <a:moveTo>
                    <a:pt x="717577" y="478598"/>
                  </a:moveTo>
                  <a:lnTo>
                    <a:pt x="14468" y="73195"/>
                  </a:lnTo>
                  <a:cubicBezTo>
                    <a:pt x="5521" y="66836"/>
                    <a:pt x="152" y="56599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717577" y="407023"/>
                  </a:lnTo>
                  <a:cubicBezTo>
                    <a:pt x="726505" y="413449"/>
                    <a:pt x="731864" y="423696"/>
                    <a:pt x="732045" y="434684"/>
                  </a:cubicBezTo>
                  <a:lnTo>
                    <a:pt x="732045" y="467667"/>
                  </a:lnTo>
                  <a:cubicBezTo>
                    <a:pt x="732045" y="478313"/>
                    <a:pt x="725572" y="483161"/>
                    <a:pt x="717577" y="478598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3" name="Google Shape;1073;p24"/>
            <p:cNvSpPr/>
            <p:nvPr/>
          </p:nvSpPr>
          <p:spPr>
            <a:xfrm>
              <a:off x="3715090" y="2389467"/>
              <a:ext cx="599361" cy="403889"/>
            </a:xfrm>
            <a:custGeom>
              <a:avLst/>
              <a:gdLst/>
              <a:ahLst/>
              <a:cxnLst/>
              <a:rect l="l" t="t" r="r" b="b"/>
              <a:pathLst>
                <a:path w="599361" h="403889" extrusionOk="0">
                  <a:moveTo>
                    <a:pt x="584893" y="402175"/>
                  </a:moveTo>
                  <a:lnTo>
                    <a:pt x="14468" y="73195"/>
                  </a:lnTo>
                  <a:cubicBezTo>
                    <a:pt x="5521" y="66836"/>
                    <a:pt x="152" y="56599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584893" y="330600"/>
                  </a:lnTo>
                  <a:cubicBezTo>
                    <a:pt x="593822" y="337026"/>
                    <a:pt x="599180" y="347272"/>
                    <a:pt x="599361" y="358261"/>
                  </a:cubicBezTo>
                  <a:lnTo>
                    <a:pt x="599361" y="391244"/>
                  </a:lnTo>
                  <a:cubicBezTo>
                    <a:pt x="599361" y="401890"/>
                    <a:pt x="592889" y="406738"/>
                    <a:pt x="584893" y="4021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4" name="Google Shape;1074;p24"/>
            <p:cNvSpPr/>
            <p:nvPr/>
          </p:nvSpPr>
          <p:spPr>
            <a:xfrm>
              <a:off x="4855752" y="2612272"/>
              <a:ext cx="1403078" cy="900663"/>
            </a:xfrm>
            <a:custGeom>
              <a:avLst/>
              <a:gdLst/>
              <a:ahLst/>
              <a:cxnLst/>
              <a:rect l="l" t="t" r="r" b="b"/>
              <a:pathLst>
                <a:path w="1403078" h="900663" extrusionOk="0">
                  <a:moveTo>
                    <a:pt x="1388610" y="898735"/>
                  </a:moveTo>
                  <a:lnTo>
                    <a:pt x="14468" y="106749"/>
                  </a:lnTo>
                  <a:cubicBezTo>
                    <a:pt x="5520" y="100390"/>
                    <a:pt x="152" y="90152"/>
                    <a:pt x="0" y="79183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1388610" y="794177"/>
                  </a:lnTo>
                  <a:cubicBezTo>
                    <a:pt x="1397557" y="800536"/>
                    <a:pt x="1402926" y="810773"/>
                    <a:pt x="1403078" y="821742"/>
                  </a:cubicBezTo>
                  <a:lnTo>
                    <a:pt x="1403078" y="888280"/>
                  </a:lnTo>
                  <a:cubicBezTo>
                    <a:pt x="1403078" y="898735"/>
                    <a:pt x="1396606" y="903678"/>
                    <a:pt x="1388610" y="898735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5" name="Google Shape;1075;p24"/>
            <p:cNvSpPr/>
            <p:nvPr/>
          </p:nvSpPr>
          <p:spPr>
            <a:xfrm>
              <a:off x="4860130" y="2805136"/>
              <a:ext cx="1263255" cy="786670"/>
            </a:xfrm>
            <a:custGeom>
              <a:avLst/>
              <a:gdLst/>
              <a:ahLst/>
              <a:cxnLst/>
              <a:rect l="l" t="t" r="r" b="b"/>
              <a:pathLst>
                <a:path w="1263255" h="786670" extrusionOk="0">
                  <a:moveTo>
                    <a:pt x="1248788" y="784956"/>
                  </a:moveTo>
                  <a:lnTo>
                    <a:pt x="14468" y="73195"/>
                  </a:lnTo>
                  <a:cubicBezTo>
                    <a:pt x="5521" y="66836"/>
                    <a:pt x="152" y="56599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1248788" y="713381"/>
                  </a:lnTo>
                  <a:cubicBezTo>
                    <a:pt x="1257716" y="719807"/>
                    <a:pt x="1263075" y="730053"/>
                    <a:pt x="1263256" y="741042"/>
                  </a:cubicBezTo>
                  <a:lnTo>
                    <a:pt x="1263256" y="774025"/>
                  </a:lnTo>
                  <a:cubicBezTo>
                    <a:pt x="1263256" y="784671"/>
                    <a:pt x="1256783" y="789519"/>
                    <a:pt x="1248788" y="784956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6" name="Google Shape;1076;p24"/>
            <p:cNvSpPr/>
            <p:nvPr/>
          </p:nvSpPr>
          <p:spPr>
            <a:xfrm>
              <a:off x="4860130" y="2930227"/>
              <a:ext cx="1263255" cy="786839"/>
            </a:xfrm>
            <a:custGeom>
              <a:avLst/>
              <a:gdLst/>
              <a:ahLst/>
              <a:cxnLst/>
              <a:rect l="l" t="t" r="r" b="b"/>
              <a:pathLst>
                <a:path w="1263255" h="786839" extrusionOk="0">
                  <a:moveTo>
                    <a:pt x="1248788" y="784956"/>
                  </a:moveTo>
                  <a:lnTo>
                    <a:pt x="14468" y="73290"/>
                  </a:lnTo>
                  <a:cubicBezTo>
                    <a:pt x="5540" y="66864"/>
                    <a:pt x="181" y="56617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4"/>
                  </a:cubicBezTo>
                  <a:lnTo>
                    <a:pt x="1248788" y="713856"/>
                  </a:lnTo>
                  <a:cubicBezTo>
                    <a:pt x="1257735" y="720215"/>
                    <a:pt x="1263104" y="730453"/>
                    <a:pt x="1263256" y="741422"/>
                  </a:cubicBezTo>
                  <a:lnTo>
                    <a:pt x="1263256" y="774405"/>
                  </a:lnTo>
                  <a:cubicBezTo>
                    <a:pt x="1263256" y="784671"/>
                    <a:pt x="1256783" y="789899"/>
                    <a:pt x="1248788" y="784956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7" name="Google Shape;1077;p24"/>
            <p:cNvSpPr/>
            <p:nvPr/>
          </p:nvSpPr>
          <p:spPr>
            <a:xfrm>
              <a:off x="4860130" y="3055222"/>
              <a:ext cx="1034438" cy="654829"/>
            </a:xfrm>
            <a:custGeom>
              <a:avLst/>
              <a:gdLst/>
              <a:ahLst/>
              <a:cxnLst/>
              <a:rect l="l" t="t" r="r" b="b"/>
              <a:pathLst>
                <a:path w="1034438" h="654829" extrusionOk="0">
                  <a:moveTo>
                    <a:pt x="1019971" y="653117"/>
                  </a:moveTo>
                  <a:lnTo>
                    <a:pt x="14468" y="73290"/>
                  </a:lnTo>
                  <a:cubicBezTo>
                    <a:pt x="5540" y="66864"/>
                    <a:pt x="181" y="56618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1019971" y="581542"/>
                  </a:lnTo>
                  <a:cubicBezTo>
                    <a:pt x="1028880" y="587929"/>
                    <a:pt x="1034248" y="598157"/>
                    <a:pt x="1034438" y="609107"/>
                  </a:cubicBezTo>
                  <a:lnTo>
                    <a:pt x="1034438" y="642091"/>
                  </a:lnTo>
                  <a:cubicBezTo>
                    <a:pt x="1034438" y="652832"/>
                    <a:pt x="1027871" y="657679"/>
                    <a:pt x="1019971" y="6531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8" name="Google Shape;1078;p24"/>
            <p:cNvSpPr/>
            <p:nvPr/>
          </p:nvSpPr>
          <p:spPr>
            <a:xfrm>
              <a:off x="4063456" y="1695343"/>
              <a:ext cx="283556" cy="477207"/>
            </a:xfrm>
            <a:custGeom>
              <a:avLst/>
              <a:gdLst/>
              <a:ahLst/>
              <a:cxnLst/>
              <a:rect l="l" t="t" r="r" b="b"/>
              <a:pathLst>
                <a:path w="283556" h="477207" extrusionOk="0">
                  <a:moveTo>
                    <a:pt x="269365" y="475409"/>
                  </a:moveTo>
                  <a:lnTo>
                    <a:pt x="14468" y="328646"/>
                  </a:lnTo>
                  <a:cubicBezTo>
                    <a:pt x="5521" y="322287"/>
                    <a:pt x="152" y="312050"/>
                    <a:pt x="0" y="301080"/>
                  </a:cubicBezTo>
                  <a:lnTo>
                    <a:pt x="0" y="12593"/>
                  </a:lnTo>
                  <a:cubicBezTo>
                    <a:pt x="0" y="2042"/>
                    <a:pt x="6472" y="-2901"/>
                    <a:pt x="14468" y="1757"/>
                  </a:cubicBezTo>
                  <a:lnTo>
                    <a:pt x="269080" y="148519"/>
                  </a:lnTo>
                  <a:cubicBezTo>
                    <a:pt x="278027" y="154878"/>
                    <a:pt x="283395" y="165116"/>
                    <a:pt x="283547" y="176085"/>
                  </a:cubicBezTo>
                  <a:lnTo>
                    <a:pt x="283547" y="464573"/>
                  </a:lnTo>
                  <a:cubicBezTo>
                    <a:pt x="283833" y="475409"/>
                    <a:pt x="277360" y="480066"/>
                    <a:pt x="269365" y="4754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9" name="Google Shape;1079;p24"/>
            <p:cNvSpPr/>
            <p:nvPr/>
          </p:nvSpPr>
          <p:spPr>
            <a:xfrm>
              <a:off x="4408015" y="1893817"/>
              <a:ext cx="284023" cy="477216"/>
            </a:xfrm>
            <a:custGeom>
              <a:avLst/>
              <a:gdLst/>
              <a:ahLst/>
              <a:cxnLst/>
              <a:rect l="l" t="t" r="r" b="b"/>
              <a:pathLst>
                <a:path w="284023" h="477216" extrusionOk="0">
                  <a:moveTo>
                    <a:pt x="269556" y="475502"/>
                  </a:moveTo>
                  <a:lnTo>
                    <a:pt x="14468" y="328644"/>
                  </a:lnTo>
                  <a:cubicBezTo>
                    <a:pt x="5521" y="322285"/>
                    <a:pt x="152" y="312048"/>
                    <a:pt x="0" y="301079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269556" y="148518"/>
                  </a:lnTo>
                  <a:cubicBezTo>
                    <a:pt x="278484" y="154943"/>
                    <a:pt x="283842" y="165190"/>
                    <a:pt x="284023" y="176178"/>
                  </a:cubicBezTo>
                  <a:lnTo>
                    <a:pt x="284023" y="464571"/>
                  </a:lnTo>
                  <a:cubicBezTo>
                    <a:pt x="283547" y="475217"/>
                    <a:pt x="277075" y="480065"/>
                    <a:pt x="269556" y="47550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0" name="Google Shape;1080;p24"/>
            <p:cNvSpPr/>
            <p:nvPr/>
          </p:nvSpPr>
          <p:spPr>
            <a:xfrm>
              <a:off x="4855752" y="1988490"/>
              <a:ext cx="1403078" cy="1286379"/>
            </a:xfrm>
            <a:custGeom>
              <a:avLst/>
              <a:gdLst/>
              <a:ahLst/>
              <a:cxnLst/>
              <a:rect l="l" t="t" r="r" b="b"/>
              <a:pathLst>
                <a:path w="1403078" h="1286379" extrusionOk="0">
                  <a:moveTo>
                    <a:pt x="1388610" y="1284884"/>
                  </a:moveTo>
                  <a:lnTo>
                    <a:pt x="14468" y="492137"/>
                  </a:lnTo>
                  <a:cubicBezTo>
                    <a:pt x="5520" y="485777"/>
                    <a:pt x="152" y="475540"/>
                    <a:pt x="0" y="464571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1388610" y="794027"/>
                  </a:lnTo>
                  <a:cubicBezTo>
                    <a:pt x="1397539" y="800452"/>
                    <a:pt x="1402897" y="810699"/>
                    <a:pt x="1403078" y="821687"/>
                  </a:cubicBezTo>
                  <a:lnTo>
                    <a:pt x="1403078" y="1273572"/>
                  </a:lnTo>
                  <a:cubicBezTo>
                    <a:pt x="1403078" y="1284218"/>
                    <a:pt x="1396606" y="1289066"/>
                    <a:pt x="1388610" y="12848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1" name="Google Shape;1081;p24"/>
            <p:cNvSpPr/>
            <p:nvPr/>
          </p:nvSpPr>
          <p:spPr>
            <a:xfrm>
              <a:off x="4846614" y="1414848"/>
              <a:ext cx="423274" cy="545612"/>
            </a:xfrm>
            <a:custGeom>
              <a:avLst/>
              <a:gdLst/>
              <a:ahLst/>
              <a:cxnLst/>
              <a:rect l="l" t="t" r="r" b="b"/>
              <a:pathLst>
                <a:path w="423274" h="545612" extrusionOk="0">
                  <a:moveTo>
                    <a:pt x="211685" y="516844"/>
                  </a:moveTo>
                  <a:cubicBezTo>
                    <a:pt x="94991" y="449546"/>
                    <a:pt x="0" y="285389"/>
                    <a:pt x="0" y="150793"/>
                  </a:cubicBezTo>
                  <a:cubicBezTo>
                    <a:pt x="0" y="16197"/>
                    <a:pt x="95182" y="-38459"/>
                    <a:pt x="211685" y="28744"/>
                  </a:cubicBezTo>
                  <a:cubicBezTo>
                    <a:pt x="328187" y="95947"/>
                    <a:pt x="423274" y="260295"/>
                    <a:pt x="423274" y="394795"/>
                  </a:cubicBezTo>
                  <a:cubicBezTo>
                    <a:pt x="423274" y="529296"/>
                    <a:pt x="328283" y="584142"/>
                    <a:pt x="211685" y="516844"/>
                  </a:cubicBezTo>
                  <a:close/>
                  <a:moveTo>
                    <a:pt x="211685" y="99274"/>
                  </a:moveTo>
                  <a:cubicBezTo>
                    <a:pt x="128686" y="51747"/>
                    <a:pt x="61202" y="90434"/>
                    <a:pt x="61202" y="186058"/>
                  </a:cubicBezTo>
                  <a:cubicBezTo>
                    <a:pt x="61202" y="281682"/>
                    <a:pt x="128686" y="398502"/>
                    <a:pt x="211685" y="446314"/>
                  </a:cubicBezTo>
                  <a:cubicBezTo>
                    <a:pt x="294683" y="494126"/>
                    <a:pt x="362167" y="455249"/>
                    <a:pt x="362167" y="359531"/>
                  </a:cubicBezTo>
                  <a:cubicBezTo>
                    <a:pt x="362167" y="263811"/>
                    <a:pt x="294493" y="147561"/>
                    <a:pt x="211685" y="9927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2" name="Google Shape;1082;p24"/>
            <p:cNvSpPr/>
            <p:nvPr/>
          </p:nvSpPr>
          <p:spPr>
            <a:xfrm>
              <a:off x="4846614" y="1414848"/>
              <a:ext cx="423274" cy="545629"/>
            </a:xfrm>
            <a:custGeom>
              <a:avLst/>
              <a:gdLst/>
              <a:ahLst/>
              <a:cxnLst/>
              <a:rect l="l" t="t" r="r" b="b"/>
              <a:pathLst>
                <a:path w="423274" h="545629" extrusionOk="0">
                  <a:moveTo>
                    <a:pt x="211685" y="516844"/>
                  </a:moveTo>
                  <a:cubicBezTo>
                    <a:pt x="94991" y="449546"/>
                    <a:pt x="0" y="285389"/>
                    <a:pt x="0" y="150793"/>
                  </a:cubicBezTo>
                  <a:cubicBezTo>
                    <a:pt x="0" y="16197"/>
                    <a:pt x="95182" y="-38459"/>
                    <a:pt x="211685" y="28744"/>
                  </a:cubicBezTo>
                  <a:lnTo>
                    <a:pt x="211685" y="99274"/>
                  </a:lnTo>
                  <a:cubicBezTo>
                    <a:pt x="128686" y="51747"/>
                    <a:pt x="61202" y="90434"/>
                    <a:pt x="61202" y="186058"/>
                  </a:cubicBezTo>
                  <a:cubicBezTo>
                    <a:pt x="61202" y="281682"/>
                    <a:pt x="128686" y="398502"/>
                    <a:pt x="211685" y="446314"/>
                  </a:cubicBezTo>
                  <a:cubicBezTo>
                    <a:pt x="294683" y="494126"/>
                    <a:pt x="362167" y="455249"/>
                    <a:pt x="362167" y="359531"/>
                  </a:cubicBezTo>
                  <a:lnTo>
                    <a:pt x="423274" y="394795"/>
                  </a:lnTo>
                  <a:cubicBezTo>
                    <a:pt x="423179" y="529391"/>
                    <a:pt x="328283" y="584142"/>
                    <a:pt x="211685" y="51684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3" name="Google Shape;1083;p24"/>
            <p:cNvSpPr/>
            <p:nvPr/>
          </p:nvSpPr>
          <p:spPr>
            <a:xfrm>
              <a:off x="5340323" y="1699604"/>
              <a:ext cx="423179" cy="545654"/>
            </a:xfrm>
            <a:custGeom>
              <a:avLst/>
              <a:gdLst/>
              <a:ahLst/>
              <a:cxnLst/>
              <a:rect l="l" t="t" r="r" b="b"/>
              <a:pathLst>
                <a:path w="423179" h="545654" extrusionOk="0">
                  <a:moveTo>
                    <a:pt x="211589" y="516869"/>
                  </a:moveTo>
                  <a:cubicBezTo>
                    <a:pt x="94896" y="449571"/>
                    <a:pt x="0" y="285318"/>
                    <a:pt x="0" y="150817"/>
                  </a:cubicBezTo>
                  <a:cubicBezTo>
                    <a:pt x="0" y="16316"/>
                    <a:pt x="95182" y="-38529"/>
                    <a:pt x="211589" y="28769"/>
                  </a:cubicBezTo>
                  <a:cubicBezTo>
                    <a:pt x="327997" y="96066"/>
                    <a:pt x="423179" y="260224"/>
                    <a:pt x="423179" y="394820"/>
                  </a:cubicBezTo>
                  <a:cubicBezTo>
                    <a:pt x="423179" y="529416"/>
                    <a:pt x="328283" y="584167"/>
                    <a:pt x="211589" y="516869"/>
                  </a:cubicBezTo>
                  <a:close/>
                  <a:moveTo>
                    <a:pt x="211589" y="99298"/>
                  </a:moveTo>
                  <a:cubicBezTo>
                    <a:pt x="128591" y="51772"/>
                    <a:pt x="61107" y="90363"/>
                    <a:pt x="61107" y="186082"/>
                  </a:cubicBezTo>
                  <a:cubicBezTo>
                    <a:pt x="61107" y="281801"/>
                    <a:pt x="128591" y="398432"/>
                    <a:pt x="211589" y="446339"/>
                  </a:cubicBezTo>
                  <a:cubicBezTo>
                    <a:pt x="294588" y="494246"/>
                    <a:pt x="362072" y="455274"/>
                    <a:pt x="362072" y="359555"/>
                  </a:cubicBezTo>
                  <a:cubicBezTo>
                    <a:pt x="362072" y="263836"/>
                    <a:pt x="294588" y="147110"/>
                    <a:pt x="211589" y="99298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4" name="Google Shape;1084;p24"/>
            <p:cNvSpPr/>
            <p:nvPr/>
          </p:nvSpPr>
          <p:spPr>
            <a:xfrm>
              <a:off x="5340323" y="1699604"/>
              <a:ext cx="332185" cy="545952"/>
            </a:xfrm>
            <a:custGeom>
              <a:avLst/>
              <a:gdLst/>
              <a:ahLst/>
              <a:cxnLst/>
              <a:rect l="l" t="t" r="r" b="b"/>
              <a:pathLst>
                <a:path w="332185" h="545952" extrusionOk="0">
                  <a:moveTo>
                    <a:pt x="211589" y="516869"/>
                  </a:moveTo>
                  <a:cubicBezTo>
                    <a:pt x="94896" y="449571"/>
                    <a:pt x="0" y="285318"/>
                    <a:pt x="0" y="150817"/>
                  </a:cubicBezTo>
                  <a:cubicBezTo>
                    <a:pt x="0" y="16316"/>
                    <a:pt x="95182" y="-38529"/>
                    <a:pt x="211589" y="28769"/>
                  </a:cubicBezTo>
                  <a:lnTo>
                    <a:pt x="211589" y="99298"/>
                  </a:lnTo>
                  <a:cubicBezTo>
                    <a:pt x="128591" y="51772"/>
                    <a:pt x="61107" y="90363"/>
                    <a:pt x="61107" y="186082"/>
                  </a:cubicBezTo>
                  <a:cubicBezTo>
                    <a:pt x="61107" y="281801"/>
                    <a:pt x="128591" y="398432"/>
                    <a:pt x="211589" y="446339"/>
                  </a:cubicBezTo>
                  <a:cubicBezTo>
                    <a:pt x="242429" y="464114"/>
                    <a:pt x="272030" y="470483"/>
                    <a:pt x="297253" y="465350"/>
                  </a:cubicBezTo>
                  <a:lnTo>
                    <a:pt x="332185" y="543389"/>
                  </a:lnTo>
                  <a:cubicBezTo>
                    <a:pt x="296682" y="550898"/>
                    <a:pt x="254993" y="541868"/>
                    <a:pt x="211589" y="5168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5" name="Google Shape;1085;p24"/>
            <p:cNvSpPr/>
            <p:nvPr/>
          </p:nvSpPr>
          <p:spPr>
            <a:xfrm>
              <a:off x="5834032" y="1984194"/>
              <a:ext cx="423559" cy="545654"/>
            </a:xfrm>
            <a:custGeom>
              <a:avLst/>
              <a:gdLst/>
              <a:ahLst/>
              <a:cxnLst/>
              <a:rect l="l" t="t" r="r" b="b"/>
              <a:pathLst>
                <a:path w="423559" h="545654" extrusionOk="0">
                  <a:moveTo>
                    <a:pt x="211590" y="516869"/>
                  </a:moveTo>
                  <a:cubicBezTo>
                    <a:pt x="94896" y="449571"/>
                    <a:pt x="0" y="285318"/>
                    <a:pt x="0" y="150817"/>
                  </a:cubicBezTo>
                  <a:cubicBezTo>
                    <a:pt x="0" y="16317"/>
                    <a:pt x="95182" y="-38529"/>
                    <a:pt x="211590" y="28769"/>
                  </a:cubicBezTo>
                  <a:cubicBezTo>
                    <a:pt x="327997" y="96066"/>
                    <a:pt x="423560" y="260224"/>
                    <a:pt x="423560" y="394820"/>
                  </a:cubicBezTo>
                  <a:cubicBezTo>
                    <a:pt x="423560" y="529416"/>
                    <a:pt x="328378" y="584167"/>
                    <a:pt x="211590" y="516869"/>
                  </a:cubicBezTo>
                  <a:close/>
                  <a:moveTo>
                    <a:pt x="211590" y="99298"/>
                  </a:moveTo>
                  <a:cubicBezTo>
                    <a:pt x="128686" y="51772"/>
                    <a:pt x="61107" y="90363"/>
                    <a:pt x="61107" y="186082"/>
                  </a:cubicBezTo>
                  <a:cubicBezTo>
                    <a:pt x="61107" y="281801"/>
                    <a:pt x="128686" y="398432"/>
                    <a:pt x="211590" y="446339"/>
                  </a:cubicBezTo>
                  <a:cubicBezTo>
                    <a:pt x="294493" y="494246"/>
                    <a:pt x="362072" y="455274"/>
                    <a:pt x="362072" y="359555"/>
                  </a:cubicBezTo>
                  <a:cubicBezTo>
                    <a:pt x="362072" y="263836"/>
                    <a:pt x="294588" y="147110"/>
                    <a:pt x="211590" y="99298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6" name="Google Shape;1086;p24"/>
            <p:cNvSpPr/>
            <p:nvPr/>
          </p:nvSpPr>
          <p:spPr>
            <a:xfrm>
              <a:off x="5834032" y="1984177"/>
              <a:ext cx="211589" cy="286951"/>
            </a:xfrm>
            <a:custGeom>
              <a:avLst/>
              <a:gdLst/>
              <a:ahLst/>
              <a:cxnLst/>
              <a:rect l="l" t="t" r="r" b="b"/>
              <a:pathLst>
                <a:path w="211589" h="286951" extrusionOk="0">
                  <a:moveTo>
                    <a:pt x="27412" y="286951"/>
                  </a:moveTo>
                  <a:cubicBezTo>
                    <a:pt x="10194" y="243588"/>
                    <a:pt x="904" y="197477"/>
                    <a:pt x="0" y="150835"/>
                  </a:cubicBezTo>
                  <a:cubicBezTo>
                    <a:pt x="0" y="16239"/>
                    <a:pt x="95182" y="-38512"/>
                    <a:pt x="211590" y="28786"/>
                  </a:cubicBezTo>
                  <a:lnTo>
                    <a:pt x="211590" y="99315"/>
                  </a:lnTo>
                  <a:cubicBezTo>
                    <a:pt x="128686" y="51789"/>
                    <a:pt x="61107" y="90380"/>
                    <a:pt x="61107" y="186099"/>
                  </a:cubicBezTo>
                  <a:cubicBezTo>
                    <a:pt x="61830" y="219254"/>
                    <a:pt x="68540" y="252000"/>
                    <a:pt x="80905" y="2827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7" name="Google Shape;1087;p24"/>
            <p:cNvSpPr/>
            <p:nvPr/>
          </p:nvSpPr>
          <p:spPr>
            <a:xfrm>
              <a:off x="5029839" y="4705642"/>
              <a:ext cx="429841" cy="247899"/>
            </a:xfrm>
            <a:custGeom>
              <a:avLst/>
              <a:gdLst/>
              <a:ahLst/>
              <a:cxnLst/>
              <a:rect l="l" t="t" r="r" b="b"/>
              <a:pathLst>
                <a:path w="429841" h="247899" extrusionOk="0">
                  <a:moveTo>
                    <a:pt x="429842" y="123950"/>
                  </a:moveTo>
                  <a:cubicBezTo>
                    <a:pt x="429842" y="192405"/>
                    <a:pt x="333619" y="247900"/>
                    <a:pt x="214921" y="247900"/>
                  </a:cubicBezTo>
                  <a:cubicBezTo>
                    <a:pt x="96224" y="247900"/>
                    <a:pt x="0" y="192406"/>
                    <a:pt x="0" y="123950"/>
                  </a:cubicBezTo>
                  <a:cubicBezTo>
                    <a:pt x="0" y="55494"/>
                    <a:pt x="96224" y="0"/>
                    <a:pt x="214921" y="0"/>
                  </a:cubicBezTo>
                  <a:cubicBezTo>
                    <a:pt x="333619" y="0"/>
                    <a:pt x="429842" y="55494"/>
                    <a:pt x="429842" y="12395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8" name="Google Shape;1088;p24"/>
            <p:cNvSpPr/>
            <p:nvPr/>
          </p:nvSpPr>
          <p:spPr>
            <a:xfrm>
              <a:off x="2757750" y="4754499"/>
              <a:ext cx="429841" cy="247899"/>
            </a:xfrm>
            <a:custGeom>
              <a:avLst/>
              <a:gdLst/>
              <a:ahLst/>
              <a:cxnLst/>
              <a:rect l="l" t="t" r="r" b="b"/>
              <a:pathLst>
                <a:path w="429841" h="247899" extrusionOk="0">
                  <a:moveTo>
                    <a:pt x="429842" y="123950"/>
                  </a:moveTo>
                  <a:cubicBezTo>
                    <a:pt x="429842" y="192405"/>
                    <a:pt x="333619" y="247900"/>
                    <a:pt x="214921" y="247900"/>
                  </a:cubicBezTo>
                  <a:cubicBezTo>
                    <a:pt x="96223" y="247900"/>
                    <a:pt x="0" y="192406"/>
                    <a:pt x="0" y="123950"/>
                  </a:cubicBezTo>
                  <a:cubicBezTo>
                    <a:pt x="0" y="55494"/>
                    <a:pt x="96223" y="0"/>
                    <a:pt x="214921" y="0"/>
                  </a:cubicBezTo>
                  <a:cubicBezTo>
                    <a:pt x="333619" y="0"/>
                    <a:pt x="429842" y="55494"/>
                    <a:pt x="429842" y="12395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9" name="Google Shape;1089;p24"/>
            <p:cNvSpPr/>
            <p:nvPr/>
          </p:nvSpPr>
          <p:spPr>
            <a:xfrm>
              <a:off x="2012475" y="3630110"/>
              <a:ext cx="429841" cy="247899"/>
            </a:xfrm>
            <a:custGeom>
              <a:avLst/>
              <a:gdLst/>
              <a:ahLst/>
              <a:cxnLst/>
              <a:rect l="l" t="t" r="r" b="b"/>
              <a:pathLst>
                <a:path w="429841" h="247899" extrusionOk="0">
                  <a:moveTo>
                    <a:pt x="429842" y="123950"/>
                  </a:moveTo>
                  <a:cubicBezTo>
                    <a:pt x="429842" y="192406"/>
                    <a:pt x="333619" y="247900"/>
                    <a:pt x="214921" y="247900"/>
                  </a:cubicBezTo>
                  <a:cubicBezTo>
                    <a:pt x="96223" y="247900"/>
                    <a:pt x="0" y="192406"/>
                    <a:pt x="0" y="123950"/>
                  </a:cubicBezTo>
                  <a:cubicBezTo>
                    <a:pt x="0" y="55494"/>
                    <a:pt x="96223" y="0"/>
                    <a:pt x="214921" y="0"/>
                  </a:cubicBezTo>
                  <a:cubicBezTo>
                    <a:pt x="333619" y="0"/>
                    <a:pt x="429842" y="55494"/>
                    <a:pt x="429842" y="12395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0" name="Google Shape;1090;p24"/>
            <p:cNvSpPr/>
            <p:nvPr/>
          </p:nvSpPr>
          <p:spPr>
            <a:xfrm>
              <a:off x="5244274" y="4799933"/>
              <a:ext cx="116580" cy="90224"/>
            </a:xfrm>
            <a:custGeom>
              <a:avLst/>
              <a:gdLst/>
              <a:ahLst/>
              <a:cxnLst/>
              <a:rect l="l" t="t" r="r" b="b"/>
              <a:pathLst>
                <a:path w="116580" h="90224" extrusionOk="0">
                  <a:moveTo>
                    <a:pt x="107376" y="2"/>
                  </a:moveTo>
                  <a:cubicBezTo>
                    <a:pt x="93384" y="11314"/>
                    <a:pt x="72729" y="953"/>
                    <a:pt x="71682" y="1998"/>
                  </a:cubicBezTo>
                  <a:cubicBezTo>
                    <a:pt x="55302" y="17235"/>
                    <a:pt x="38074" y="31550"/>
                    <a:pt x="20094" y="44868"/>
                  </a:cubicBezTo>
                  <a:cubicBezTo>
                    <a:pt x="11432" y="51711"/>
                    <a:pt x="-2179" y="60932"/>
                    <a:pt x="296" y="74049"/>
                  </a:cubicBezTo>
                  <a:cubicBezTo>
                    <a:pt x="4674" y="97622"/>
                    <a:pt x="42366" y="90398"/>
                    <a:pt x="56644" y="83554"/>
                  </a:cubicBezTo>
                  <a:cubicBezTo>
                    <a:pt x="70921" y="76711"/>
                    <a:pt x="82438" y="64544"/>
                    <a:pt x="95954" y="56084"/>
                  </a:cubicBezTo>
                  <a:cubicBezTo>
                    <a:pt x="105472" y="50095"/>
                    <a:pt x="114990" y="47054"/>
                    <a:pt x="116513" y="34887"/>
                  </a:cubicBezTo>
                  <a:cubicBezTo>
                    <a:pt x="117370" y="27187"/>
                    <a:pt x="109850" y="-283"/>
                    <a:pt x="107376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1" name="Google Shape;1091;p24"/>
            <p:cNvSpPr/>
            <p:nvPr/>
          </p:nvSpPr>
          <p:spPr>
            <a:xfrm>
              <a:off x="5244760" y="4829592"/>
              <a:ext cx="116051" cy="60483"/>
            </a:xfrm>
            <a:custGeom>
              <a:avLst/>
              <a:gdLst/>
              <a:ahLst/>
              <a:cxnLst/>
              <a:rect l="l" t="t" r="r" b="b"/>
              <a:pathLst>
                <a:path w="116051" h="60483" extrusionOk="0">
                  <a:moveTo>
                    <a:pt x="115837" y="0"/>
                  </a:moveTo>
                  <a:cubicBezTo>
                    <a:pt x="113933" y="11597"/>
                    <a:pt x="104605" y="14828"/>
                    <a:pt x="95087" y="20722"/>
                  </a:cubicBezTo>
                  <a:cubicBezTo>
                    <a:pt x="81381" y="29182"/>
                    <a:pt x="69388" y="41443"/>
                    <a:pt x="55110" y="48572"/>
                  </a:cubicBezTo>
                  <a:cubicBezTo>
                    <a:pt x="40833" y="55701"/>
                    <a:pt x="9233" y="61880"/>
                    <a:pt x="0" y="45055"/>
                  </a:cubicBezTo>
                  <a:cubicBezTo>
                    <a:pt x="5045" y="67773"/>
                    <a:pt x="42071" y="60644"/>
                    <a:pt x="56157" y="53515"/>
                  </a:cubicBezTo>
                  <a:cubicBezTo>
                    <a:pt x="70244" y="46386"/>
                    <a:pt x="81952" y="34505"/>
                    <a:pt x="95468" y="26045"/>
                  </a:cubicBezTo>
                  <a:cubicBezTo>
                    <a:pt x="104986" y="20056"/>
                    <a:pt x="114504" y="17015"/>
                    <a:pt x="116027" y="4848"/>
                  </a:cubicBezTo>
                  <a:cubicBezTo>
                    <a:pt x="116093" y="3232"/>
                    <a:pt x="116027" y="1606"/>
                    <a:pt x="11583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2" name="Google Shape;1092;p24"/>
            <p:cNvSpPr/>
            <p:nvPr/>
          </p:nvSpPr>
          <p:spPr>
            <a:xfrm>
              <a:off x="5124630" y="4754816"/>
              <a:ext cx="116569" cy="86887"/>
            </a:xfrm>
            <a:custGeom>
              <a:avLst/>
              <a:gdLst/>
              <a:ahLst/>
              <a:cxnLst/>
              <a:rect l="l" t="t" r="r" b="b"/>
              <a:pathLst>
                <a:path w="116569" h="86887" extrusionOk="0">
                  <a:moveTo>
                    <a:pt x="105663" y="63"/>
                  </a:moveTo>
                  <a:cubicBezTo>
                    <a:pt x="91671" y="11470"/>
                    <a:pt x="67590" y="-982"/>
                    <a:pt x="66162" y="63"/>
                  </a:cubicBezTo>
                  <a:cubicBezTo>
                    <a:pt x="51656" y="14825"/>
                    <a:pt x="36275" y="28693"/>
                    <a:pt x="20094" y="41602"/>
                  </a:cubicBezTo>
                  <a:cubicBezTo>
                    <a:pt x="11432" y="48446"/>
                    <a:pt x="-2179" y="57666"/>
                    <a:pt x="296" y="70783"/>
                  </a:cubicBezTo>
                  <a:cubicBezTo>
                    <a:pt x="4674" y="94261"/>
                    <a:pt x="42367" y="87037"/>
                    <a:pt x="56644" y="80288"/>
                  </a:cubicBezTo>
                  <a:cubicBezTo>
                    <a:pt x="70921" y="73540"/>
                    <a:pt x="82438" y="61278"/>
                    <a:pt x="95954" y="52818"/>
                  </a:cubicBezTo>
                  <a:cubicBezTo>
                    <a:pt x="105472" y="46830"/>
                    <a:pt x="114990" y="43313"/>
                    <a:pt x="116513" y="31621"/>
                  </a:cubicBezTo>
                  <a:cubicBezTo>
                    <a:pt x="117370" y="23922"/>
                    <a:pt x="108137" y="-222"/>
                    <a:pt x="105663" y="63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3" name="Google Shape;1093;p24"/>
            <p:cNvSpPr/>
            <p:nvPr/>
          </p:nvSpPr>
          <p:spPr>
            <a:xfrm>
              <a:off x="5124926" y="4782825"/>
              <a:ext cx="116097" cy="60673"/>
            </a:xfrm>
            <a:custGeom>
              <a:avLst/>
              <a:gdLst/>
              <a:ahLst/>
              <a:cxnLst/>
              <a:rect l="l" t="t" r="r" b="b"/>
              <a:pathLst>
                <a:path w="116097" h="60673" extrusionOk="0">
                  <a:moveTo>
                    <a:pt x="115741" y="0"/>
                  </a:moveTo>
                  <a:cubicBezTo>
                    <a:pt x="114218" y="11407"/>
                    <a:pt x="104700" y="14828"/>
                    <a:pt x="95182" y="20912"/>
                  </a:cubicBezTo>
                  <a:cubicBezTo>
                    <a:pt x="81476" y="29372"/>
                    <a:pt x="69388" y="41634"/>
                    <a:pt x="55205" y="48858"/>
                  </a:cubicBezTo>
                  <a:cubicBezTo>
                    <a:pt x="41023" y="56082"/>
                    <a:pt x="9233" y="62070"/>
                    <a:pt x="0" y="45246"/>
                  </a:cubicBezTo>
                  <a:cubicBezTo>
                    <a:pt x="5045" y="67964"/>
                    <a:pt x="42071" y="60835"/>
                    <a:pt x="56157" y="53706"/>
                  </a:cubicBezTo>
                  <a:cubicBezTo>
                    <a:pt x="70244" y="46577"/>
                    <a:pt x="82047" y="34695"/>
                    <a:pt x="95468" y="26235"/>
                  </a:cubicBezTo>
                  <a:cubicBezTo>
                    <a:pt x="104986" y="20246"/>
                    <a:pt x="114504" y="16730"/>
                    <a:pt x="116027" y="5133"/>
                  </a:cubicBezTo>
                  <a:cubicBezTo>
                    <a:pt x="116179" y="3413"/>
                    <a:pt x="116084" y="1692"/>
                    <a:pt x="115741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4" name="Google Shape;1094;p24"/>
            <p:cNvSpPr/>
            <p:nvPr/>
          </p:nvSpPr>
          <p:spPr>
            <a:xfrm>
              <a:off x="5154433" y="4234936"/>
              <a:ext cx="200389" cy="574156"/>
            </a:xfrm>
            <a:custGeom>
              <a:avLst/>
              <a:gdLst/>
              <a:ahLst/>
              <a:cxnLst/>
              <a:rect l="l" t="t" r="r" b="b"/>
              <a:pathLst>
                <a:path w="200389" h="574156" extrusionOk="0">
                  <a:moveTo>
                    <a:pt x="197978" y="49713"/>
                  </a:moveTo>
                  <a:cubicBezTo>
                    <a:pt x="197312" y="70815"/>
                    <a:pt x="190745" y="162447"/>
                    <a:pt x="187794" y="211304"/>
                  </a:cubicBezTo>
                  <a:cubicBezTo>
                    <a:pt x="184843" y="260162"/>
                    <a:pt x="184177" y="319285"/>
                    <a:pt x="184177" y="319285"/>
                  </a:cubicBezTo>
                  <a:cubicBezTo>
                    <a:pt x="184177" y="319285"/>
                    <a:pt x="192553" y="354645"/>
                    <a:pt x="197978" y="396183"/>
                  </a:cubicBezTo>
                  <a:cubicBezTo>
                    <a:pt x="203404" y="437722"/>
                    <a:pt x="197978" y="568896"/>
                    <a:pt x="197978" y="568896"/>
                  </a:cubicBezTo>
                  <a:cubicBezTo>
                    <a:pt x="187080" y="575911"/>
                    <a:pt x="173088" y="575911"/>
                    <a:pt x="162190" y="568896"/>
                  </a:cubicBezTo>
                  <a:cubicBezTo>
                    <a:pt x="162190" y="568896"/>
                    <a:pt x="139822" y="464337"/>
                    <a:pt x="129448" y="416810"/>
                  </a:cubicBezTo>
                  <a:cubicBezTo>
                    <a:pt x="119073" y="369283"/>
                    <a:pt x="117359" y="342193"/>
                    <a:pt x="111934" y="312916"/>
                  </a:cubicBezTo>
                  <a:cubicBezTo>
                    <a:pt x="105462" y="277462"/>
                    <a:pt x="91375" y="111973"/>
                    <a:pt x="91375" y="111973"/>
                  </a:cubicBezTo>
                  <a:lnTo>
                    <a:pt x="85759" y="111973"/>
                  </a:lnTo>
                  <a:lnTo>
                    <a:pt x="70815" y="298753"/>
                  </a:lnTo>
                  <a:cubicBezTo>
                    <a:pt x="75479" y="312508"/>
                    <a:pt x="78668" y="326718"/>
                    <a:pt x="80334" y="341147"/>
                  </a:cubicBezTo>
                  <a:cubicBezTo>
                    <a:pt x="84426" y="371660"/>
                    <a:pt x="76050" y="524696"/>
                    <a:pt x="76050" y="524696"/>
                  </a:cubicBezTo>
                  <a:cubicBezTo>
                    <a:pt x="63896" y="531473"/>
                    <a:pt x="48952" y="530846"/>
                    <a:pt x="37406" y="523080"/>
                  </a:cubicBezTo>
                  <a:cubicBezTo>
                    <a:pt x="37406" y="523080"/>
                    <a:pt x="0" y="320331"/>
                    <a:pt x="0" y="289533"/>
                  </a:cubicBezTo>
                  <a:cubicBezTo>
                    <a:pt x="0" y="269097"/>
                    <a:pt x="3522" y="0"/>
                    <a:pt x="3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5" name="Google Shape;1095;p24"/>
            <p:cNvSpPr/>
            <p:nvPr/>
          </p:nvSpPr>
          <p:spPr>
            <a:xfrm>
              <a:off x="5199628" y="3876679"/>
              <a:ext cx="128464" cy="124722"/>
            </a:xfrm>
            <a:custGeom>
              <a:avLst/>
              <a:gdLst/>
              <a:ahLst/>
              <a:cxnLst/>
              <a:rect l="l" t="t" r="r" b="b"/>
              <a:pathLst>
                <a:path w="128464" h="124722" extrusionOk="0">
                  <a:moveTo>
                    <a:pt x="102147" y="0"/>
                  </a:moveTo>
                  <a:cubicBezTo>
                    <a:pt x="102147" y="0"/>
                    <a:pt x="99767" y="46006"/>
                    <a:pt x="100814" y="50093"/>
                  </a:cubicBezTo>
                  <a:cubicBezTo>
                    <a:pt x="101861" y="54181"/>
                    <a:pt x="121945" y="67678"/>
                    <a:pt x="127846" y="72431"/>
                  </a:cubicBezTo>
                  <a:cubicBezTo>
                    <a:pt x="133747" y="77183"/>
                    <a:pt x="95960" y="114445"/>
                    <a:pt x="77590" y="122904"/>
                  </a:cubicBezTo>
                  <a:cubicBezTo>
                    <a:pt x="59220" y="131364"/>
                    <a:pt x="1444" y="109122"/>
                    <a:pt x="112" y="80606"/>
                  </a:cubicBezTo>
                  <a:cubicBezTo>
                    <a:pt x="-1221" y="52089"/>
                    <a:pt x="9630" y="28136"/>
                    <a:pt x="19148" y="26900"/>
                  </a:cubicBezTo>
                  <a:cubicBezTo>
                    <a:pt x="28666" y="25665"/>
                    <a:pt x="102147" y="0"/>
                    <a:pt x="10214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6" name="Google Shape;1096;p24"/>
            <p:cNvSpPr/>
            <p:nvPr/>
          </p:nvSpPr>
          <p:spPr>
            <a:xfrm>
              <a:off x="4996526" y="3906336"/>
              <a:ext cx="182485" cy="357686"/>
            </a:xfrm>
            <a:custGeom>
              <a:avLst/>
              <a:gdLst/>
              <a:ahLst/>
              <a:cxnLst/>
              <a:rect l="l" t="t" r="r" b="b"/>
              <a:pathLst>
                <a:path w="182485" h="357686" extrusionOk="0">
                  <a:moveTo>
                    <a:pt x="179037" y="55702"/>
                  </a:moveTo>
                  <a:cubicBezTo>
                    <a:pt x="176277" y="35455"/>
                    <a:pt x="189697" y="16159"/>
                    <a:pt x="176752" y="0"/>
                  </a:cubicBezTo>
                  <a:cubicBezTo>
                    <a:pt x="131255" y="44485"/>
                    <a:pt x="136966" y="162352"/>
                    <a:pt x="126687" y="237634"/>
                  </a:cubicBezTo>
                  <a:cubicBezTo>
                    <a:pt x="92897" y="272899"/>
                    <a:pt x="25032" y="307594"/>
                    <a:pt x="5901" y="316243"/>
                  </a:cubicBezTo>
                  <a:cubicBezTo>
                    <a:pt x="2379" y="317764"/>
                    <a:pt x="-572" y="319475"/>
                    <a:pt x="95" y="323182"/>
                  </a:cubicBezTo>
                  <a:cubicBezTo>
                    <a:pt x="2665" y="335739"/>
                    <a:pt x="8061" y="347535"/>
                    <a:pt x="15895" y="357687"/>
                  </a:cubicBezTo>
                  <a:cubicBezTo>
                    <a:pt x="60821" y="338676"/>
                    <a:pt x="93183" y="327270"/>
                    <a:pt x="149150" y="274040"/>
                  </a:cubicBezTo>
                  <a:cubicBezTo>
                    <a:pt x="154509" y="268175"/>
                    <a:pt x="159287" y="261806"/>
                    <a:pt x="163427" y="255029"/>
                  </a:cubicBezTo>
                  <a:cubicBezTo>
                    <a:pt x="179608" y="207502"/>
                    <a:pt x="183605" y="90776"/>
                    <a:pt x="179037" y="5570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7" name="Google Shape;1097;p24"/>
            <p:cNvSpPr/>
            <p:nvPr/>
          </p:nvSpPr>
          <p:spPr>
            <a:xfrm>
              <a:off x="5154414" y="3894094"/>
              <a:ext cx="208226" cy="419055"/>
            </a:xfrm>
            <a:custGeom>
              <a:avLst/>
              <a:gdLst/>
              <a:ahLst/>
              <a:cxnLst/>
              <a:rect l="l" t="t" r="r" b="b"/>
              <a:pathLst>
                <a:path w="208226" h="419055" extrusionOk="0">
                  <a:moveTo>
                    <a:pt x="152500" y="40568"/>
                  </a:moveTo>
                  <a:cubicBezTo>
                    <a:pt x="152500" y="40568"/>
                    <a:pt x="119091" y="90376"/>
                    <a:pt x="72357" y="95033"/>
                  </a:cubicBezTo>
                  <a:cubicBezTo>
                    <a:pt x="57699" y="80585"/>
                    <a:pt x="56366" y="29066"/>
                    <a:pt x="76736" y="12527"/>
                  </a:cubicBezTo>
                  <a:cubicBezTo>
                    <a:pt x="76736" y="12527"/>
                    <a:pt x="57699" y="-2491"/>
                    <a:pt x="45135" y="360"/>
                  </a:cubicBezTo>
                  <a:cubicBezTo>
                    <a:pt x="31448" y="8744"/>
                    <a:pt x="21301" y="21823"/>
                    <a:pt x="16580" y="37146"/>
                  </a:cubicBezTo>
                  <a:cubicBezTo>
                    <a:pt x="4702" y="71346"/>
                    <a:pt x="-885" y="107419"/>
                    <a:pt x="114" y="143606"/>
                  </a:cubicBezTo>
                  <a:cubicBezTo>
                    <a:pt x="875" y="192463"/>
                    <a:pt x="114" y="341698"/>
                    <a:pt x="114" y="341698"/>
                  </a:cubicBezTo>
                  <a:cubicBezTo>
                    <a:pt x="114" y="341698"/>
                    <a:pt x="6681" y="373256"/>
                    <a:pt x="48942" y="396734"/>
                  </a:cubicBezTo>
                  <a:cubicBezTo>
                    <a:pt x="91203" y="420212"/>
                    <a:pt x="122423" y="422493"/>
                    <a:pt x="151073" y="415745"/>
                  </a:cubicBezTo>
                  <a:cubicBezTo>
                    <a:pt x="174678" y="410231"/>
                    <a:pt x="194190" y="401866"/>
                    <a:pt x="202376" y="384757"/>
                  </a:cubicBezTo>
                  <a:cubicBezTo>
                    <a:pt x="200282" y="350538"/>
                    <a:pt x="184957" y="261187"/>
                    <a:pt x="190668" y="218223"/>
                  </a:cubicBezTo>
                  <a:cubicBezTo>
                    <a:pt x="196379" y="175259"/>
                    <a:pt x="205517" y="143036"/>
                    <a:pt x="207801" y="108246"/>
                  </a:cubicBezTo>
                  <a:cubicBezTo>
                    <a:pt x="210086" y="73456"/>
                    <a:pt x="203233" y="74122"/>
                    <a:pt x="185814" y="61765"/>
                  </a:cubicBezTo>
                  <a:cubicBezTo>
                    <a:pt x="175239" y="53904"/>
                    <a:pt x="164103" y="46813"/>
                    <a:pt x="152500" y="4056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8" name="Google Shape;1098;p24"/>
            <p:cNvSpPr/>
            <p:nvPr/>
          </p:nvSpPr>
          <p:spPr>
            <a:xfrm>
              <a:off x="5194395" y="3747198"/>
              <a:ext cx="138431" cy="168252"/>
            </a:xfrm>
            <a:custGeom>
              <a:avLst/>
              <a:gdLst/>
              <a:ahLst/>
              <a:cxnLst/>
              <a:rect l="l" t="t" r="r" b="b"/>
              <a:pathLst>
                <a:path w="138431" h="168252" extrusionOk="0">
                  <a:moveTo>
                    <a:pt x="3060" y="60853"/>
                  </a:moveTo>
                  <a:lnTo>
                    <a:pt x="3060" y="60853"/>
                  </a:lnTo>
                  <a:cubicBezTo>
                    <a:pt x="8581" y="25112"/>
                    <a:pt x="34375" y="-1978"/>
                    <a:pt x="71211" y="113"/>
                  </a:cubicBezTo>
                  <a:cubicBezTo>
                    <a:pt x="110416" y="2252"/>
                    <a:pt x="140465" y="35740"/>
                    <a:pt x="138324" y="74892"/>
                  </a:cubicBezTo>
                  <a:cubicBezTo>
                    <a:pt x="138314" y="74930"/>
                    <a:pt x="138314" y="74978"/>
                    <a:pt x="138314" y="75016"/>
                  </a:cubicBezTo>
                  <a:cubicBezTo>
                    <a:pt x="137105" y="96983"/>
                    <a:pt x="125655" y="117105"/>
                    <a:pt x="107380" y="129386"/>
                  </a:cubicBezTo>
                  <a:cubicBezTo>
                    <a:pt x="106057" y="134804"/>
                    <a:pt x="104144" y="140071"/>
                    <a:pt x="101669" y="145070"/>
                  </a:cubicBezTo>
                  <a:cubicBezTo>
                    <a:pt x="88629" y="160279"/>
                    <a:pt x="49128" y="169689"/>
                    <a:pt x="37802" y="168073"/>
                  </a:cubicBezTo>
                  <a:cubicBezTo>
                    <a:pt x="23981" y="166847"/>
                    <a:pt x="12322" y="157313"/>
                    <a:pt x="8391" y="144025"/>
                  </a:cubicBezTo>
                  <a:cubicBezTo>
                    <a:pt x="-3793" y="115984"/>
                    <a:pt x="15" y="78533"/>
                    <a:pt x="3060" y="6085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9" name="Google Shape;1099;p24"/>
            <p:cNvSpPr/>
            <p:nvPr/>
          </p:nvSpPr>
          <p:spPr>
            <a:xfrm>
              <a:off x="5199668" y="3732408"/>
              <a:ext cx="146095" cy="144175"/>
            </a:xfrm>
            <a:custGeom>
              <a:avLst/>
              <a:gdLst/>
              <a:ahLst/>
              <a:cxnLst/>
              <a:rect l="l" t="t" r="r" b="b"/>
              <a:pathLst>
                <a:path w="146095" h="144175" extrusionOk="0">
                  <a:moveTo>
                    <a:pt x="102106" y="144176"/>
                  </a:moveTo>
                  <a:lnTo>
                    <a:pt x="102106" y="144176"/>
                  </a:lnTo>
                  <a:lnTo>
                    <a:pt x="98680" y="113093"/>
                  </a:lnTo>
                  <a:cubicBezTo>
                    <a:pt x="98680" y="113093"/>
                    <a:pt x="124189" y="47126"/>
                    <a:pt x="63939" y="59768"/>
                  </a:cubicBezTo>
                  <a:cubicBezTo>
                    <a:pt x="24152" y="68133"/>
                    <a:pt x="14158" y="71745"/>
                    <a:pt x="2070" y="45130"/>
                  </a:cubicBezTo>
                  <a:cubicBezTo>
                    <a:pt x="-10018" y="18515"/>
                    <a:pt x="32624" y="-5534"/>
                    <a:pt x="83355" y="1120"/>
                  </a:cubicBezTo>
                  <a:cubicBezTo>
                    <a:pt x="119563" y="4913"/>
                    <a:pt x="146823" y="35777"/>
                    <a:pt x="146081" y="72125"/>
                  </a:cubicBezTo>
                  <a:cubicBezTo>
                    <a:pt x="144748" y="91706"/>
                    <a:pt x="139513" y="131439"/>
                    <a:pt x="102106" y="144176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0" name="Google Shape;1100;p24"/>
            <p:cNvSpPr/>
            <p:nvPr/>
          </p:nvSpPr>
          <p:spPr>
            <a:xfrm>
              <a:off x="5186268" y="3976961"/>
              <a:ext cx="186859" cy="320520"/>
            </a:xfrm>
            <a:custGeom>
              <a:avLst/>
              <a:gdLst/>
              <a:ahLst/>
              <a:cxnLst/>
              <a:rect l="l" t="t" r="r" b="b"/>
              <a:pathLst>
                <a:path w="186859" h="320520" extrusionOk="0">
                  <a:moveTo>
                    <a:pt x="186131" y="4943"/>
                  </a:moveTo>
                  <a:cubicBezTo>
                    <a:pt x="168713" y="0"/>
                    <a:pt x="182039" y="4088"/>
                    <a:pt x="168713" y="0"/>
                  </a:cubicBezTo>
                  <a:cubicBezTo>
                    <a:pt x="123216" y="44485"/>
                    <a:pt x="128832" y="120813"/>
                    <a:pt x="118552" y="196286"/>
                  </a:cubicBezTo>
                  <a:cubicBezTo>
                    <a:pt x="93424" y="237729"/>
                    <a:pt x="241" y="293906"/>
                    <a:pt x="241" y="293906"/>
                  </a:cubicBezTo>
                  <a:cubicBezTo>
                    <a:pt x="-901" y="301986"/>
                    <a:pt x="1859" y="304362"/>
                    <a:pt x="11948" y="320521"/>
                  </a:cubicBezTo>
                  <a:cubicBezTo>
                    <a:pt x="63842" y="300693"/>
                    <a:pt x="111042" y="270295"/>
                    <a:pt x="150533" y="231266"/>
                  </a:cubicBezTo>
                  <a:cubicBezTo>
                    <a:pt x="152818" y="229174"/>
                    <a:pt x="156054" y="228604"/>
                    <a:pt x="157006" y="225752"/>
                  </a:cubicBezTo>
                  <a:cubicBezTo>
                    <a:pt x="172901" y="177655"/>
                    <a:pt x="190700" y="40018"/>
                    <a:pt x="186131" y="494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1" name="Google Shape;1101;p24"/>
            <p:cNvSpPr/>
            <p:nvPr/>
          </p:nvSpPr>
          <p:spPr>
            <a:xfrm>
              <a:off x="4957596" y="4074866"/>
              <a:ext cx="216348" cy="290578"/>
            </a:xfrm>
            <a:custGeom>
              <a:avLst/>
              <a:gdLst/>
              <a:ahLst/>
              <a:cxnLst/>
              <a:rect l="l" t="t" r="r" b="b"/>
              <a:pathLst>
                <a:path w="216348" h="290578" extrusionOk="0">
                  <a:moveTo>
                    <a:pt x="0" y="0"/>
                  </a:moveTo>
                  <a:lnTo>
                    <a:pt x="67770" y="231360"/>
                  </a:lnTo>
                  <a:lnTo>
                    <a:pt x="216349" y="290579"/>
                  </a:lnTo>
                  <a:lnTo>
                    <a:pt x="162190" y="65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2" name="Google Shape;1102;p24"/>
            <p:cNvSpPr/>
            <p:nvPr/>
          </p:nvSpPr>
          <p:spPr>
            <a:xfrm>
              <a:off x="5101717" y="4257084"/>
              <a:ext cx="109578" cy="53390"/>
            </a:xfrm>
            <a:custGeom>
              <a:avLst/>
              <a:gdLst/>
              <a:ahLst/>
              <a:cxnLst/>
              <a:rect l="l" t="t" r="r" b="b"/>
              <a:pathLst>
                <a:path w="109578" h="53390" extrusionOk="0">
                  <a:moveTo>
                    <a:pt x="108112" y="15494"/>
                  </a:moveTo>
                  <a:cubicBezTo>
                    <a:pt x="105923" y="7604"/>
                    <a:pt x="100212" y="9505"/>
                    <a:pt x="93739" y="11502"/>
                  </a:cubicBezTo>
                  <a:cubicBezTo>
                    <a:pt x="86772" y="14353"/>
                    <a:pt x="79100" y="15019"/>
                    <a:pt x="71752" y="13403"/>
                  </a:cubicBezTo>
                  <a:cubicBezTo>
                    <a:pt x="66003" y="10627"/>
                    <a:pt x="60683" y="7043"/>
                    <a:pt x="55952" y="2757"/>
                  </a:cubicBezTo>
                  <a:cubicBezTo>
                    <a:pt x="53077" y="1017"/>
                    <a:pt x="49794" y="67"/>
                    <a:pt x="46434" y="0"/>
                  </a:cubicBezTo>
                  <a:cubicBezTo>
                    <a:pt x="46434" y="1996"/>
                    <a:pt x="49860" y="13688"/>
                    <a:pt x="49860" y="13688"/>
                  </a:cubicBezTo>
                  <a:cubicBezTo>
                    <a:pt x="49860" y="13688"/>
                    <a:pt x="17308" y="13688"/>
                    <a:pt x="13977" y="13688"/>
                  </a:cubicBezTo>
                  <a:cubicBezTo>
                    <a:pt x="11045" y="13070"/>
                    <a:pt x="8171" y="14952"/>
                    <a:pt x="7552" y="17880"/>
                  </a:cubicBezTo>
                  <a:cubicBezTo>
                    <a:pt x="7200" y="19572"/>
                    <a:pt x="7676" y="21339"/>
                    <a:pt x="8837" y="22623"/>
                  </a:cubicBezTo>
                  <a:cubicBezTo>
                    <a:pt x="8104" y="22680"/>
                    <a:pt x="7381" y="22680"/>
                    <a:pt x="6648" y="22623"/>
                  </a:cubicBezTo>
                  <a:cubicBezTo>
                    <a:pt x="-15" y="21102"/>
                    <a:pt x="-2870" y="31368"/>
                    <a:pt x="3792" y="32889"/>
                  </a:cubicBezTo>
                  <a:cubicBezTo>
                    <a:pt x="5582" y="33231"/>
                    <a:pt x="7399" y="33487"/>
                    <a:pt x="9218" y="33649"/>
                  </a:cubicBezTo>
                  <a:cubicBezTo>
                    <a:pt x="4839" y="35360"/>
                    <a:pt x="3792" y="42584"/>
                    <a:pt x="9218" y="43154"/>
                  </a:cubicBezTo>
                  <a:lnTo>
                    <a:pt x="10836" y="43154"/>
                  </a:lnTo>
                  <a:cubicBezTo>
                    <a:pt x="11645" y="43373"/>
                    <a:pt x="12501" y="43373"/>
                    <a:pt x="13310" y="43154"/>
                  </a:cubicBezTo>
                  <a:lnTo>
                    <a:pt x="14262" y="43154"/>
                  </a:lnTo>
                  <a:cubicBezTo>
                    <a:pt x="13701" y="46358"/>
                    <a:pt x="15852" y="49418"/>
                    <a:pt x="19059" y="49970"/>
                  </a:cubicBezTo>
                  <a:cubicBezTo>
                    <a:pt x="19107" y="49979"/>
                    <a:pt x="19164" y="49989"/>
                    <a:pt x="19212" y="49998"/>
                  </a:cubicBezTo>
                  <a:cubicBezTo>
                    <a:pt x="35107" y="52089"/>
                    <a:pt x="58522" y="58458"/>
                    <a:pt x="72894" y="45341"/>
                  </a:cubicBezTo>
                  <a:cubicBezTo>
                    <a:pt x="82774" y="44295"/>
                    <a:pt x="92416" y="41662"/>
                    <a:pt x="101449" y="37546"/>
                  </a:cubicBezTo>
                  <a:cubicBezTo>
                    <a:pt x="110491" y="33839"/>
                    <a:pt x="110777" y="24904"/>
                    <a:pt x="108112" y="1549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3" name="Google Shape;1103;p24"/>
            <p:cNvSpPr/>
            <p:nvPr/>
          </p:nvSpPr>
          <p:spPr>
            <a:xfrm>
              <a:off x="4984781" y="4223327"/>
              <a:ext cx="67863" cy="55821"/>
            </a:xfrm>
            <a:custGeom>
              <a:avLst/>
              <a:gdLst/>
              <a:ahLst/>
              <a:cxnLst/>
              <a:rect l="l" t="t" r="r" b="b"/>
              <a:pathLst>
                <a:path w="67863" h="55821" extrusionOk="0">
                  <a:moveTo>
                    <a:pt x="62477" y="30335"/>
                  </a:moveTo>
                  <a:lnTo>
                    <a:pt x="60192" y="30335"/>
                  </a:lnTo>
                  <a:cubicBezTo>
                    <a:pt x="62420" y="28253"/>
                    <a:pt x="62534" y="24764"/>
                    <a:pt x="60459" y="22540"/>
                  </a:cubicBezTo>
                  <a:cubicBezTo>
                    <a:pt x="59564" y="21590"/>
                    <a:pt x="58355" y="20981"/>
                    <a:pt x="57051" y="20829"/>
                  </a:cubicBezTo>
                  <a:cubicBezTo>
                    <a:pt x="53720" y="20829"/>
                    <a:pt x="20216" y="13890"/>
                    <a:pt x="20216" y="13890"/>
                  </a:cubicBezTo>
                  <a:lnTo>
                    <a:pt x="16123" y="108"/>
                  </a:lnTo>
                  <a:cubicBezTo>
                    <a:pt x="16123" y="-653"/>
                    <a:pt x="10317" y="2864"/>
                    <a:pt x="10127" y="2959"/>
                  </a:cubicBezTo>
                  <a:cubicBezTo>
                    <a:pt x="4406" y="6723"/>
                    <a:pt x="694" y="12873"/>
                    <a:pt x="37" y="19689"/>
                  </a:cubicBezTo>
                  <a:cubicBezTo>
                    <a:pt x="-400" y="29232"/>
                    <a:pt x="3035" y="38557"/>
                    <a:pt x="9555" y="45543"/>
                  </a:cubicBezTo>
                  <a:cubicBezTo>
                    <a:pt x="15638" y="51503"/>
                    <a:pt x="23785" y="54906"/>
                    <a:pt x="32304" y="55049"/>
                  </a:cubicBezTo>
                  <a:cubicBezTo>
                    <a:pt x="36302" y="55049"/>
                    <a:pt x="40204" y="55049"/>
                    <a:pt x="43726" y="55809"/>
                  </a:cubicBezTo>
                  <a:cubicBezTo>
                    <a:pt x="46981" y="56018"/>
                    <a:pt x="49789" y="53556"/>
                    <a:pt x="49998" y="50305"/>
                  </a:cubicBezTo>
                  <a:cubicBezTo>
                    <a:pt x="49998" y="50210"/>
                    <a:pt x="50008" y="50106"/>
                    <a:pt x="50008" y="50011"/>
                  </a:cubicBezTo>
                  <a:lnTo>
                    <a:pt x="51055" y="50011"/>
                  </a:lnTo>
                  <a:cubicBezTo>
                    <a:pt x="51835" y="50201"/>
                    <a:pt x="52654" y="50201"/>
                    <a:pt x="53435" y="50011"/>
                  </a:cubicBezTo>
                  <a:lnTo>
                    <a:pt x="55148" y="50011"/>
                  </a:lnTo>
                  <a:cubicBezTo>
                    <a:pt x="60859" y="50011"/>
                    <a:pt x="61334" y="42977"/>
                    <a:pt x="57432" y="40505"/>
                  </a:cubicBezTo>
                  <a:cubicBezTo>
                    <a:pt x="59240" y="40505"/>
                    <a:pt x="61049" y="40505"/>
                    <a:pt x="62953" y="40505"/>
                  </a:cubicBezTo>
                  <a:cubicBezTo>
                    <a:pt x="69901" y="40885"/>
                    <a:pt x="69234" y="30239"/>
                    <a:pt x="62477" y="3033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4" name="Google Shape;1104;p24"/>
            <p:cNvSpPr/>
            <p:nvPr/>
          </p:nvSpPr>
          <p:spPr>
            <a:xfrm>
              <a:off x="5132255" y="3894454"/>
              <a:ext cx="67293" cy="97715"/>
            </a:xfrm>
            <a:custGeom>
              <a:avLst/>
              <a:gdLst/>
              <a:ahLst/>
              <a:cxnLst/>
              <a:rect l="l" t="t" r="r" b="b"/>
              <a:pathLst>
                <a:path w="67293" h="97715" extrusionOk="0">
                  <a:moveTo>
                    <a:pt x="24367" y="97715"/>
                  </a:moveTo>
                  <a:cubicBezTo>
                    <a:pt x="15153" y="97344"/>
                    <a:pt x="6435" y="93466"/>
                    <a:pt x="0" y="86879"/>
                  </a:cubicBezTo>
                  <a:cubicBezTo>
                    <a:pt x="1333" y="69769"/>
                    <a:pt x="23224" y="4848"/>
                    <a:pt x="67294" y="0"/>
                  </a:cubicBezTo>
                  <a:cubicBezTo>
                    <a:pt x="55310" y="8431"/>
                    <a:pt x="45811" y="19923"/>
                    <a:pt x="39786" y="33269"/>
                  </a:cubicBezTo>
                  <a:cubicBezTo>
                    <a:pt x="33000" y="54323"/>
                    <a:pt x="27841" y="75872"/>
                    <a:pt x="24367" y="9771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5" name="Google Shape;1105;p24"/>
            <p:cNvSpPr/>
            <p:nvPr/>
          </p:nvSpPr>
          <p:spPr>
            <a:xfrm>
              <a:off x="5305132" y="3960902"/>
              <a:ext cx="81740" cy="121566"/>
            </a:xfrm>
            <a:custGeom>
              <a:avLst/>
              <a:gdLst/>
              <a:ahLst/>
              <a:cxnLst/>
              <a:rect l="l" t="t" r="r" b="b"/>
              <a:pathLst>
                <a:path w="81740" h="121566" extrusionOk="0">
                  <a:moveTo>
                    <a:pt x="75168" y="117100"/>
                  </a:moveTo>
                  <a:cubicBezTo>
                    <a:pt x="75168" y="117100"/>
                    <a:pt x="31289" y="132214"/>
                    <a:pt x="355" y="106834"/>
                  </a:cubicBezTo>
                  <a:cubicBezTo>
                    <a:pt x="-2977" y="101036"/>
                    <a:pt x="18249" y="26514"/>
                    <a:pt x="18249" y="26514"/>
                  </a:cubicBezTo>
                  <a:cubicBezTo>
                    <a:pt x="18249" y="26514"/>
                    <a:pt x="36714" y="-11507"/>
                    <a:pt x="65840" y="3511"/>
                  </a:cubicBezTo>
                  <a:cubicBezTo>
                    <a:pt x="94966" y="18530"/>
                    <a:pt x="75168" y="117100"/>
                    <a:pt x="75168" y="11710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6" name="Google Shape;1106;p24"/>
            <p:cNvSpPr/>
            <p:nvPr/>
          </p:nvSpPr>
          <p:spPr>
            <a:xfrm>
              <a:off x="2821998" y="4049582"/>
              <a:ext cx="101559" cy="177370"/>
            </a:xfrm>
            <a:custGeom>
              <a:avLst/>
              <a:gdLst/>
              <a:ahLst/>
              <a:cxnLst/>
              <a:rect l="l" t="t" r="r" b="b"/>
              <a:pathLst>
                <a:path w="101559" h="177370" extrusionOk="0">
                  <a:moveTo>
                    <a:pt x="0" y="0"/>
                  </a:moveTo>
                  <a:cubicBezTo>
                    <a:pt x="0" y="0"/>
                    <a:pt x="6092" y="90966"/>
                    <a:pt x="17989" y="104084"/>
                  </a:cubicBezTo>
                  <a:cubicBezTo>
                    <a:pt x="29887" y="117201"/>
                    <a:pt x="70340" y="126136"/>
                    <a:pt x="70340" y="126136"/>
                  </a:cubicBezTo>
                  <a:lnTo>
                    <a:pt x="101559" y="177370"/>
                  </a:lnTo>
                  <a:cubicBezTo>
                    <a:pt x="101559" y="177370"/>
                    <a:pt x="73005" y="14543"/>
                    <a:pt x="66913" y="10646"/>
                  </a:cubicBezTo>
                  <a:cubicBezTo>
                    <a:pt x="60821" y="6749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7" name="Google Shape;1107;p24"/>
            <p:cNvSpPr/>
            <p:nvPr/>
          </p:nvSpPr>
          <p:spPr>
            <a:xfrm>
              <a:off x="2814097" y="3945071"/>
              <a:ext cx="67769" cy="130685"/>
            </a:xfrm>
            <a:custGeom>
              <a:avLst/>
              <a:gdLst/>
              <a:ahLst/>
              <a:cxnLst/>
              <a:rect l="l" t="t" r="r" b="b"/>
              <a:pathLst>
                <a:path w="67769" h="130685" extrusionOk="0">
                  <a:moveTo>
                    <a:pt x="67770" y="3183"/>
                  </a:moveTo>
                  <a:cubicBezTo>
                    <a:pt x="52097" y="-4127"/>
                    <a:pt x="33430" y="1529"/>
                    <a:pt x="24462" y="16300"/>
                  </a:cubicBezTo>
                  <a:cubicBezTo>
                    <a:pt x="12945" y="35311"/>
                    <a:pt x="1047" y="100328"/>
                    <a:pt x="0" y="111354"/>
                  </a:cubicBezTo>
                  <a:cubicBezTo>
                    <a:pt x="0" y="111354"/>
                    <a:pt x="16086" y="133597"/>
                    <a:pt x="40167" y="13036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8" name="Google Shape;1108;p24"/>
            <p:cNvSpPr/>
            <p:nvPr/>
          </p:nvSpPr>
          <p:spPr>
            <a:xfrm>
              <a:off x="2966810" y="4837262"/>
              <a:ext cx="145801" cy="82247"/>
            </a:xfrm>
            <a:custGeom>
              <a:avLst/>
              <a:gdLst/>
              <a:ahLst/>
              <a:cxnLst/>
              <a:rect l="l" t="t" r="r" b="b"/>
              <a:pathLst>
                <a:path w="145801" h="82247" extrusionOk="0">
                  <a:moveTo>
                    <a:pt x="7003" y="19800"/>
                  </a:moveTo>
                  <a:cubicBezTo>
                    <a:pt x="23964" y="24458"/>
                    <a:pt x="42087" y="22272"/>
                    <a:pt x="57449" y="13717"/>
                  </a:cubicBezTo>
                  <a:cubicBezTo>
                    <a:pt x="69537" y="13717"/>
                    <a:pt x="135498" y="-14134"/>
                    <a:pt x="144446" y="9535"/>
                  </a:cubicBezTo>
                  <a:cubicBezTo>
                    <a:pt x="152346" y="30256"/>
                    <a:pt x="123791" y="49457"/>
                    <a:pt x="108562" y="53164"/>
                  </a:cubicBezTo>
                  <a:cubicBezTo>
                    <a:pt x="75248" y="61244"/>
                    <a:pt x="50596" y="77783"/>
                    <a:pt x="37175" y="80635"/>
                  </a:cubicBezTo>
                  <a:cubicBezTo>
                    <a:pt x="27657" y="82726"/>
                    <a:pt x="14332" y="84057"/>
                    <a:pt x="6432" y="76262"/>
                  </a:cubicBezTo>
                  <a:cubicBezTo>
                    <a:pt x="-2515" y="66852"/>
                    <a:pt x="-1944" y="32157"/>
                    <a:pt x="7003" y="1980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9" name="Google Shape;1109;p24"/>
            <p:cNvSpPr/>
            <p:nvPr/>
          </p:nvSpPr>
          <p:spPr>
            <a:xfrm>
              <a:off x="2969244" y="4850979"/>
              <a:ext cx="143767" cy="68530"/>
            </a:xfrm>
            <a:custGeom>
              <a:avLst/>
              <a:gdLst/>
              <a:ahLst/>
              <a:cxnLst/>
              <a:rect l="l" t="t" r="r" b="b"/>
              <a:pathLst>
                <a:path w="143767" h="68530" extrusionOk="0">
                  <a:moveTo>
                    <a:pt x="35122" y="61119"/>
                  </a:moveTo>
                  <a:cubicBezTo>
                    <a:pt x="48543" y="58363"/>
                    <a:pt x="73195" y="42109"/>
                    <a:pt x="106509" y="33649"/>
                  </a:cubicBezTo>
                  <a:cubicBezTo>
                    <a:pt x="119263" y="30607"/>
                    <a:pt x="141250" y="16634"/>
                    <a:pt x="143535" y="0"/>
                  </a:cubicBezTo>
                  <a:cubicBezTo>
                    <a:pt x="146485" y="19011"/>
                    <a:pt x="120691" y="36025"/>
                    <a:pt x="106509" y="39447"/>
                  </a:cubicBezTo>
                  <a:cubicBezTo>
                    <a:pt x="73195" y="47527"/>
                    <a:pt x="48543" y="64066"/>
                    <a:pt x="35122" y="66918"/>
                  </a:cubicBezTo>
                  <a:cubicBezTo>
                    <a:pt x="25604" y="69009"/>
                    <a:pt x="12278" y="70340"/>
                    <a:pt x="4378" y="62545"/>
                  </a:cubicBezTo>
                  <a:cubicBezTo>
                    <a:pt x="2265" y="60292"/>
                    <a:pt x="761" y="57545"/>
                    <a:pt x="0" y="54561"/>
                  </a:cubicBezTo>
                  <a:cubicBezTo>
                    <a:pt x="10013" y="62156"/>
                    <a:pt x="23034" y="64589"/>
                    <a:pt x="35122" y="61119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0" name="Google Shape;1110;p24"/>
            <p:cNvSpPr/>
            <p:nvPr/>
          </p:nvSpPr>
          <p:spPr>
            <a:xfrm>
              <a:off x="2864165" y="4805303"/>
              <a:ext cx="146191" cy="82209"/>
            </a:xfrm>
            <a:custGeom>
              <a:avLst/>
              <a:gdLst/>
              <a:ahLst/>
              <a:cxnLst/>
              <a:rect l="l" t="t" r="r" b="b"/>
              <a:pathLst>
                <a:path w="146191" h="82209" extrusionOk="0">
                  <a:moveTo>
                    <a:pt x="7327" y="19726"/>
                  </a:moveTo>
                  <a:cubicBezTo>
                    <a:pt x="24287" y="24431"/>
                    <a:pt x="42423" y="22245"/>
                    <a:pt x="57774" y="13642"/>
                  </a:cubicBezTo>
                  <a:cubicBezTo>
                    <a:pt x="69957" y="13642"/>
                    <a:pt x="135823" y="-14113"/>
                    <a:pt x="144865" y="9555"/>
                  </a:cubicBezTo>
                  <a:cubicBezTo>
                    <a:pt x="152670" y="30277"/>
                    <a:pt x="124116" y="49477"/>
                    <a:pt x="108886" y="53185"/>
                  </a:cubicBezTo>
                  <a:cubicBezTo>
                    <a:pt x="75573" y="61169"/>
                    <a:pt x="50921" y="77804"/>
                    <a:pt x="37595" y="80560"/>
                  </a:cubicBezTo>
                  <a:cubicBezTo>
                    <a:pt x="27601" y="82651"/>
                    <a:pt x="14656" y="84077"/>
                    <a:pt x="6756" y="76283"/>
                  </a:cubicBezTo>
                  <a:cubicBezTo>
                    <a:pt x="-2762" y="66872"/>
                    <a:pt x="-1905" y="32178"/>
                    <a:pt x="7327" y="19726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1" name="Google Shape;1111;p24"/>
            <p:cNvSpPr/>
            <p:nvPr/>
          </p:nvSpPr>
          <p:spPr>
            <a:xfrm>
              <a:off x="2866543" y="4818565"/>
              <a:ext cx="143767" cy="68566"/>
            </a:xfrm>
            <a:custGeom>
              <a:avLst/>
              <a:gdLst/>
              <a:ahLst/>
              <a:cxnLst/>
              <a:rect l="l" t="t" r="r" b="b"/>
              <a:pathLst>
                <a:path w="143767" h="68566" extrusionOk="0">
                  <a:moveTo>
                    <a:pt x="35217" y="61215"/>
                  </a:moveTo>
                  <a:cubicBezTo>
                    <a:pt x="48543" y="58363"/>
                    <a:pt x="73290" y="42204"/>
                    <a:pt x="106509" y="33744"/>
                  </a:cubicBezTo>
                  <a:cubicBezTo>
                    <a:pt x="119263" y="30702"/>
                    <a:pt x="141345" y="16730"/>
                    <a:pt x="143534" y="0"/>
                  </a:cubicBezTo>
                  <a:cubicBezTo>
                    <a:pt x="146485" y="19011"/>
                    <a:pt x="120691" y="36025"/>
                    <a:pt x="106509" y="39542"/>
                  </a:cubicBezTo>
                  <a:cubicBezTo>
                    <a:pt x="73195" y="47527"/>
                    <a:pt x="48543" y="64161"/>
                    <a:pt x="35217" y="66918"/>
                  </a:cubicBezTo>
                  <a:cubicBezTo>
                    <a:pt x="25223" y="69009"/>
                    <a:pt x="12278" y="70435"/>
                    <a:pt x="4378" y="62640"/>
                  </a:cubicBezTo>
                  <a:cubicBezTo>
                    <a:pt x="2320" y="60350"/>
                    <a:pt x="821" y="57622"/>
                    <a:pt x="0" y="54656"/>
                  </a:cubicBezTo>
                  <a:cubicBezTo>
                    <a:pt x="10052" y="62251"/>
                    <a:pt x="23099" y="64684"/>
                    <a:pt x="35217" y="61215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2" name="Google Shape;1112;p24"/>
            <p:cNvSpPr/>
            <p:nvPr/>
          </p:nvSpPr>
          <p:spPr>
            <a:xfrm>
              <a:off x="2858160" y="4267254"/>
              <a:ext cx="210834" cy="594226"/>
            </a:xfrm>
            <a:custGeom>
              <a:avLst/>
              <a:gdLst/>
              <a:ahLst/>
              <a:cxnLst/>
              <a:rect l="l" t="t" r="r" b="b"/>
              <a:pathLst>
                <a:path w="210834" h="594226" extrusionOk="0">
                  <a:moveTo>
                    <a:pt x="6098" y="372610"/>
                  </a:moveTo>
                  <a:cubicBezTo>
                    <a:pt x="8933" y="348172"/>
                    <a:pt x="14031" y="324057"/>
                    <a:pt x="21327" y="300559"/>
                  </a:cubicBezTo>
                  <a:cubicBezTo>
                    <a:pt x="21327" y="300559"/>
                    <a:pt x="16759" y="238299"/>
                    <a:pt x="14474" y="179271"/>
                  </a:cubicBezTo>
                  <a:cubicBezTo>
                    <a:pt x="11904" y="112734"/>
                    <a:pt x="-11320" y="53420"/>
                    <a:pt x="6955" y="0"/>
                  </a:cubicBezTo>
                  <a:lnTo>
                    <a:pt x="210835" y="45340"/>
                  </a:lnTo>
                  <a:cubicBezTo>
                    <a:pt x="210835" y="45340"/>
                    <a:pt x="201317" y="312821"/>
                    <a:pt x="198176" y="345140"/>
                  </a:cubicBezTo>
                  <a:cubicBezTo>
                    <a:pt x="196596" y="370310"/>
                    <a:pt x="193417" y="395366"/>
                    <a:pt x="188657" y="420137"/>
                  </a:cubicBezTo>
                  <a:cubicBezTo>
                    <a:pt x="179139" y="471941"/>
                    <a:pt x="168955" y="587907"/>
                    <a:pt x="168955" y="587907"/>
                  </a:cubicBezTo>
                  <a:cubicBezTo>
                    <a:pt x="147063" y="600644"/>
                    <a:pt x="114987" y="590188"/>
                    <a:pt x="114987" y="590188"/>
                  </a:cubicBezTo>
                  <a:cubicBezTo>
                    <a:pt x="114987" y="590188"/>
                    <a:pt x="114987" y="445041"/>
                    <a:pt x="116224" y="407685"/>
                  </a:cubicBezTo>
                  <a:cubicBezTo>
                    <a:pt x="117937" y="362059"/>
                    <a:pt x="119365" y="365576"/>
                    <a:pt x="119365" y="365576"/>
                  </a:cubicBezTo>
                  <a:lnTo>
                    <a:pt x="112512" y="251987"/>
                  </a:lnTo>
                  <a:lnTo>
                    <a:pt x="108038" y="195525"/>
                  </a:lnTo>
                  <a:cubicBezTo>
                    <a:pt x="108038" y="195525"/>
                    <a:pt x="102327" y="236969"/>
                    <a:pt x="98520" y="273945"/>
                  </a:cubicBezTo>
                  <a:cubicBezTo>
                    <a:pt x="95284" y="306263"/>
                    <a:pt x="87479" y="335444"/>
                    <a:pt x="78722" y="395613"/>
                  </a:cubicBezTo>
                  <a:cubicBezTo>
                    <a:pt x="71203" y="447703"/>
                    <a:pt x="63398" y="554068"/>
                    <a:pt x="63398" y="554068"/>
                  </a:cubicBezTo>
                  <a:cubicBezTo>
                    <a:pt x="41506" y="566710"/>
                    <a:pt x="12000" y="557965"/>
                    <a:pt x="12000" y="557965"/>
                  </a:cubicBezTo>
                  <a:cubicBezTo>
                    <a:pt x="12000" y="557965"/>
                    <a:pt x="197" y="417856"/>
                    <a:pt x="6098" y="3726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3" name="Google Shape;1113;p24"/>
            <p:cNvSpPr/>
            <p:nvPr/>
          </p:nvSpPr>
          <p:spPr>
            <a:xfrm>
              <a:off x="2884049" y="3772563"/>
              <a:ext cx="155365" cy="247695"/>
            </a:xfrm>
            <a:custGeom>
              <a:avLst/>
              <a:gdLst/>
              <a:ahLst/>
              <a:cxnLst/>
              <a:rect l="l" t="t" r="r" b="b"/>
              <a:pathLst>
                <a:path w="155365" h="247695" extrusionOk="0">
                  <a:moveTo>
                    <a:pt x="8859" y="177022"/>
                  </a:moveTo>
                  <a:cubicBezTo>
                    <a:pt x="24564" y="177782"/>
                    <a:pt x="36271" y="181869"/>
                    <a:pt x="38270" y="177022"/>
                  </a:cubicBezTo>
                  <a:cubicBezTo>
                    <a:pt x="39966" y="168895"/>
                    <a:pt x="41174" y="160673"/>
                    <a:pt x="41887" y="152403"/>
                  </a:cubicBezTo>
                  <a:cubicBezTo>
                    <a:pt x="40078" y="147840"/>
                    <a:pt x="38460" y="142897"/>
                    <a:pt x="38460" y="142897"/>
                  </a:cubicBezTo>
                  <a:cubicBezTo>
                    <a:pt x="18662" y="130826"/>
                    <a:pt x="12476" y="109439"/>
                    <a:pt x="9906" y="84535"/>
                  </a:cubicBezTo>
                  <a:cubicBezTo>
                    <a:pt x="5527" y="42046"/>
                    <a:pt x="28942" y="4880"/>
                    <a:pt x="71013" y="412"/>
                  </a:cubicBezTo>
                  <a:cubicBezTo>
                    <a:pt x="111084" y="-3770"/>
                    <a:pt x="140495" y="24365"/>
                    <a:pt x="148396" y="62862"/>
                  </a:cubicBezTo>
                  <a:cubicBezTo>
                    <a:pt x="152584" y="81873"/>
                    <a:pt x="161055" y="117899"/>
                    <a:pt x="149633" y="149171"/>
                  </a:cubicBezTo>
                  <a:cubicBezTo>
                    <a:pt x="143256" y="166756"/>
                    <a:pt x="135070" y="180634"/>
                    <a:pt x="126884" y="183295"/>
                  </a:cubicBezTo>
                  <a:cubicBezTo>
                    <a:pt x="118946" y="183143"/>
                    <a:pt x="111027" y="182449"/>
                    <a:pt x="103184" y="181204"/>
                  </a:cubicBezTo>
                  <a:lnTo>
                    <a:pt x="103184" y="181204"/>
                  </a:lnTo>
                  <a:cubicBezTo>
                    <a:pt x="103184" y="181204"/>
                    <a:pt x="101090" y="192991"/>
                    <a:pt x="99662" y="200215"/>
                  </a:cubicBezTo>
                  <a:cubicBezTo>
                    <a:pt x="98235" y="207439"/>
                    <a:pt x="98711" y="211716"/>
                    <a:pt x="113844" y="221031"/>
                  </a:cubicBezTo>
                  <a:cubicBezTo>
                    <a:pt x="128978" y="230347"/>
                    <a:pt x="91001" y="249548"/>
                    <a:pt x="66253" y="247551"/>
                  </a:cubicBezTo>
                  <a:cubicBezTo>
                    <a:pt x="41506" y="245555"/>
                    <a:pt x="13523" y="230727"/>
                    <a:pt x="5908" y="214758"/>
                  </a:cubicBezTo>
                  <a:cubicBezTo>
                    <a:pt x="-2754" y="197553"/>
                    <a:pt x="-1992" y="176451"/>
                    <a:pt x="8859" y="17702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4" name="Google Shape;1114;p24"/>
            <p:cNvSpPr/>
            <p:nvPr/>
          </p:nvSpPr>
          <p:spPr>
            <a:xfrm>
              <a:off x="2832349" y="3948237"/>
              <a:ext cx="239208" cy="394751"/>
            </a:xfrm>
            <a:custGeom>
              <a:avLst/>
              <a:gdLst/>
              <a:ahLst/>
              <a:cxnLst/>
              <a:rect l="l" t="t" r="r" b="b"/>
              <a:pathLst>
                <a:path w="239208" h="394751" extrusionOk="0">
                  <a:moveTo>
                    <a:pt x="83308" y="3725"/>
                  </a:moveTo>
                  <a:cubicBezTo>
                    <a:pt x="78930" y="14561"/>
                    <a:pt x="90066" y="27868"/>
                    <a:pt x="119667" y="37088"/>
                  </a:cubicBezTo>
                  <a:cubicBezTo>
                    <a:pt x="149269" y="46308"/>
                    <a:pt x="151839" y="34427"/>
                    <a:pt x="151839" y="34427"/>
                  </a:cubicBezTo>
                  <a:cubicBezTo>
                    <a:pt x="171408" y="43257"/>
                    <a:pt x="190473" y="53162"/>
                    <a:pt x="208948" y="64083"/>
                  </a:cubicBezTo>
                  <a:cubicBezTo>
                    <a:pt x="226652" y="76441"/>
                    <a:pt x="234552" y="112371"/>
                    <a:pt x="236932" y="172920"/>
                  </a:cubicBezTo>
                  <a:cubicBezTo>
                    <a:pt x="239692" y="242974"/>
                    <a:pt x="239977" y="346963"/>
                    <a:pt x="237598" y="364928"/>
                  </a:cubicBezTo>
                  <a:cubicBezTo>
                    <a:pt x="237598" y="364928"/>
                    <a:pt x="204475" y="398007"/>
                    <a:pt x="161452" y="394490"/>
                  </a:cubicBezTo>
                  <a:cubicBezTo>
                    <a:pt x="118430" y="390973"/>
                    <a:pt x="47234" y="353427"/>
                    <a:pt x="30196" y="324435"/>
                  </a:cubicBezTo>
                  <a:cubicBezTo>
                    <a:pt x="30196" y="263031"/>
                    <a:pt x="37906" y="253050"/>
                    <a:pt x="27912" y="217595"/>
                  </a:cubicBezTo>
                  <a:cubicBezTo>
                    <a:pt x="5068" y="136514"/>
                    <a:pt x="-6925" y="103531"/>
                    <a:pt x="4212" y="49540"/>
                  </a:cubicBezTo>
                  <a:cubicBezTo>
                    <a:pt x="13730" y="5150"/>
                    <a:pt x="26103" y="-363"/>
                    <a:pt x="43712" y="17"/>
                  </a:cubicBezTo>
                  <a:cubicBezTo>
                    <a:pt x="56967" y="550"/>
                    <a:pt x="70185" y="1785"/>
                    <a:pt x="83308" y="3725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5" name="Google Shape;1115;p24"/>
            <p:cNvSpPr/>
            <p:nvPr/>
          </p:nvSpPr>
          <p:spPr>
            <a:xfrm>
              <a:off x="3011886" y="4098914"/>
              <a:ext cx="63391" cy="288487"/>
            </a:xfrm>
            <a:custGeom>
              <a:avLst/>
              <a:gdLst/>
              <a:ahLst/>
              <a:cxnLst/>
              <a:rect l="l" t="t" r="r" b="b"/>
              <a:pathLst>
                <a:path w="63391" h="288487" extrusionOk="0">
                  <a:moveTo>
                    <a:pt x="21226" y="268241"/>
                  </a:moveTo>
                  <a:lnTo>
                    <a:pt x="0" y="24144"/>
                  </a:lnTo>
                  <a:lnTo>
                    <a:pt x="45592" y="0"/>
                  </a:lnTo>
                  <a:lnTo>
                    <a:pt x="63391" y="14923"/>
                  </a:lnTo>
                  <a:lnTo>
                    <a:pt x="57109" y="234117"/>
                  </a:lnTo>
                  <a:lnTo>
                    <a:pt x="57109" y="234117"/>
                  </a:lnTo>
                  <a:lnTo>
                    <a:pt x="57109" y="240200"/>
                  </a:lnTo>
                  <a:lnTo>
                    <a:pt x="57109" y="240200"/>
                  </a:lnTo>
                  <a:lnTo>
                    <a:pt x="57109" y="247995"/>
                  </a:lnTo>
                  <a:cubicBezTo>
                    <a:pt x="57109" y="247995"/>
                    <a:pt x="58061" y="266435"/>
                    <a:pt x="23224" y="288488"/>
                  </a:cubicBezTo>
                  <a:cubicBezTo>
                    <a:pt x="23224" y="288488"/>
                    <a:pt x="22653" y="282689"/>
                    <a:pt x="22177" y="277271"/>
                  </a:cubicBezTo>
                  <a:lnTo>
                    <a:pt x="22177" y="277271"/>
                  </a:lnTo>
                  <a:lnTo>
                    <a:pt x="21321" y="267766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6" name="Google Shape;1116;p24"/>
            <p:cNvSpPr/>
            <p:nvPr/>
          </p:nvSpPr>
          <p:spPr>
            <a:xfrm>
              <a:off x="2997806" y="3997207"/>
              <a:ext cx="83658" cy="135231"/>
            </a:xfrm>
            <a:custGeom>
              <a:avLst/>
              <a:gdLst/>
              <a:ahLst/>
              <a:cxnLst/>
              <a:rect l="l" t="t" r="r" b="b"/>
              <a:pathLst>
                <a:path w="83658" h="135231" extrusionOk="0">
                  <a:moveTo>
                    <a:pt x="29880" y="0"/>
                  </a:moveTo>
                  <a:cubicBezTo>
                    <a:pt x="53390" y="0"/>
                    <a:pt x="67953" y="11977"/>
                    <a:pt x="74140" y="48192"/>
                  </a:cubicBezTo>
                  <a:cubicBezTo>
                    <a:pt x="80327" y="84408"/>
                    <a:pt x="83658" y="114064"/>
                    <a:pt x="83658" y="114064"/>
                  </a:cubicBezTo>
                  <a:cubicBezTo>
                    <a:pt x="72826" y="126070"/>
                    <a:pt x="57807" y="133484"/>
                    <a:pt x="41683" y="134786"/>
                  </a:cubicBezTo>
                  <a:cubicBezTo>
                    <a:pt x="13128" y="137923"/>
                    <a:pt x="4943" y="123475"/>
                    <a:pt x="4943" y="123475"/>
                  </a:cubicBezTo>
                  <a:cubicBezTo>
                    <a:pt x="4943" y="123475"/>
                    <a:pt x="1897" y="85929"/>
                    <a:pt x="374" y="60359"/>
                  </a:cubicBezTo>
                  <a:cubicBezTo>
                    <a:pt x="-1149" y="34790"/>
                    <a:pt x="755" y="570"/>
                    <a:pt x="29880" y="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7" name="Google Shape;1117;p24"/>
            <p:cNvSpPr/>
            <p:nvPr/>
          </p:nvSpPr>
          <p:spPr>
            <a:xfrm>
              <a:off x="2888823" y="3761654"/>
              <a:ext cx="150557" cy="165637"/>
            </a:xfrm>
            <a:custGeom>
              <a:avLst/>
              <a:gdLst/>
              <a:ahLst/>
              <a:cxnLst/>
              <a:rect l="l" t="t" r="r" b="b"/>
              <a:pathLst>
                <a:path w="150557" h="165637" extrusionOk="0">
                  <a:moveTo>
                    <a:pt x="142099" y="68353"/>
                  </a:moveTo>
                  <a:cubicBezTo>
                    <a:pt x="142099" y="68353"/>
                    <a:pt x="178840" y="12557"/>
                    <a:pt x="99172" y="1150"/>
                  </a:cubicBezTo>
                  <a:cubicBezTo>
                    <a:pt x="42063" y="-7024"/>
                    <a:pt x="4752" y="29667"/>
                    <a:pt x="468" y="69874"/>
                  </a:cubicBezTo>
                  <a:cubicBezTo>
                    <a:pt x="-3624" y="107896"/>
                    <a:pt x="19981" y="147723"/>
                    <a:pt x="37018" y="163502"/>
                  </a:cubicBezTo>
                  <a:cubicBezTo>
                    <a:pt x="53749" y="167751"/>
                    <a:pt x="71464" y="165612"/>
                    <a:pt x="86703" y="157514"/>
                  </a:cubicBezTo>
                  <a:cubicBezTo>
                    <a:pt x="87636" y="147115"/>
                    <a:pt x="87988" y="136678"/>
                    <a:pt x="87750" y="126241"/>
                  </a:cubicBezTo>
                  <a:cubicBezTo>
                    <a:pt x="87750" y="126241"/>
                    <a:pt x="59862" y="67308"/>
                    <a:pt x="142099" y="6835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8" name="Google Shape;1118;p24"/>
            <p:cNvSpPr/>
            <p:nvPr/>
          </p:nvSpPr>
          <p:spPr>
            <a:xfrm>
              <a:off x="2091982" y="2625612"/>
              <a:ext cx="210167" cy="307273"/>
            </a:xfrm>
            <a:custGeom>
              <a:avLst/>
              <a:gdLst/>
              <a:ahLst/>
              <a:cxnLst/>
              <a:rect l="l" t="t" r="r" b="b"/>
              <a:pathLst>
                <a:path w="210167" h="307273" extrusionOk="0">
                  <a:moveTo>
                    <a:pt x="136175" y="10238"/>
                  </a:moveTo>
                  <a:cubicBezTo>
                    <a:pt x="127799" y="-3260"/>
                    <a:pt x="63836" y="-12100"/>
                    <a:pt x="42801" y="41986"/>
                  </a:cubicBezTo>
                  <a:cubicBezTo>
                    <a:pt x="34806" y="62517"/>
                    <a:pt x="36043" y="114987"/>
                    <a:pt x="29380" y="147875"/>
                  </a:cubicBezTo>
                  <a:cubicBezTo>
                    <a:pt x="22718" y="180764"/>
                    <a:pt x="7013" y="199489"/>
                    <a:pt x="1397" y="226199"/>
                  </a:cubicBezTo>
                  <a:cubicBezTo>
                    <a:pt x="-4219" y="252910"/>
                    <a:pt x="4919" y="297775"/>
                    <a:pt x="69452" y="305664"/>
                  </a:cubicBezTo>
                  <a:cubicBezTo>
                    <a:pt x="133985" y="313554"/>
                    <a:pt x="183670" y="290931"/>
                    <a:pt x="198709" y="270399"/>
                  </a:cubicBezTo>
                  <a:cubicBezTo>
                    <a:pt x="213748" y="249868"/>
                    <a:pt x="214224" y="206238"/>
                    <a:pt x="198709" y="182855"/>
                  </a:cubicBezTo>
                  <a:cubicBezTo>
                    <a:pt x="183194" y="159472"/>
                    <a:pt x="170916" y="140366"/>
                    <a:pt x="171297" y="109854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9" name="Google Shape;1119;p24"/>
            <p:cNvSpPr/>
            <p:nvPr/>
          </p:nvSpPr>
          <p:spPr>
            <a:xfrm>
              <a:off x="2269538" y="2847336"/>
              <a:ext cx="39152" cy="227300"/>
            </a:xfrm>
            <a:custGeom>
              <a:avLst/>
              <a:gdLst/>
              <a:ahLst/>
              <a:cxnLst/>
              <a:rect l="l" t="t" r="r" b="b"/>
              <a:pathLst>
                <a:path w="39152" h="227300" extrusionOk="0">
                  <a:moveTo>
                    <a:pt x="35145" y="14835"/>
                  </a:moveTo>
                  <a:cubicBezTo>
                    <a:pt x="35145" y="14835"/>
                    <a:pt x="50279" y="121866"/>
                    <a:pt x="21725" y="197909"/>
                  </a:cubicBezTo>
                  <a:cubicBezTo>
                    <a:pt x="-6830" y="273952"/>
                    <a:pt x="975" y="178423"/>
                    <a:pt x="975" y="178423"/>
                  </a:cubicBezTo>
                  <a:lnTo>
                    <a:pt x="7923" y="155705"/>
                  </a:lnTo>
                  <a:cubicBezTo>
                    <a:pt x="7923" y="155705"/>
                    <a:pt x="13634" y="68446"/>
                    <a:pt x="11255" y="47059"/>
                  </a:cubicBezTo>
                  <a:cubicBezTo>
                    <a:pt x="8875" y="25672"/>
                    <a:pt x="9446" y="7231"/>
                    <a:pt x="7923" y="5520"/>
                  </a:cubicBezTo>
                  <a:cubicBezTo>
                    <a:pt x="6400" y="3809"/>
                    <a:pt x="13539" y="387"/>
                    <a:pt x="16585" y="7"/>
                  </a:cubicBezTo>
                  <a:cubicBezTo>
                    <a:pt x="19631" y="-373"/>
                    <a:pt x="35145" y="14835"/>
                    <a:pt x="35145" y="148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0" name="Google Shape;1120;p24"/>
            <p:cNvSpPr/>
            <p:nvPr/>
          </p:nvSpPr>
          <p:spPr>
            <a:xfrm>
              <a:off x="2185896" y="2622782"/>
              <a:ext cx="100407" cy="124097"/>
            </a:xfrm>
            <a:custGeom>
              <a:avLst/>
              <a:gdLst/>
              <a:ahLst/>
              <a:cxnLst/>
              <a:rect l="l" t="t" r="r" b="b"/>
              <a:pathLst>
                <a:path w="100407" h="124097" extrusionOk="0">
                  <a:moveTo>
                    <a:pt x="0" y="3657"/>
                  </a:moveTo>
                  <a:cubicBezTo>
                    <a:pt x="0" y="3657"/>
                    <a:pt x="48162" y="-10126"/>
                    <a:pt x="77288" y="15824"/>
                  </a:cubicBezTo>
                  <a:cubicBezTo>
                    <a:pt x="96918" y="33855"/>
                    <a:pt x="104879" y="61297"/>
                    <a:pt x="97942" y="87019"/>
                  </a:cubicBezTo>
                  <a:cubicBezTo>
                    <a:pt x="94040" y="102227"/>
                    <a:pt x="86235" y="122949"/>
                    <a:pt x="74147" y="124090"/>
                  </a:cubicBezTo>
                  <a:cubicBezTo>
                    <a:pt x="62059" y="125230"/>
                    <a:pt x="0" y="3657"/>
                    <a:pt x="0" y="3657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1" name="Google Shape;1121;p24"/>
            <p:cNvSpPr/>
            <p:nvPr/>
          </p:nvSpPr>
          <p:spPr>
            <a:xfrm>
              <a:off x="2142363" y="2757613"/>
              <a:ext cx="124104" cy="138364"/>
            </a:xfrm>
            <a:custGeom>
              <a:avLst/>
              <a:gdLst/>
              <a:ahLst/>
              <a:cxnLst/>
              <a:rect l="l" t="t" r="r" b="b"/>
              <a:pathLst>
                <a:path w="124104" h="138364" extrusionOk="0">
                  <a:moveTo>
                    <a:pt x="25163" y="0"/>
                  </a:moveTo>
                  <a:cubicBezTo>
                    <a:pt x="25163" y="0"/>
                    <a:pt x="28304" y="53515"/>
                    <a:pt x="27352" y="57032"/>
                  </a:cubicBezTo>
                  <a:cubicBezTo>
                    <a:pt x="26400" y="60549"/>
                    <a:pt x="6221" y="64826"/>
                    <a:pt x="606" y="69484"/>
                  </a:cubicBezTo>
                  <a:cubicBezTo>
                    <a:pt x="-5010" y="74142"/>
                    <a:pt x="29826" y="128513"/>
                    <a:pt x="47530" y="136592"/>
                  </a:cubicBezTo>
                  <a:cubicBezTo>
                    <a:pt x="65234" y="144671"/>
                    <a:pt x="119964" y="124045"/>
                    <a:pt x="123676" y="96860"/>
                  </a:cubicBezTo>
                  <a:cubicBezTo>
                    <a:pt x="127198" y="71766"/>
                    <a:pt x="108066" y="52279"/>
                    <a:pt x="100642" y="45531"/>
                  </a:cubicBezTo>
                  <a:cubicBezTo>
                    <a:pt x="95603" y="45179"/>
                    <a:pt x="90547" y="45179"/>
                    <a:pt x="85508" y="45531"/>
                  </a:cubicBezTo>
                  <a:lnTo>
                    <a:pt x="83890" y="19486"/>
                  </a:lnTo>
                  <a:cubicBezTo>
                    <a:pt x="60475" y="11977"/>
                    <a:pt x="25163" y="0"/>
                    <a:pt x="25163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2" name="Google Shape;1122;p24"/>
            <p:cNvSpPr/>
            <p:nvPr/>
          </p:nvSpPr>
          <p:spPr>
            <a:xfrm>
              <a:off x="2121718" y="2803072"/>
              <a:ext cx="180978" cy="208003"/>
            </a:xfrm>
            <a:custGeom>
              <a:avLst/>
              <a:gdLst/>
              <a:ahLst/>
              <a:cxnLst/>
              <a:rect l="l" t="t" r="r" b="b"/>
              <a:pathLst>
                <a:path w="180978" h="208003" extrusionOk="0">
                  <a:moveTo>
                    <a:pt x="38384" y="17181"/>
                  </a:moveTo>
                  <a:cubicBezTo>
                    <a:pt x="23345" y="19557"/>
                    <a:pt x="6117" y="27542"/>
                    <a:pt x="3738" y="36192"/>
                  </a:cubicBezTo>
                  <a:cubicBezTo>
                    <a:pt x="-2445" y="65896"/>
                    <a:pt x="-938" y="96684"/>
                    <a:pt x="8116" y="125637"/>
                  </a:cubicBezTo>
                  <a:cubicBezTo>
                    <a:pt x="21156" y="160046"/>
                    <a:pt x="29913" y="182004"/>
                    <a:pt x="37432" y="196832"/>
                  </a:cubicBezTo>
                  <a:cubicBezTo>
                    <a:pt x="37432" y="196832"/>
                    <a:pt x="102632" y="224778"/>
                    <a:pt x="155268" y="192270"/>
                  </a:cubicBezTo>
                  <a:cubicBezTo>
                    <a:pt x="155268" y="192270"/>
                    <a:pt x="158789" y="155294"/>
                    <a:pt x="159075" y="135238"/>
                  </a:cubicBezTo>
                  <a:cubicBezTo>
                    <a:pt x="207618" y="92939"/>
                    <a:pt x="166118" y="40849"/>
                    <a:pt x="125000" y="356"/>
                  </a:cubicBezTo>
                  <a:cubicBezTo>
                    <a:pt x="120062" y="-119"/>
                    <a:pt x="115089" y="-119"/>
                    <a:pt x="110151" y="356"/>
                  </a:cubicBezTo>
                  <a:cubicBezTo>
                    <a:pt x="110151" y="356"/>
                    <a:pt x="146892" y="43606"/>
                    <a:pt x="121383" y="68225"/>
                  </a:cubicBezTo>
                  <a:cubicBezTo>
                    <a:pt x="66748" y="51495"/>
                    <a:pt x="55898" y="26971"/>
                    <a:pt x="38384" y="1718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3" name="Google Shape;1123;p24"/>
            <p:cNvSpPr/>
            <p:nvPr/>
          </p:nvSpPr>
          <p:spPr>
            <a:xfrm>
              <a:off x="2137334" y="2632700"/>
              <a:ext cx="133195" cy="163980"/>
            </a:xfrm>
            <a:custGeom>
              <a:avLst/>
              <a:gdLst/>
              <a:ahLst/>
              <a:cxnLst/>
              <a:rect l="l" t="t" r="r" b="b"/>
              <a:pathLst>
                <a:path w="133195" h="163980" extrusionOk="0">
                  <a:moveTo>
                    <a:pt x="130419" y="58471"/>
                  </a:moveTo>
                  <a:lnTo>
                    <a:pt x="130419" y="58471"/>
                  </a:lnTo>
                  <a:cubicBezTo>
                    <a:pt x="124993" y="24061"/>
                    <a:pt x="100056" y="-1888"/>
                    <a:pt x="64553" y="108"/>
                  </a:cubicBezTo>
                  <a:cubicBezTo>
                    <a:pt x="26762" y="2399"/>
                    <a:pt x="-2053" y="34793"/>
                    <a:pt x="115" y="72539"/>
                  </a:cubicBezTo>
                  <a:cubicBezTo>
                    <a:pt x="1384" y="93736"/>
                    <a:pt x="12514" y="113117"/>
                    <a:pt x="30192" y="124913"/>
                  </a:cubicBezTo>
                  <a:cubicBezTo>
                    <a:pt x="31439" y="130103"/>
                    <a:pt x="33258" y="135141"/>
                    <a:pt x="35618" y="139932"/>
                  </a:cubicBezTo>
                  <a:cubicBezTo>
                    <a:pt x="48277" y="154570"/>
                    <a:pt x="81686" y="163885"/>
                    <a:pt x="92727" y="163980"/>
                  </a:cubicBezTo>
                  <a:cubicBezTo>
                    <a:pt x="102245" y="163980"/>
                    <a:pt x="110526" y="155235"/>
                    <a:pt x="119473" y="140407"/>
                  </a:cubicBezTo>
                  <a:cubicBezTo>
                    <a:pt x="138033" y="109610"/>
                    <a:pt x="133369" y="75485"/>
                    <a:pt x="130419" y="5847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4" name="Google Shape;1124;p24"/>
            <p:cNvSpPr/>
            <p:nvPr/>
          </p:nvSpPr>
          <p:spPr>
            <a:xfrm>
              <a:off x="2131362" y="2631771"/>
              <a:ext cx="133630" cy="125556"/>
            </a:xfrm>
            <a:custGeom>
              <a:avLst/>
              <a:gdLst/>
              <a:ahLst/>
              <a:cxnLst/>
              <a:rect l="l" t="t" r="r" b="b"/>
              <a:pathLst>
                <a:path w="133630" h="125556" extrusionOk="0">
                  <a:moveTo>
                    <a:pt x="59484" y="1702"/>
                  </a:moveTo>
                  <a:cubicBezTo>
                    <a:pt x="34546" y="6549"/>
                    <a:pt x="14082" y="13583"/>
                    <a:pt x="7324" y="38012"/>
                  </a:cubicBezTo>
                  <a:cubicBezTo>
                    <a:pt x="2660" y="54837"/>
                    <a:pt x="-3432" y="86965"/>
                    <a:pt x="2375" y="100462"/>
                  </a:cubicBezTo>
                  <a:lnTo>
                    <a:pt x="5991" y="109968"/>
                  </a:lnTo>
                  <a:lnTo>
                    <a:pt x="36164" y="125557"/>
                  </a:lnTo>
                  <a:cubicBezTo>
                    <a:pt x="36164" y="125557"/>
                    <a:pt x="50251" y="113770"/>
                    <a:pt x="45682" y="79456"/>
                  </a:cubicBezTo>
                  <a:cubicBezTo>
                    <a:pt x="45808" y="74807"/>
                    <a:pt x="47261" y="70283"/>
                    <a:pt x="49870" y="66433"/>
                  </a:cubicBezTo>
                  <a:cubicBezTo>
                    <a:pt x="51779" y="63173"/>
                    <a:pt x="53189" y="59646"/>
                    <a:pt x="54058" y="55977"/>
                  </a:cubicBezTo>
                  <a:cubicBezTo>
                    <a:pt x="57624" y="46681"/>
                    <a:pt x="64649" y="39124"/>
                    <a:pt x="73666" y="34875"/>
                  </a:cubicBezTo>
                  <a:cubicBezTo>
                    <a:pt x="96129" y="22233"/>
                    <a:pt x="129062" y="33164"/>
                    <a:pt x="133631" y="37727"/>
                  </a:cubicBezTo>
                  <a:cubicBezTo>
                    <a:pt x="120538" y="9734"/>
                    <a:pt x="89617" y="-5285"/>
                    <a:pt x="59484" y="1702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5" name="Google Shape;1125;p24"/>
            <p:cNvSpPr/>
            <p:nvPr/>
          </p:nvSpPr>
          <p:spPr>
            <a:xfrm>
              <a:off x="2137527" y="3718507"/>
              <a:ext cx="105640" cy="80438"/>
            </a:xfrm>
            <a:custGeom>
              <a:avLst/>
              <a:gdLst/>
              <a:ahLst/>
              <a:cxnLst/>
              <a:rect l="l" t="t" r="r" b="b"/>
              <a:pathLst>
                <a:path w="105640" h="80438" extrusionOk="0">
                  <a:moveTo>
                    <a:pt x="8202" y="3"/>
                  </a:moveTo>
                  <a:cubicBezTo>
                    <a:pt x="20862" y="10269"/>
                    <a:pt x="40469" y="3139"/>
                    <a:pt x="41421" y="4090"/>
                  </a:cubicBezTo>
                  <a:cubicBezTo>
                    <a:pt x="56092" y="16761"/>
                    <a:pt x="71439" y="28623"/>
                    <a:pt x="87394" y="39640"/>
                  </a:cubicBezTo>
                  <a:cubicBezTo>
                    <a:pt x="95294" y="45818"/>
                    <a:pt x="107572" y="54088"/>
                    <a:pt x="105383" y="65970"/>
                  </a:cubicBezTo>
                  <a:cubicBezTo>
                    <a:pt x="101386" y="87167"/>
                    <a:pt x="67310" y="80608"/>
                    <a:pt x="54461" y="74145"/>
                  </a:cubicBezTo>
                  <a:cubicBezTo>
                    <a:pt x="41611" y="67681"/>
                    <a:pt x="31141" y="56845"/>
                    <a:pt x="19053" y="49335"/>
                  </a:cubicBezTo>
                  <a:cubicBezTo>
                    <a:pt x="10392" y="44012"/>
                    <a:pt x="1825" y="41161"/>
                    <a:pt x="17" y="30325"/>
                  </a:cubicBezTo>
                  <a:cubicBezTo>
                    <a:pt x="-364" y="23386"/>
                    <a:pt x="5823" y="-283"/>
                    <a:pt x="8202" y="3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6" name="Google Shape;1126;p24"/>
            <p:cNvSpPr/>
            <p:nvPr/>
          </p:nvSpPr>
          <p:spPr>
            <a:xfrm>
              <a:off x="2137841" y="3744079"/>
              <a:ext cx="105259" cy="54863"/>
            </a:xfrm>
            <a:custGeom>
              <a:avLst/>
              <a:gdLst/>
              <a:ahLst/>
              <a:cxnLst/>
              <a:rect l="l" t="t" r="r" b="b"/>
              <a:pathLst>
                <a:path w="105259" h="54863" extrusionOk="0">
                  <a:moveTo>
                    <a:pt x="369" y="0"/>
                  </a:moveTo>
                  <a:cubicBezTo>
                    <a:pt x="1987" y="10456"/>
                    <a:pt x="10458" y="13308"/>
                    <a:pt x="19405" y="19011"/>
                  </a:cubicBezTo>
                  <a:cubicBezTo>
                    <a:pt x="31779" y="26615"/>
                    <a:pt x="42629" y="38021"/>
                    <a:pt x="55479" y="44200"/>
                  </a:cubicBezTo>
                  <a:cubicBezTo>
                    <a:pt x="68329" y="50379"/>
                    <a:pt x="96883" y="56082"/>
                    <a:pt x="105259" y="40968"/>
                  </a:cubicBezTo>
                  <a:cubicBezTo>
                    <a:pt x="100690" y="61405"/>
                    <a:pt x="67186" y="55036"/>
                    <a:pt x="54527" y="48573"/>
                  </a:cubicBezTo>
                  <a:cubicBezTo>
                    <a:pt x="41868" y="42109"/>
                    <a:pt x="31208" y="31273"/>
                    <a:pt x="19119" y="23763"/>
                  </a:cubicBezTo>
                  <a:cubicBezTo>
                    <a:pt x="10458" y="18440"/>
                    <a:pt x="1891" y="15589"/>
                    <a:pt x="83" y="4753"/>
                  </a:cubicBezTo>
                  <a:cubicBezTo>
                    <a:pt x="-89" y="3165"/>
                    <a:pt x="7" y="1559"/>
                    <a:pt x="36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7" name="Google Shape;1127;p24"/>
            <p:cNvSpPr/>
            <p:nvPr/>
          </p:nvSpPr>
          <p:spPr>
            <a:xfrm>
              <a:off x="2226539" y="3701115"/>
              <a:ext cx="96273" cy="74358"/>
            </a:xfrm>
            <a:custGeom>
              <a:avLst/>
              <a:gdLst/>
              <a:ahLst/>
              <a:cxnLst/>
              <a:rect l="l" t="t" r="r" b="b"/>
              <a:pathLst>
                <a:path w="96273" h="74358" extrusionOk="0">
                  <a:moveTo>
                    <a:pt x="7519" y="0"/>
                  </a:moveTo>
                  <a:cubicBezTo>
                    <a:pt x="19132" y="9505"/>
                    <a:pt x="36074" y="4087"/>
                    <a:pt x="37407" y="4943"/>
                  </a:cubicBezTo>
                  <a:cubicBezTo>
                    <a:pt x="50869" y="16473"/>
                    <a:pt x="64979" y="27233"/>
                    <a:pt x="79667" y="37166"/>
                  </a:cubicBezTo>
                  <a:cubicBezTo>
                    <a:pt x="86806" y="42774"/>
                    <a:pt x="98037" y="50378"/>
                    <a:pt x="96039" y="61215"/>
                  </a:cubicBezTo>
                  <a:cubicBezTo>
                    <a:pt x="92422" y="80225"/>
                    <a:pt x="61202" y="74712"/>
                    <a:pt x="49495" y="68724"/>
                  </a:cubicBezTo>
                  <a:cubicBezTo>
                    <a:pt x="37787" y="62735"/>
                    <a:pt x="28079" y="52945"/>
                    <a:pt x="16942" y="46006"/>
                  </a:cubicBezTo>
                  <a:cubicBezTo>
                    <a:pt x="9042" y="41158"/>
                    <a:pt x="1237" y="38592"/>
                    <a:pt x="0" y="28516"/>
                  </a:cubicBezTo>
                  <a:cubicBezTo>
                    <a:pt x="386" y="18574"/>
                    <a:pt x="2954" y="8840"/>
                    <a:pt x="7519" y="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8" name="Google Shape;1128;p24"/>
            <p:cNvSpPr/>
            <p:nvPr/>
          </p:nvSpPr>
          <p:spPr>
            <a:xfrm>
              <a:off x="2226484" y="3725354"/>
              <a:ext cx="95903" cy="50071"/>
            </a:xfrm>
            <a:custGeom>
              <a:avLst/>
              <a:gdLst/>
              <a:ahLst/>
              <a:cxnLst/>
              <a:rect l="l" t="t" r="r" b="b"/>
              <a:pathLst>
                <a:path w="95903" h="50071" extrusionOk="0">
                  <a:moveTo>
                    <a:pt x="245" y="0"/>
                  </a:moveTo>
                  <a:cubicBezTo>
                    <a:pt x="1768" y="9505"/>
                    <a:pt x="9763" y="12262"/>
                    <a:pt x="17283" y="17110"/>
                  </a:cubicBezTo>
                  <a:cubicBezTo>
                    <a:pt x="28609" y="24144"/>
                    <a:pt x="38604" y="34219"/>
                    <a:pt x="50311" y="40208"/>
                  </a:cubicBezTo>
                  <a:cubicBezTo>
                    <a:pt x="62018" y="46196"/>
                    <a:pt x="88384" y="51139"/>
                    <a:pt x="95903" y="37261"/>
                  </a:cubicBezTo>
                  <a:cubicBezTo>
                    <a:pt x="91810" y="56272"/>
                    <a:pt x="61162" y="50093"/>
                    <a:pt x="49549" y="44200"/>
                  </a:cubicBezTo>
                  <a:cubicBezTo>
                    <a:pt x="37937" y="38307"/>
                    <a:pt x="28134" y="28421"/>
                    <a:pt x="16997" y="21482"/>
                  </a:cubicBezTo>
                  <a:cubicBezTo>
                    <a:pt x="9097" y="16634"/>
                    <a:pt x="1292" y="14068"/>
                    <a:pt x="55" y="3992"/>
                  </a:cubicBezTo>
                  <a:cubicBezTo>
                    <a:pt x="-59" y="2661"/>
                    <a:pt x="5" y="1321"/>
                    <a:pt x="2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9" name="Google Shape;1129;p24"/>
            <p:cNvSpPr/>
            <p:nvPr/>
          </p:nvSpPr>
          <p:spPr>
            <a:xfrm>
              <a:off x="2101518" y="3008174"/>
              <a:ext cx="205910" cy="717579"/>
            </a:xfrm>
            <a:custGeom>
              <a:avLst/>
              <a:gdLst/>
              <a:ahLst/>
              <a:cxnLst/>
              <a:rect l="l" t="t" r="r" b="b"/>
              <a:pathLst>
                <a:path w="205910" h="717579" extrusionOk="0">
                  <a:moveTo>
                    <a:pt x="200595" y="106555"/>
                  </a:moveTo>
                  <a:cubicBezTo>
                    <a:pt x="194980" y="63115"/>
                    <a:pt x="178989" y="0"/>
                    <a:pt x="178989" y="0"/>
                  </a:cubicBezTo>
                  <a:cubicBezTo>
                    <a:pt x="163827" y="7043"/>
                    <a:pt x="147437" y="11083"/>
                    <a:pt x="130732" y="11882"/>
                  </a:cubicBezTo>
                  <a:cubicBezTo>
                    <a:pt x="106230" y="11825"/>
                    <a:pt x="81788" y="9467"/>
                    <a:pt x="57727" y="4848"/>
                  </a:cubicBezTo>
                  <a:cubicBezTo>
                    <a:pt x="49855" y="18526"/>
                    <a:pt x="41277" y="31786"/>
                    <a:pt x="32028" y="44580"/>
                  </a:cubicBezTo>
                  <a:cubicBezTo>
                    <a:pt x="19464" y="61975"/>
                    <a:pt x="-4998" y="100091"/>
                    <a:pt x="904" y="166629"/>
                  </a:cubicBezTo>
                  <a:cubicBezTo>
                    <a:pt x="4806" y="210163"/>
                    <a:pt x="29458" y="394758"/>
                    <a:pt x="29458" y="394758"/>
                  </a:cubicBezTo>
                  <a:cubicBezTo>
                    <a:pt x="19982" y="425830"/>
                    <a:pt x="14951" y="458092"/>
                    <a:pt x="14515" y="490572"/>
                  </a:cubicBezTo>
                  <a:cubicBezTo>
                    <a:pt x="16767" y="529163"/>
                    <a:pt x="21857" y="567546"/>
                    <a:pt x="29744" y="605396"/>
                  </a:cubicBezTo>
                  <a:lnTo>
                    <a:pt x="44307" y="709955"/>
                  </a:lnTo>
                  <a:cubicBezTo>
                    <a:pt x="44307" y="709955"/>
                    <a:pt x="63343" y="723928"/>
                    <a:pt x="77525" y="714043"/>
                  </a:cubicBezTo>
                  <a:lnTo>
                    <a:pt x="75812" y="611385"/>
                  </a:lnTo>
                  <a:cubicBezTo>
                    <a:pt x="77430" y="586291"/>
                    <a:pt x="79905" y="549220"/>
                    <a:pt x="81523" y="525837"/>
                  </a:cubicBezTo>
                  <a:cubicBezTo>
                    <a:pt x="84188" y="487340"/>
                    <a:pt x="91041" y="426125"/>
                    <a:pt x="93040" y="410917"/>
                  </a:cubicBezTo>
                  <a:cubicBezTo>
                    <a:pt x="95039" y="395708"/>
                    <a:pt x="99988" y="368903"/>
                    <a:pt x="102558" y="338961"/>
                  </a:cubicBezTo>
                  <a:cubicBezTo>
                    <a:pt x="105128" y="309019"/>
                    <a:pt x="116169" y="156933"/>
                    <a:pt x="116169" y="156933"/>
                  </a:cubicBezTo>
                  <a:lnTo>
                    <a:pt x="117787" y="185449"/>
                  </a:lnTo>
                  <a:cubicBezTo>
                    <a:pt x="117787" y="185449"/>
                    <a:pt x="119215" y="231741"/>
                    <a:pt x="125878" y="288773"/>
                  </a:cubicBezTo>
                  <a:cubicBezTo>
                    <a:pt x="132540" y="345805"/>
                    <a:pt x="134920" y="371089"/>
                    <a:pt x="134920" y="371089"/>
                  </a:cubicBezTo>
                  <a:cubicBezTo>
                    <a:pt x="128461" y="382524"/>
                    <a:pt x="123865" y="394910"/>
                    <a:pt x="121309" y="407780"/>
                  </a:cubicBezTo>
                  <a:cubicBezTo>
                    <a:pt x="120167" y="420042"/>
                    <a:pt x="105985" y="517567"/>
                    <a:pt x="114456" y="567185"/>
                  </a:cubicBezTo>
                  <a:lnTo>
                    <a:pt x="131779" y="693321"/>
                  </a:lnTo>
                  <a:cubicBezTo>
                    <a:pt x="140538" y="699338"/>
                    <a:pt x="151655" y="700783"/>
                    <a:pt x="161666" y="697218"/>
                  </a:cubicBezTo>
                  <a:lnTo>
                    <a:pt x="171850" y="570131"/>
                  </a:lnTo>
                  <a:cubicBezTo>
                    <a:pt x="178704" y="521749"/>
                    <a:pt x="193171" y="419186"/>
                    <a:pt x="195360" y="405879"/>
                  </a:cubicBezTo>
                  <a:cubicBezTo>
                    <a:pt x="200276" y="379007"/>
                    <a:pt x="203171" y="351812"/>
                    <a:pt x="204022" y="324513"/>
                  </a:cubicBezTo>
                  <a:cubicBezTo>
                    <a:pt x="207394" y="251863"/>
                    <a:pt x="206250" y="179071"/>
                    <a:pt x="200595" y="10655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0" name="Google Shape;1130;p24"/>
            <p:cNvSpPr/>
            <p:nvPr/>
          </p:nvSpPr>
          <p:spPr>
            <a:xfrm>
              <a:off x="2096876" y="2994106"/>
              <a:ext cx="219176" cy="477454"/>
            </a:xfrm>
            <a:custGeom>
              <a:avLst/>
              <a:gdLst/>
              <a:ahLst/>
              <a:cxnLst/>
              <a:rect l="l" t="t" r="r" b="b"/>
              <a:pathLst>
                <a:path w="219176" h="477454" extrusionOk="0">
                  <a:moveTo>
                    <a:pt x="62274" y="5418"/>
                  </a:moveTo>
                  <a:lnTo>
                    <a:pt x="24773" y="80606"/>
                  </a:lnTo>
                  <a:cubicBezTo>
                    <a:pt x="24773" y="80606"/>
                    <a:pt x="-32337" y="164158"/>
                    <a:pt x="26867" y="378979"/>
                  </a:cubicBezTo>
                  <a:lnTo>
                    <a:pt x="15730" y="445516"/>
                  </a:lnTo>
                  <a:cubicBezTo>
                    <a:pt x="15730" y="445516"/>
                    <a:pt x="127855" y="517377"/>
                    <a:pt x="202953" y="445516"/>
                  </a:cubicBezTo>
                  <a:cubicBezTo>
                    <a:pt x="202953" y="445516"/>
                    <a:pt x="228938" y="247044"/>
                    <a:pt x="215137" y="155508"/>
                  </a:cubicBezTo>
                  <a:cubicBezTo>
                    <a:pt x="207420" y="102867"/>
                    <a:pt x="195743" y="50882"/>
                    <a:pt x="180205" y="0"/>
                  </a:cubicBezTo>
                  <a:cubicBezTo>
                    <a:pt x="180205" y="0"/>
                    <a:pt x="161835" y="20246"/>
                    <a:pt x="67224" y="684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1" name="Google Shape;1131;p24"/>
            <p:cNvSpPr/>
            <p:nvPr/>
          </p:nvSpPr>
          <p:spPr>
            <a:xfrm>
              <a:off x="2115642" y="2850934"/>
              <a:ext cx="316003" cy="274536"/>
            </a:xfrm>
            <a:custGeom>
              <a:avLst/>
              <a:gdLst/>
              <a:ahLst/>
              <a:cxnLst/>
              <a:rect l="l" t="t" r="r" b="b"/>
              <a:pathLst>
                <a:path w="316003" h="274536" extrusionOk="0">
                  <a:moveTo>
                    <a:pt x="278037" y="202010"/>
                  </a:moveTo>
                  <a:cubicBezTo>
                    <a:pt x="268463" y="202400"/>
                    <a:pt x="258924" y="203417"/>
                    <a:pt x="249482" y="205052"/>
                  </a:cubicBezTo>
                  <a:cubicBezTo>
                    <a:pt x="240488" y="207875"/>
                    <a:pt x="231117" y="209320"/>
                    <a:pt x="221689" y="209329"/>
                  </a:cubicBezTo>
                  <a:cubicBezTo>
                    <a:pt x="211410" y="209329"/>
                    <a:pt x="182760" y="195071"/>
                    <a:pt x="158203" y="177867"/>
                  </a:cubicBezTo>
                  <a:cubicBezTo>
                    <a:pt x="131540" y="157867"/>
                    <a:pt x="108492" y="133467"/>
                    <a:pt x="90052" y="105721"/>
                  </a:cubicBezTo>
                  <a:cubicBezTo>
                    <a:pt x="70714" y="76112"/>
                    <a:pt x="53873" y="44963"/>
                    <a:pt x="39701" y="12568"/>
                  </a:cubicBezTo>
                  <a:cubicBezTo>
                    <a:pt x="31706" y="-10435"/>
                    <a:pt x="31896" y="5249"/>
                    <a:pt x="18285" y="4869"/>
                  </a:cubicBezTo>
                  <a:cubicBezTo>
                    <a:pt x="2199" y="4869"/>
                    <a:pt x="-6367" y="10382"/>
                    <a:pt x="5626" y="41655"/>
                  </a:cubicBezTo>
                  <a:cubicBezTo>
                    <a:pt x="17624" y="74011"/>
                    <a:pt x="34368" y="104419"/>
                    <a:pt x="55311" y="131861"/>
                  </a:cubicBezTo>
                  <a:cubicBezTo>
                    <a:pt x="74979" y="159540"/>
                    <a:pt x="99215" y="183675"/>
                    <a:pt x="126983" y="203246"/>
                  </a:cubicBezTo>
                  <a:cubicBezTo>
                    <a:pt x="151440" y="220356"/>
                    <a:pt x="177868" y="234452"/>
                    <a:pt x="205699" y="245260"/>
                  </a:cubicBezTo>
                  <a:cubicBezTo>
                    <a:pt x="213694" y="248492"/>
                    <a:pt x="218834" y="252959"/>
                    <a:pt x="233301" y="260944"/>
                  </a:cubicBezTo>
                  <a:cubicBezTo>
                    <a:pt x="247832" y="269251"/>
                    <a:pt x="264161" y="273918"/>
                    <a:pt x="280892" y="274536"/>
                  </a:cubicBezTo>
                  <a:cubicBezTo>
                    <a:pt x="294789" y="274536"/>
                    <a:pt x="299929" y="271875"/>
                    <a:pt x="300881" y="269023"/>
                  </a:cubicBezTo>
                  <a:cubicBezTo>
                    <a:pt x="301832" y="266171"/>
                    <a:pt x="299643" y="263035"/>
                    <a:pt x="293266" y="262465"/>
                  </a:cubicBezTo>
                  <a:cubicBezTo>
                    <a:pt x="283123" y="262312"/>
                    <a:pt x="273092" y="260316"/>
                    <a:pt x="263664" y="256571"/>
                  </a:cubicBezTo>
                  <a:cubicBezTo>
                    <a:pt x="263664" y="256571"/>
                    <a:pt x="277466" y="258567"/>
                    <a:pt x="285842" y="258947"/>
                  </a:cubicBezTo>
                  <a:cubicBezTo>
                    <a:pt x="293341" y="259394"/>
                    <a:pt x="300865" y="258814"/>
                    <a:pt x="308210" y="257236"/>
                  </a:cubicBezTo>
                  <a:cubicBezTo>
                    <a:pt x="315253" y="255525"/>
                    <a:pt x="319156" y="245640"/>
                    <a:pt x="312778" y="244880"/>
                  </a:cubicBezTo>
                  <a:cubicBezTo>
                    <a:pt x="306401" y="244119"/>
                    <a:pt x="301166" y="244880"/>
                    <a:pt x="288793" y="244404"/>
                  </a:cubicBezTo>
                  <a:cubicBezTo>
                    <a:pt x="282333" y="243967"/>
                    <a:pt x="275944" y="242788"/>
                    <a:pt x="269756" y="240887"/>
                  </a:cubicBezTo>
                  <a:cubicBezTo>
                    <a:pt x="278072" y="240944"/>
                    <a:pt x="286380" y="240345"/>
                    <a:pt x="294599" y="239081"/>
                  </a:cubicBezTo>
                  <a:cubicBezTo>
                    <a:pt x="301263" y="238425"/>
                    <a:pt x="307602" y="235887"/>
                    <a:pt x="312874" y="231762"/>
                  </a:cubicBezTo>
                  <a:cubicBezTo>
                    <a:pt x="315634" y="229481"/>
                    <a:pt x="316110" y="223112"/>
                    <a:pt x="308019" y="223207"/>
                  </a:cubicBezTo>
                  <a:cubicBezTo>
                    <a:pt x="298031" y="224947"/>
                    <a:pt x="287865" y="225460"/>
                    <a:pt x="277751" y="224728"/>
                  </a:cubicBezTo>
                  <a:cubicBezTo>
                    <a:pt x="267757" y="223302"/>
                    <a:pt x="260809" y="220926"/>
                    <a:pt x="262332" y="219595"/>
                  </a:cubicBezTo>
                  <a:cubicBezTo>
                    <a:pt x="263855" y="218264"/>
                    <a:pt x="269756" y="219595"/>
                    <a:pt x="278132" y="216553"/>
                  </a:cubicBezTo>
                  <a:cubicBezTo>
                    <a:pt x="286508" y="213512"/>
                    <a:pt x="292219" y="206193"/>
                    <a:pt x="290315" y="201915"/>
                  </a:cubicBezTo>
                  <a:cubicBezTo>
                    <a:pt x="288412" y="197638"/>
                    <a:pt x="287079" y="200395"/>
                    <a:pt x="278037" y="20201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2" name="Google Shape;1132;p24"/>
            <p:cNvSpPr/>
            <p:nvPr/>
          </p:nvSpPr>
          <p:spPr>
            <a:xfrm>
              <a:off x="2110000" y="2833008"/>
              <a:ext cx="75991" cy="89275"/>
            </a:xfrm>
            <a:custGeom>
              <a:avLst/>
              <a:gdLst/>
              <a:ahLst/>
              <a:cxnLst/>
              <a:rect l="l" t="t" r="r" b="b"/>
              <a:pathLst>
                <a:path w="75991" h="89275" extrusionOk="0">
                  <a:moveTo>
                    <a:pt x="18406" y="89237"/>
                  </a:moveTo>
                  <a:cubicBezTo>
                    <a:pt x="18406" y="89237"/>
                    <a:pt x="55147" y="91139"/>
                    <a:pt x="75991" y="68231"/>
                  </a:cubicBezTo>
                  <a:lnTo>
                    <a:pt x="53338" y="20704"/>
                  </a:lnTo>
                  <a:cubicBezTo>
                    <a:pt x="53338" y="20704"/>
                    <a:pt x="42963" y="-5436"/>
                    <a:pt x="18501" y="1028"/>
                  </a:cubicBezTo>
                  <a:cubicBezTo>
                    <a:pt x="-5960" y="7491"/>
                    <a:pt x="-6341" y="42186"/>
                    <a:pt x="18406" y="8923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3" name="Google Shape;1133;p24"/>
            <p:cNvSpPr/>
            <p:nvPr/>
          </p:nvSpPr>
          <p:spPr>
            <a:xfrm>
              <a:off x="2246717" y="2802864"/>
              <a:ext cx="61392" cy="64630"/>
            </a:xfrm>
            <a:custGeom>
              <a:avLst/>
              <a:gdLst/>
              <a:ahLst/>
              <a:cxnLst/>
              <a:rect l="l" t="t" r="r" b="b"/>
              <a:pathLst>
                <a:path w="61392" h="64630" extrusionOk="0">
                  <a:moveTo>
                    <a:pt x="0" y="469"/>
                  </a:moveTo>
                  <a:cubicBezTo>
                    <a:pt x="0" y="469"/>
                    <a:pt x="29792" y="-9036"/>
                    <a:pt x="61392" y="57501"/>
                  </a:cubicBezTo>
                  <a:lnTo>
                    <a:pt x="49590" y="64630"/>
                  </a:lnTo>
                  <a:cubicBezTo>
                    <a:pt x="49590" y="64630"/>
                    <a:pt x="18465" y="17294"/>
                    <a:pt x="0" y="46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4" name="Google Shape;1134;p24"/>
            <p:cNvSpPr/>
            <p:nvPr/>
          </p:nvSpPr>
          <p:spPr>
            <a:xfrm>
              <a:off x="2092047" y="1119152"/>
              <a:ext cx="668082" cy="515307"/>
            </a:xfrm>
            <a:custGeom>
              <a:avLst/>
              <a:gdLst/>
              <a:ahLst/>
              <a:cxnLst/>
              <a:rect l="l" t="t" r="r" b="b"/>
              <a:pathLst>
                <a:path w="668082" h="515307" extrusionOk="0">
                  <a:moveTo>
                    <a:pt x="668083" y="310182"/>
                  </a:moveTo>
                  <a:lnTo>
                    <a:pt x="141345" y="6010"/>
                  </a:lnTo>
                  <a:lnTo>
                    <a:pt x="139346" y="4869"/>
                  </a:lnTo>
                  <a:lnTo>
                    <a:pt x="139346" y="4869"/>
                  </a:lnTo>
                  <a:cubicBezTo>
                    <a:pt x="124498" y="-3020"/>
                    <a:pt x="104415" y="-1594"/>
                    <a:pt x="82237" y="11143"/>
                  </a:cubicBezTo>
                  <a:cubicBezTo>
                    <a:pt x="36835" y="37378"/>
                    <a:pt x="0" y="101064"/>
                    <a:pt x="0" y="153723"/>
                  </a:cubicBezTo>
                  <a:cubicBezTo>
                    <a:pt x="0" y="180814"/>
                    <a:pt x="9994" y="199539"/>
                    <a:pt x="25890" y="207619"/>
                  </a:cubicBezTo>
                  <a:lnTo>
                    <a:pt x="559765" y="515307"/>
                  </a:ln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5" name="Google Shape;1135;p24"/>
            <p:cNvSpPr/>
            <p:nvPr/>
          </p:nvSpPr>
          <p:spPr>
            <a:xfrm rot="-3598236">
              <a:off x="2590249" y="1465200"/>
              <a:ext cx="232417" cy="133906"/>
            </a:xfrm>
            <a:custGeom>
              <a:avLst/>
              <a:gdLst/>
              <a:ahLst/>
              <a:cxnLst/>
              <a:rect l="l" t="t" r="r" b="b"/>
              <a:pathLst>
                <a:path w="232624" h="134025" extrusionOk="0">
                  <a:moveTo>
                    <a:pt x="232625" y="67013"/>
                  </a:moveTo>
                  <a:cubicBezTo>
                    <a:pt x="232625" y="104023"/>
                    <a:pt x="180550" y="134026"/>
                    <a:pt x="116312" y="134026"/>
                  </a:cubicBezTo>
                  <a:cubicBezTo>
                    <a:pt x="52075" y="134026"/>
                    <a:pt x="0" y="104023"/>
                    <a:pt x="0" y="67013"/>
                  </a:cubicBezTo>
                  <a:cubicBezTo>
                    <a:pt x="0" y="30003"/>
                    <a:pt x="52075" y="0"/>
                    <a:pt x="116312" y="0"/>
                  </a:cubicBezTo>
                  <a:cubicBezTo>
                    <a:pt x="180550" y="0"/>
                    <a:pt x="232625" y="30003"/>
                    <a:pt x="232625" y="67013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6" name="Google Shape;1136;p24"/>
            <p:cNvSpPr/>
            <p:nvPr/>
          </p:nvSpPr>
          <p:spPr>
            <a:xfrm>
              <a:off x="2667422" y="1490358"/>
              <a:ext cx="274409" cy="269191"/>
            </a:xfrm>
            <a:custGeom>
              <a:avLst/>
              <a:gdLst/>
              <a:ahLst/>
              <a:cxnLst/>
              <a:rect l="l" t="t" r="r" b="b"/>
              <a:pathLst>
                <a:path w="274409" h="269191" extrusionOk="0">
                  <a:moveTo>
                    <a:pt x="274410" y="269192"/>
                  </a:moveTo>
                  <a:lnTo>
                    <a:pt x="0" y="111023"/>
                  </a:lnTo>
                  <a:lnTo>
                    <a:pt x="0" y="0"/>
                  </a:lnTo>
                  <a:lnTo>
                    <a:pt x="274410" y="158264"/>
                  </a:lnTo>
                  <a:lnTo>
                    <a:pt x="274410" y="269192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7" name="Google Shape;1137;p24"/>
            <p:cNvSpPr/>
            <p:nvPr/>
          </p:nvSpPr>
          <p:spPr>
            <a:xfrm>
              <a:off x="2667422" y="1454143"/>
              <a:ext cx="337610" cy="194669"/>
            </a:xfrm>
            <a:custGeom>
              <a:avLst/>
              <a:gdLst/>
              <a:ahLst/>
              <a:cxnLst/>
              <a:rect l="l" t="t" r="r" b="b"/>
              <a:pathLst>
                <a:path w="337610" h="194669" extrusionOk="0">
                  <a:moveTo>
                    <a:pt x="274410" y="194670"/>
                  </a:moveTo>
                  <a:lnTo>
                    <a:pt x="0" y="36501"/>
                  </a:lnTo>
                  <a:lnTo>
                    <a:pt x="63201" y="0"/>
                  </a:lnTo>
                  <a:lnTo>
                    <a:pt x="337611" y="158264"/>
                  </a:lnTo>
                  <a:lnTo>
                    <a:pt x="274410" y="194670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8" name="Google Shape;1138;p24"/>
            <p:cNvSpPr/>
            <p:nvPr/>
          </p:nvSpPr>
          <p:spPr>
            <a:xfrm rot="-1801764">
              <a:off x="2968958" y="1259916"/>
              <a:ext cx="690027" cy="1193572"/>
            </a:xfrm>
            <a:custGeom>
              <a:avLst/>
              <a:gdLst/>
              <a:ahLst/>
              <a:cxnLst/>
              <a:rect l="l" t="t" r="r" b="b"/>
              <a:pathLst>
                <a:path w="690640" h="1194633" extrusionOk="0">
                  <a:moveTo>
                    <a:pt x="690640" y="597317"/>
                  </a:moveTo>
                  <a:cubicBezTo>
                    <a:pt x="690640" y="927206"/>
                    <a:pt x="536035" y="1194633"/>
                    <a:pt x="345320" y="1194633"/>
                  </a:cubicBezTo>
                  <a:cubicBezTo>
                    <a:pt x="154605" y="1194633"/>
                    <a:pt x="0" y="927206"/>
                    <a:pt x="0" y="597317"/>
                  </a:cubicBezTo>
                  <a:cubicBezTo>
                    <a:pt x="0" y="267428"/>
                    <a:pt x="154605" y="0"/>
                    <a:pt x="345320" y="0"/>
                  </a:cubicBezTo>
                  <a:cubicBezTo>
                    <a:pt x="536035" y="0"/>
                    <a:pt x="690640" y="267428"/>
                    <a:pt x="690640" y="597317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9" name="Google Shape;1139;p24"/>
            <p:cNvSpPr/>
            <p:nvPr/>
          </p:nvSpPr>
          <p:spPr>
            <a:xfrm>
              <a:off x="2858071" y="1161854"/>
              <a:ext cx="1027965" cy="1324206"/>
            </a:xfrm>
            <a:custGeom>
              <a:avLst/>
              <a:gdLst/>
              <a:ahLst/>
              <a:cxnLst/>
              <a:rect l="l" t="t" r="r" b="b"/>
              <a:pathLst>
                <a:path w="1027965" h="1324206" extrusionOk="0">
                  <a:moveTo>
                    <a:pt x="513983" y="1254422"/>
                  </a:moveTo>
                  <a:cubicBezTo>
                    <a:pt x="230816" y="1091119"/>
                    <a:pt x="0" y="692560"/>
                    <a:pt x="0" y="365955"/>
                  </a:cubicBezTo>
                  <a:cubicBezTo>
                    <a:pt x="0" y="39351"/>
                    <a:pt x="230436" y="-93439"/>
                    <a:pt x="513983" y="69863"/>
                  </a:cubicBezTo>
                  <a:cubicBezTo>
                    <a:pt x="797530" y="233165"/>
                    <a:pt x="1027966" y="631725"/>
                    <a:pt x="1027966" y="958234"/>
                  </a:cubicBezTo>
                  <a:cubicBezTo>
                    <a:pt x="1027966" y="1284744"/>
                    <a:pt x="797245" y="1417629"/>
                    <a:pt x="513983" y="1254422"/>
                  </a:cubicBezTo>
                  <a:close/>
                  <a:moveTo>
                    <a:pt x="513983" y="256929"/>
                  </a:moveTo>
                  <a:cubicBezTo>
                    <a:pt x="320192" y="145146"/>
                    <a:pt x="162571" y="236017"/>
                    <a:pt x="162571" y="459488"/>
                  </a:cubicBezTo>
                  <a:cubicBezTo>
                    <a:pt x="162571" y="682959"/>
                    <a:pt x="320192" y="955668"/>
                    <a:pt x="513983" y="1067831"/>
                  </a:cubicBezTo>
                  <a:cubicBezTo>
                    <a:pt x="707773" y="1179995"/>
                    <a:pt x="865395" y="1088648"/>
                    <a:pt x="865395" y="865272"/>
                  </a:cubicBezTo>
                  <a:cubicBezTo>
                    <a:pt x="865395" y="641896"/>
                    <a:pt x="707773" y="368617"/>
                    <a:pt x="513983" y="256929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0" name="Google Shape;1140;p24"/>
            <p:cNvSpPr/>
            <p:nvPr/>
          </p:nvSpPr>
          <p:spPr>
            <a:xfrm>
              <a:off x="2800391" y="1195123"/>
              <a:ext cx="1027965" cy="1324248"/>
            </a:xfrm>
            <a:custGeom>
              <a:avLst/>
              <a:gdLst/>
              <a:ahLst/>
              <a:cxnLst/>
              <a:rect l="l" t="t" r="r" b="b"/>
              <a:pathLst>
                <a:path w="1027965" h="1324248" extrusionOk="0">
                  <a:moveTo>
                    <a:pt x="513983" y="1254422"/>
                  </a:moveTo>
                  <a:cubicBezTo>
                    <a:pt x="230721" y="1091119"/>
                    <a:pt x="0" y="692560"/>
                    <a:pt x="0" y="365955"/>
                  </a:cubicBezTo>
                  <a:cubicBezTo>
                    <a:pt x="0" y="39351"/>
                    <a:pt x="230341" y="-93439"/>
                    <a:pt x="513983" y="69863"/>
                  </a:cubicBezTo>
                  <a:cubicBezTo>
                    <a:pt x="797625" y="233165"/>
                    <a:pt x="1027966" y="631725"/>
                    <a:pt x="1027966" y="958234"/>
                  </a:cubicBezTo>
                  <a:cubicBezTo>
                    <a:pt x="1027966" y="1284744"/>
                    <a:pt x="797149" y="1417724"/>
                    <a:pt x="513983" y="1254422"/>
                  </a:cubicBezTo>
                  <a:close/>
                  <a:moveTo>
                    <a:pt x="513983" y="256929"/>
                  </a:moveTo>
                  <a:cubicBezTo>
                    <a:pt x="320192" y="145146"/>
                    <a:pt x="162571" y="236017"/>
                    <a:pt x="162571" y="459488"/>
                  </a:cubicBezTo>
                  <a:cubicBezTo>
                    <a:pt x="162571" y="682959"/>
                    <a:pt x="320192" y="955668"/>
                    <a:pt x="513983" y="1067831"/>
                  </a:cubicBezTo>
                  <a:cubicBezTo>
                    <a:pt x="707773" y="1179995"/>
                    <a:pt x="865395" y="1088648"/>
                    <a:pt x="865395" y="865272"/>
                  </a:cubicBezTo>
                  <a:cubicBezTo>
                    <a:pt x="865395" y="641896"/>
                    <a:pt x="707773" y="368617"/>
                    <a:pt x="513983" y="25692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3614711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18"/>
          <p:cNvSpPr txBox="1">
            <a:spLocks noGrp="1"/>
          </p:cNvSpPr>
          <p:nvPr>
            <p:ph type="ctrTitle" idx="4294967295"/>
          </p:nvPr>
        </p:nvSpPr>
        <p:spPr>
          <a:xfrm>
            <a:off x="685800" y="1570050"/>
            <a:ext cx="38679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1"/>
                </a:solidFill>
              </a:rPr>
              <a:t>Recruiting Process and Parameters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742" name="Google Shape;742;p18"/>
          <p:cNvSpPr txBox="1">
            <a:spLocks noGrp="1"/>
          </p:cNvSpPr>
          <p:nvPr>
            <p:ph type="subTitle" idx="4294967295"/>
          </p:nvPr>
        </p:nvSpPr>
        <p:spPr>
          <a:xfrm>
            <a:off x="685800" y="2788652"/>
            <a:ext cx="38679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/>
            <a:r>
              <a:rPr lang="en-US" dirty="0"/>
              <a:t>Recruitment evaluates skills, education, experience.</a:t>
            </a:r>
          </a:p>
          <a:p>
            <a:pPr marL="342900"/>
            <a:r>
              <a:rPr lang="en-US" dirty="0"/>
              <a:t>Challenges: large volume, bias, time pressure.</a:t>
            </a:r>
          </a:p>
        </p:txBody>
      </p:sp>
      <p:sp>
        <p:nvSpPr>
          <p:cNvPr id="743" name="Google Shape;743;p18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 dirty="0"/>
          </a:p>
        </p:txBody>
      </p:sp>
      <p:grpSp>
        <p:nvGrpSpPr>
          <p:cNvPr id="2" name="Google Shape;4557;p48">
            <a:extLst>
              <a:ext uri="{FF2B5EF4-FFF2-40B4-BE49-F238E27FC236}">
                <a16:creationId xmlns:a16="http://schemas.microsoft.com/office/drawing/2014/main" id="{287E657C-CA34-0428-CF0F-A6BB3BAC729A}"/>
              </a:ext>
            </a:extLst>
          </p:cNvPr>
          <p:cNvGrpSpPr/>
          <p:nvPr/>
        </p:nvGrpSpPr>
        <p:grpSpPr>
          <a:xfrm>
            <a:off x="5191975" y="467086"/>
            <a:ext cx="3438228" cy="3922720"/>
            <a:chOff x="2602525" y="317054"/>
            <a:chExt cx="4174283" cy="4762495"/>
          </a:xfrm>
        </p:grpSpPr>
        <p:sp>
          <p:nvSpPr>
            <p:cNvPr id="3" name="Google Shape;4558;p48">
              <a:extLst>
                <a:ext uri="{FF2B5EF4-FFF2-40B4-BE49-F238E27FC236}">
                  <a16:creationId xmlns:a16="http://schemas.microsoft.com/office/drawing/2014/main" id="{81E9555E-2416-4F3E-40B2-7E98BE2B7360}"/>
                </a:ext>
              </a:extLst>
            </p:cNvPr>
            <p:cNvSpPr/>
            <p:nvPr/>
          </p:nvSpPr>
          <p:spPr>
            <a:xfrm>
              <a:off x="3677747" y="776267"/>
              <a:ext cx="2670951" cy="3350306"/>
            </a:xfrm>
            <a:custGeom>
              <a:avLst/>
              <a:gdLst/>
              <a:ahLst/>
              <a:cxnLst/>
              <a:rect l="l" t="t" r="r" b="b"/>
              <a:pathLst>
                <a:path w="2670951" h="3350306" extrusionOk="0">
                  <a:moveTo>
                    <a:pt x="2625857" y="1488073"/>
                  </a:moveTo>
                  <a:lnTo>
                    <a:pt x="60628" y="5983"/>
                  </a:lnTo>
                  <a:cubicBezTo>
                    <a:pt x="51862" y="-199"/>
                    <a:pt x="40631" y="-1694"/>
                    <a:pt x="30552" y="1983"/>
                  </a:cubicBezTo>
                  <a:lnTo>
                    <a:pt x="30552" y="1983"/>
                  </a:lnTo>
                  <a:lnTo>
                    <a:pt x="30552" y="1983"/>
                  </a:lnTo>
                  <a:lnTo>
                    <a:pt x="27982" y="3507"/>
                  </a:lnTo>
                  <a:lnTo>
                    <a:pt x="0" y="19699"/>
                  </a:lnTo>
                  <a:lnTo>
                    <a:pt x="16085" y="42464"/>
                  </a:lnTo>
                  <a:lnTo>
                    <a:pt x="16085" y="1769061"/>
                  </a:lnTo>
                  <a:cubicBezTo>
                    <a:pt x="17798" y="1800712"/>
                    <a:pt x="34483" y="1829649"/>
                    <a:pt x="61009" y="1846975"/>
                  </a:cubicBezTo>
                  <a:lnTo>
                    <a:pt x="2622716" y="3327351"/>
                  </a:lnTo>
                  <a:lnTo>
                    <a:pt x="2626333" y="3350306"/>
                  </a:lnTo>
                  <a:lnTo>
                    <a:pt x="2657456" y="3332304"/>
                  </a:lnTo>
                  <a:lnTo>
                    <a:pt x="2657456" y="3332304"/>
                  </a:lnTo>
                  <a:cubicBezTo>
                    <a:pt x="2666869" y="3325741"/>
                    <a:pt x="2671970" y="3314578"/>
                    <a:pt x="2670781" y="3303157"/>
                  </a:cubicBezTo>
                  <a:lnTo>
                    <a:pt x="2670781" y="1565988"/>
                  </a:lnTo>
                  <a:cubicBezTo>
                    <a:pt x="2669068" y="1534336"/>
                    <a:pt x="2652383" y="1505399"/>
                    <a:pt x="2625857" y="1488073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" name="Google Shape;4559;p48">
              <a:extLst>
                <a:ext uri="{FF2B5EF4-FFF2-40B4-BE49-F238E27FC236}">
                  <a16:creationId xmlns:a16="http://schemas.microsoft.com/office/drawing/2014/main" id="{CB833336-6D84-DA90-F3FD-D87664691280}"/>
                </a:ext>
              </a:extLst>
            </p:cNvPr>
            <p:cNvSpPr/>
            <p:nvPr/>
          </p:nvSpPr>
          <p:spPr>
            <a:xfrm>
              <a:off x="3662233" y="794118"/>
              <a:ext cx="2655076" cy="3335369"/>
            </a:xfrm>
            <a:custGeom>
              <a:avLst/>
              <a:gdLst/>
              <a:ahLst/>
              <a:cxnLst/>
              <a:rect l="l" t="t" r="r" b="b"/>
              <a:pathLst>
                <a:path w="2655076" h="3335369" extrusionOk="0">
                  <a:moveTo>
                    <a:pt x="2655077" y="1566234"/>
                  </a:moveTo>
                  <a:lnTo>
                    <a:pt x="2655077" y="3303309"/>
                  </a:lnTo>
                  <a:cubicBezTo>
                    <a:pt x="2655077" y="3331884"/>
                    <a:pt x="2635089" y="3343599"/>
                    <a:pt x="2610153" y="3329216"/>
                  </a:cubicBezTo>
                  <a:lnTo>
                    <a:pt x="44924" y="1847031"/>
                  </a:lnTo>
                  <a:cubicBezTo>
                    <a:pt x="18398" y="1829705"/>
                    <a:pt x="1713" y="1800768"/>
                    <a:pt x="0" y="1769117"/>
                  </a:cubicBezTo>
                  <a:lnTo>
                    <a:pt x="0" y="32138"/>
                  </a:lnTo>
                  <a:cubicBezTo>
                    <a:pt x="0" y="3563"/>
                    <a:pt x="20082" y="-8248"/>
                    <a:pt x="44924" y="6134"/>
                  </a:cubicBezTo>
                  <a:lnTo>
                    <a:pt x="2610153" y="1488320"/>
                  </a:lnTo>
                  <a:cubicBezTo>
                    <a:pt x="2636717" y="1505607"/>
                    <a:pt x="2653411" y="1534564"/>
                    <a:pt x="2655077" y="1566234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" name="Google Shape;4560;p48">
              <a:extLst>
                <a:ext uri="{FF2B5EF4-FFF2-40B4-BE49-F238E27FC236}">
                  <a16:creationId xmlns:a16="http://schemas.microsoft.com/office/drawing/2014/main" id="{98B03541-3CAF-A080-CE98-89729549993E}"/>
                </a:ext>
              </a:extLst>
            </p:cNvPr>
            <p:cNvSpPr/>
            <p:nvPr/>
          </p:nvSpPr>
          <p:spPr>
            <a:xfrm>
              <a:off x="3763407" y="1012375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" name="Google Shape;4561;p48">
              <a:extLst>
                <a:ext uri="{FF2B5EF4-FFF2-40B4-BE49-F238E27FC236}">
                  <a16:creationId xmlns:a16="http://schemas.microsoft.com/office/drawing/2014/main" id="{BF50DD2F-1803-801D-8154-6D5EDB3679A4}"/>
                </a:ext>
              </a:extLst>
            </p:cNvPr>
            <p:cNvSpPr/>
            <p:nvPr/>
          </p:nvSpPr>
          <p:spPr>
            <a:xfrm>
              <a:off x="3763407" y="1170775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4562;p48">
              <a:extLst>
                <a:ext uri="{FF2B5EF4-FFF2-40B4-BE49-F238E27FC236}">
                  <a16:creationId xmlns:a16="http://schemas.microsoft.com/office/drawing/2014/main" id="{64383A64-B56B-AF19-4FCE-174A2FB36861}"/>
                </a:ext>
              </a:extLst>
            </p:cNvPr>
            <p:cNvSpPr/>
            <p:nvPr/>
          </p:nvSpPr>
          <p:spPr>
            <a:xfrm>
              <a:off x="3763407" y="1252119"/>
              <a:ext cx="1319638" cy="808005"/>
            </a:xfrm>
            <a:custGeom>
              <a:avLst/>
              <a:gdLst/>
              <a:ahLst/>
              <a:cxnLst/>
              <a:rect l="l" t="t" r="r" b="b"/>
              <a:pathLst>
                <a:path w="1319638" h="808005" extrusionOk="0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572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4563;p48">
              <a:extLst>
                <a:ext uri="{FF2B5EF4-FFF2-40B4-BE49-F238E27FC236}">
                  <a16:creationId xmlns:a16="http://schemas.microsoft.com/office/drawing/2014/main" id="{97A3B66C-AB8B-2EB3-2D6A-C5920CB29BF1}"/>
                </a:ext>
              </a:extLst>
            </p:cNvPr>
            <p:cNvSpPr/>
            <p:nvPr/>
          </p:nvSpPr>
          <p:spPr>
            <a:xfrm>
              <a:off x="3763407" y="1333558"/>
              <a:ext cx="1235786" cy="759428"/>
            </a:xfrm>
            <a:custGeom>
              <a:avLst/>
              <a:gdLst/>
              <a:ahLst/>
              <a:cxnLst/>
              <a:rect l="l" t="t" r="r" b="b"/>
              <a:pathLst>
                <a:path w="1235786" h="759428" extrusionOk="0">
                  <a:moveTo>
                    <a:pt x="1235787" y="759428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42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4564;p48">
              <a:extLst>
                <a:ext uri="{FF2B5EF4-FFF2-40B4-BE49-F238E27FC236}">
                  <a16:creationId xmlns:a16="http://schemas.microsoft.com/office/drawing/2014/main" id="{A7FFF58E-B744-D580-3994-0DF78420CC9A}"/>
                </a:ext>
              </a:extLst>
            </p:cNvPr>
            <p:cNvSpPr/>
            <p:nvPr/>
          </p:nvSpPr>
          <p:spPr>
            <a:xfrm>
              <a:off x="5632982" y="2768594"/>
              <a:ext cx="578775" cy="425291"/>
            </a:xfrm>
            <a:custGeom>
              <a:avLst/>
              <a:gdLst/>
              <a:ahLst/>
              <a:cxnLst/>
              <a:rect l="l" t="t" r="r" b="b"/>
              <a:pathLst>
                <a:path w="578775" h="425291" extrusionOk="0">
                  <a:moveTo>
                    <a:pt x="578775" y="425291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578775" y="334328"/>
                  </a:lnTo>
                  <a:lnTo>
                    <a:pt x="578775" y="42529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4565;p48">
              <a:extLst>
                <a:ext uri="{FF2B5EF4-FFF2-40B4-BE49-F238E27FC236}">
                  <a16:creationId xmlns:a16="http://schemas.microsoft.com/office/drawing/2014/main" id="{775B6C0B-78E6-6C93-90E9-07E7F82F5D95}"/>
                </a:ext>
              </a:extLst>
            </p:cNvPr>
            <p:cNvSpPr/>
            <p:nvPr/>
          </p:nvSpPr>
          <p:spPr>
            <a:xfrm>
              <a:off x="5632982" y="2926995"/>
              <a:ext cx="548794" cy="362521"/>
            </a:xfrm>
            <a:custGeom>
              <a:avLst/>
              <a:gdLst/>
              <a:ahLst/>
              <a:cxnLst/>
              <a:rect l="l" t="t" r="r" b="b"/>
              <a:pathLst>
                <a:path w="548794" h="362521" extrusionOk="0">
                  <a:moveTo>
                    <a:pt x="548795" y="36252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548795" y="317087"/>
                  </a:lnTo>
                  <a:lnTo>
                    <a:pt x="548795" y="362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4566;p48">
              <a:extLst>
                <a:ext uri="{FF2B5EF4-FFF2-40B4-BE49-F238E27FC236}">
                  <a16:creationId xmlns:a16="http://schemas.microsoft.com/office/drawing/2014/main" id="{C3428053-1B28-8B02-1AC2-4CA3CCE197BA}"/>
                </a:ext>
              </a:extLst>
            </p:cNvPr>
            <p:cNvSpPr/>
            <p:nvPr/>
          </p:nvSpPr>
          <p:spPr>
            <a:xfrm>
              <a:off x="5632982" y="3008338"/>
              <a:ext cx="484930" cy="325659"/>
            </a:xfrm>
            <a:custGeom>
              <a:avLst/>
              <a:gdLst/>
              <a:ahLst/>
              <a:cxnLst/>
              <a:rect l="l" t="t" r="r" b="b"/>
              <a:pathLst>
                <a:path w="484930" h="325659" extrusionOk="0">
                  <a:moveTo>
                    <a:pt x="484930" y="325660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84930" y="280226"/>
                  </a:lnTo>
                  <a:lnTo>
                    <a:pt x="484930" y="325660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4567;p48">
              <a:extLst>
                <a:ext uri="{FF2B5EF4-FFF2-40B4-BE49-F238E27FC236}">
                  <a16:creationId xmlns:a16="http://schemas.microsoft.com/office/drawing/2014/main" id="{8BC37F01-8A58-F828-FDD6-C608BD286B08}"/>
                </a:ext>
              </a:extLst>
            </p:cNvPr>
            <p:cNvSpPr/>
            <p:nvPr/>
          </p:nvSpPr>
          <p:spPr>
            <a:xfrm>
              <a:off x="5632982" y="3089777"/>
              <a:ext cx="454092" cy="307752"/>
            </a:xfrm>
            <a:custGeom>
              <a:avLst/>
              <a:gdLst/>
              <a:ahLst/>
              <a:cxnLst/>
              <a:rect l="l" t="t" r="r" b="b"/>
              <a:pathLst>
                <a:path w="454092" h="307752" extrusionOk="0">
                  <a:moveTo>
                    <a:pt x="454093" y="30775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54093" y="262319"/>
                  </a:lnTo>
                  <a:lnTo>
                    <a:pt x="454093" y="3077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4568;p48">
              <a:extLst>
                <a:ext uri="{FF2B5EF4-FFF2-40B4-BE49-F238E27FC236}">
                  <a16:creationId xmlns:a16="http://schemas.microsoft.com/office/drawing/2014/main" id="{AAE4E1C0-70E3-A43A-9E92-769EA256E949}"/>
                </a:ext>
              </a:extLst>
            </p:cNvPr>
            <p:cNvSpPr/>
            <p:nvPr/>
          </p:nvSpPr>
          <p:spPr>
            <a:xfrm>
              <a:off x="3763407" y="1505008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8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4569;p48">
              <a:extLst>
                <a:ext uri="{FF2B5EF4-FFF2-40B4-BE49-F238E27FC236}">
                  <a16:creationId xmlns:a16="http://schemas.microsoft.com/office/drawing/2014/main" id="{D0A8513C-1CA3-A20A-921C-EB515E6AC671}"/>
                </a:ext>
              </a:extLst>
            </p:cNvPr>
            <p:cNvSpPr/>
            <p:nvPr/>
          </p:nvSpPr>
          <p:spPr>
            <a:xfrm>
              <a:off x="3763407" y="1663408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4570;p48">
              <a:extLst>
                <a:ext uri="{FF2B5EF4-FFF2-40B4-BE49-F238E27FC236}">
                  <a16:creationId xmlns:a16="http://schemas.microsoft.com/office/drawing/2014/main" id="{44C972C5-5FCA-B63C-C06E-50277AE151B0}"/>
                </a:ext>
              </a:extLst>
            </p:cNvPr>
            <p:cNvSpPr/>
            <p:nvPr/>
          </p:nvSpPr>
          <p:spPr>
            <a:xfrm>
              <a:off x="3763407" y="1744847"/>
              <a:ext cx="1319638" cy="807910"/>
            </a:xfrm>
            <a:custGeom>
              <a:avLst/>
              <a:gdLst/>
              <a:ahLst/>
              <a:cxnLst/>
              <a:rect l="l" t="t" r="r" b="b"/>
              <a:pathLst>
                <a:path w="1319638" h="807910" extrusionOk="0">
                  <a:moveTo>
                    <a:pt x="1319638" y="80791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791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4571;p48">
              <a:extLst>
                <a:ext uri="{FF2B5EF4-FFF2-40B4-BE49-F238E27FC236}">
                  <a16:creationId xmlns:a16="http://schemas.microsoft.com/office/drawing/2014/main" id="{565D23F1-C0BE-408E-CD5A-1D525642ACEF}"/>
                </a:ext>
              </a:extLst>
            </p:cNvPr>
            <p:cNvSpPr/>
            <p:nvPr/>
          </p:nvSpPr>
          <p:spPr>
            <a:xfrm>
              <a:off x="3763407" y="1826191"/>
              <a:ext cx="1235786" cy="759523"/>
            </a:xfrm>
            <a:custGeom>
              <a:avLst/>
              <a:gdLst/>
              <a:ahLst/>
              <a:cxnLst/>
              <a:rect l="l" t="t" r="r" b="b"/>
              <a:pathLst>
                <a:path w="1235786" h="759523" extrusionOk="0">
                  <a:moveTo>
                    <a:pt x="1235787" y="75952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4572;p48">
              <a:extLst>
                <a:ext uri="{FF2B5EF4-FFF2-40B4-BE49-F238E27FC236}">
                  <a16:creationId xmlns:a16="http://schemas.microsoft.com/office/drawing/2014/main" id="{F1CFF74D-C6DE-2AFC-2DD7-78E9118E8DA4}"/>
                </a:ext>
              </a:extLst>
            </p:cNvPr>
            <p:cNvSpPr/>
            <p:nvPr/>
          </p:nvSpPr>
          <p:spPr>
            <a:xfrm>
              <a:off x="3763407" y="1997641"/>
              <a:ext cx="1575095" cy="1001077"/>
            </a:xfrm>
            <a:custGeom>
              <a:avLst/>
              <a:gdLst/>
              <a:ahLst/>
              <a:cxnLst/>
              <a:rect l="l" t="t" r="r" b="b"/>
              <a:pathLst>
                <a:path w="1575095" h="1001077" extrusionOk="0">
                  <a:moveTo>
                    <a:pt x="1575095" y="1001078"/>
                  </a:moveTo>
                  <a:lnTo>
                    <a:pt x="0" y="90964"/>
                  </a:lnTo>
                  <a:lnTo>
                    <a:pt x="0" y="0"/>
                  </a:lnTo>
                  <a:lnTo>
                    <a:pt x="1575095" y="910209"/>
                  </a:lnTo>
                  <a:lnTo>
                    <a:pt x="1575095" y="100107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4573;p48">
              <a:extLst>
                <a:ext uri="{FF2B5EF4-FFF2-40B4-BE49-F238E27FC236}">
                  <a16:creationId xmlns:a16="http://schemas.microsoft.com/office/drawing/2014/main" id="{14C145AC-22AD-D62D-5C3F-BE3B200D5B8E}"/>
                </a:ext>
              </a:extLst>
            </p:cNvPr>
            <p:cNvSpPr/>
            <p:nvPr/>
          </p:nvSpPr>
          <p:spPr>
            <a:xfrm>
              <a:off x="3763407" y="2156137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870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4574;p48">
              <a:extLst>
                <a:ext uri="{FF2B5EF4-FFF2-40B4-BE49-F238E27FC236}">
                  <a16:creationId xmlns:a16="http://schemas.microsoft.com/office/drawing/2014/main" id="{A47E1A63-B5F1-D084-84F6-2D735EC23646}"/>
                </a:ext>
              </a:extLst>
            </p:cNvPr>
            <p:cNvSpPr/>
            <p:nvPr/>
          </p:nvSpPr>
          <p:spPr>
            <a:xfrm>
              <a:off x="3763407" y="2237480"/>
              <a:ext cx="1319638" cy="808005"/>
            </a:xfrm>
            <a:custGeom>
              <a:avLst/>
              <a:gdLst/>
              <a:ahLst/>
              <a:cxnLst/>
              <a:rect l="l" t="t" r="r" b="b"/>
              <a:pathLst>
                <a:path w="1319638" h="808005" extrusionOk="0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4575;p48">
              <a:extLst>
                <a:ext uri="{FF2B5EF4-FFF2-40B4-BE49-F238E27FC236}">
                  <a16:creationId xmlns:a16="http://schemas.microsoft.com/office/drawing/2014/main" id="{750C5425-AC79-2B47-00B1-8E3F19661EB6}"/>
                </a:ext>
              </a:extLst>
            </p:cNvPr>
            <p:cNvSpPr/>
            <p:nvPr/>
          </p:nvSpPr>
          <p:spPr>
            <a:xfrm>
              <a:off x="3763407" y="2318824"/>
              <a:ext cx="1235786" cy="759523"/>
            </a:xfrm>
            <a:custGeom>
              <a:avLst/>
              <a:gdLst/>
              <a:ahLst/>
              <a:cxnLst/>
              <a:rect l="l" t="t" r="r" b="b"/>
              <a:pathLst>
                <a:path w="1235786" h="759523" extrusionOk="0">
                  <a:moveTo>
                    <a:pt x="1235787" y="759523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235787" y="714089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4576;p48">
              <a:extLst>
                <a:ext uri="{FF2B5EF4-FFF2-40B4-BE49-F238E27FC236}">
                  <a16:creationId xmlns:a16="http://schemas.microsoft.com/office/drawing/2014/main" id="{5BB68074-BF9E-555F-574F-F3530BD4120B}"/>
                </a:ext>
              </a:extLst>
            </p:cNvPr>
            <p:cNvSpPr/>
            <p:nvPr/>
          </p:nvSpPr>
          <p:spPr>
            <a:xfrm>
              <a:off x="3763407" y="2490369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4577;p48">
              <a:extLst>
                <a:ext uri="{FF2B5EF4-FFF2-40B4-BE49-F238E27FC236}">
                  <a16:creationId xmlns:a16="http://schemas.microsoft.com/office/drawing/2014/main" id="{B1C221D0-9F55-FB7F-E391-72EB0FF6AF58}"/>
                </a:ext>
              </a:extLst>
            </p:cNvPr>
            <p:cNvSpPr/>
            <p:nvPr/>
          </p:nvSpPr>
          <p:spPr>
            <a:xfrm>
              <a:off x="3763407" y="2648770"/>
              <a:ext cx="1493528" cy="887920"/>
            </a:xfrm>
            <a:custGeom>
              <a:avLst/>
              <a:gdLst/>
              <a:ahLst/>
              <a:cxnLst/>
              <a:rect l="l" t="t" r="r" b="b"/>
              <a:pathLst>
                <a:path w="1493528" h="887920" extrusionOk="0">
                  <a:moveTo>
                    <a:pt x="1493528" y="862965"/>
                  </a:moveTo>
                  <a:lnTo>
                    <a:pt x="1493528" y="887920"/>
                  </a:lnTo>
                  <a:lnTo>
                    <a:pt x="0" y="24955"/>
                  </a:lnTo>
                  <a:lnTo>
                    <a:pt x="0" y="0"/>
                  </a:lnTo>
                  <a:lnTo>
                    <a:pt x="1493528" y="862965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4578;p48">
              <a:extLst>
                <a:ext uri="{FF2B5EF4-FFF2-40B4-BE49-F238E27FC236}">
                  <a16:creationId xmlns:a16="http://schemas.microsoft.com/office/drawing/2014/main" id="{3F220C18-BA41-7D09-B99C-EC2332598543}"/>
                </a:ext>
              </a:extLst>
            </p:cNvPr>
            <p:cNvSpPr/>
            <p:nvPr/>
          </p:nvSpPr>
          <p:spPr>
            <a:xfrm>
              <a:off x="5633267" y="2100963"/>
              <a:ext cx="578489" cy="901329"/>
            </a:xfrm>
            <a:custGeom>
              <a:avLst/>
              <a:gdLst/>
              <a:ahLst/>
              <a:cxnLst/>
              <a:rect l="l" t="t" r="r" b="b"/>
              <a:pathLst>
                <a:path w="578489" h="901329" extrusionOk="0">
                  <a:moveTo>
                    <a:pt x="560502" y="899184"/>
                  </a:moveTo>
                  <a:lnTo>
                    <a:pt x="17989" y="585621"/>
                  </a:lnTo>
                  <a:cubicBezTo>
                    <a:pt x="6910" y="577639"/>
                    <a:pt x="247" y="564895"/>
                    <a:pt x="0" y="551236"/>
                  </a:cubicBezTo>
                  <a:lnTo>
                    <a:pt x="0" y="15645"/>
                  </a:lnTo>
                  <a:cubicBezTo>
                    <a:pt x="0" y="2405"/>
                    <a:pt x="8090" y="-3405"/>
                    <a:pt x="17989" y="2024"/>
                  </a:cubicBezTo>
                  <a:lnTo>
                    <a:pt x="560502" y="315587"/>
                  </a:lnTo>
                  <a:cubicBezTo>
                    <a:pt x="571580" y="323569"/>
                    <a:pt x="578242" y="336314"/>
                    <a:pt x="578490" y="349973"/>
                  </a:cubicBezTo>
                  <a:lnTo>
                    <a:pt x="578490" y="885563"/>
                  </a:lnTo>
                  <a:cubicBezTo>
                    <a:pt x="578490" y="898803"/>
                    <a:pt x="570400" y="904899"/>
                    <a:pt x="560502" y="8991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4579;p48">
              <a:extLst>
                <a:ext uri="{FF2B5EF4-FFF2-40B4-BE49-F238E27FC236}">
                  <a16:creationId xmlns:a16="http://schemas.microsoft.com/office/drawing/2014/main" id="{5BEFC1B1-1802-01F7-5244-EB246287BEA0}"/>
                </a:ext>
              </a:extLst>
            </p:cNvPr>
            <p:cNvSpPr/>
            <p:nvPr/>
          </p:nvSpPr>
          <p:spPr>
            <a:xfrm>
              <a:off x="3680697" y="317054"/>
              <a:ext cx="2667830" cy="1909376"/>
            </a:xfrm>
            <a:custGeom>
              <a:avLst/>
              <a:gdLst/>
              <a:ahLst/>
              <a:cxnLst/>
              <a:rect l="l" t="t" r="r" b="b"/>
              <a:pathLst>
                <a:path w="2667830" h="1909376" extrusionOk="0">
                  <a:moveTo>
                    <a:pt x="2622906" y="1487514"/>
                  </a:moveTo>
                  <a:lnTo>
                    <a:pt x="57678" y="5329"/>
                  </a:lnTo>
                  <a:cubicBezTo>
                    <a:pt x="49302" y="-517"/>
                    <a:pt x="38518" y="-1633"/>
                    <a:pt x="29124" y="2376"/>
                  </a:cubicBezTo>
                  <a:lnTo>
                    <a:pt x="29124" y="2376"/>
                  </a:lnTo>
                  <a:lnTo>
                    <a:pt x="29124" y="2376"/>
                  </a:lnTo>
                  <a:lnTo>
                    <a:pt x="28553" y="2376"/>
                  </a:lnTo>
                  <a:lnTo>
                    <a:pt x="0" y="18378"/>
                  </a:lnTo>
                  <a:lnTo>
                    <a:pt x="12563" y="38762"/>
                  </a:lnTo>
                  <a:lnTo>
                    <a:pt x="12563" y="320416"/>
                  </a:lnTo>
                  <a:cubicBezTo>
                    <a:pt x="12563" y="353468"/>
                    <a:pt x="32741" y="391949"/>
                    <a:pt x="57583" y="406141"/>
                  </a:cubicBezTo>
                  <a:lnTo>
                    <a:pt x="2617386" y="1885374"/>
                  </a:lnTo>
                  <a:lnTo>
                    <a:pt x="2618719" y="1909377"/>
                  </a:lnTo>
                  <a:lnTo>
                    <a:pt x="2651174" y="1891470"/>
                  </a:lnTo>
                  <a:lnTo>
                    <a:pt x="2651936" y="1890993"/>
                  </a:lnTo>
                  <a:lnTo>
                    <a:pt x="2652888" y="1890517"/>
                  </a:lnTo>
                  <a:lnTo>
                    <a:pt x="2652888" y="1890517"/>
                  </a:lnTo>
                  <a:cubicBezTo>
                    <a:pt x="2662405" y="1884897"/>
                    <a:pt x="2667830" y="1872324"/>
                    <a:pt x="2667830" y="1854608"/>
                  </a:cubicBezTo>
                  <a:lnTo>
                    <a:pt x="2667830" y="1573525"/>
                  </a:lnTo>
                  <a:cubicBezTo>
                    <a:pt x="2667830" y="1540378"/>
                    <a:pt x="2647653" y="1501897"/>
                    <a:pt x="2622906" y="148751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4580;p48">
              <a:extLst>
                <a:ext uri="{FF2B5EF4-FFF2-40B4-BE49-F238E27FC236}">
                  <a16:creationId xmlns:a16="http://schemas.microsoft.com/office/drawing/2014/main" id="{DB1A9EC5-D31D-009D-C31A-B5903F0FFFCA}"/>
                </a:ext>
              </a:extLst>
            </p:cNvPr>
            <p:cNvSpPr/>
            <p:nvPr/>
          </p:nvSpPr>
          <p:spPr>
            <a:xfrm>
              <a:off x="3662233" y="334831"/>
              <a:ext cx="2655171" cy="1893451"/>
            </a:xfrm>
            <a:custGeom>
              <a:avLst/>
              <a:gdLst/>
              <a:ahLst/>
              <a:cxnLst/>
              <a:rect l="l" t="t" r="r" b="b"/>
              <a:pathLst>
                <a:path w="2655171" h="1893451" extrusionOk="0">
                  <a:moveTo>
                    <a:pt x="2610153" y="1888076"/>
                  </a:moveTo>
                  <a:lnTo>
                    <a:pt x="44924" y="405890"/>
                  </a:lnTo>
                  <a:cubicBezTo>
                    <a:pt x="20082" y="391508"/>
                    <a:pt x="0" y="353027"/>
                    <a:pt x="0" y="320165"/>
                  </a:cubicBezTo>
                  <a:lnTo>
                    <a:pt x="0" y="39368"/>
                  </a:lnTo>
                  <a:cubicBezTo>
                    <a:pt x="0" y="6317"/>
                    <a:pt x="20082" y="-8923"/>
                    <a:pt x="44924" y="5364"/>
                  </a:cubicBezTo>
                  <a:lnTo>
                    <a:pt x="2610153" y="1487168"/>
                  </a:lnTo>
                  <a:cubicBezTo>
                    <a:pt x="2634994" y="1501551"/>
                    <a:pt x="2655172" y="1540032"/>
                    <a:pt x="2655172" y="1572893"/>
                  </a:cubicBezTo>
                  <a:lnTo>
                    <a:pt x="2655172" y="1853976"/>
                  </a:lnTo>
                  <a:cubicBezTo>
                    <a:pt x="2655172" y="1887218"/>
                    <a:pt x="2634994" y="1902363"/>
                    <a:pt x="2610153" y="1888076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4581;p48">
              <a:extLst>
                <a:ext uri="{FF2B5EF4-FFF2-40B4-BE49-F238E27FC236}">
                  <a16:creationId xmlns:a16="http://schemas.microsoft.com/office/drawing/2014/main" id="{F8FB7F86-9911-4B59-EFF7-D6F2D13F0A12}"/>
                </a:ext>
              </a:extLst>
            </p:cNvPr>
            <p:cNvSpPr/>
            <p:nvPr/>
          </p:nvSpPr>
          <p:spPr>
            <a:xfrm>
              <a:off x="3763692" y="506668"/>
              <a:ext cx="2448064" cy="1546988"/>
            </a:xfrm>
            <a:custGeom>
              <a:avLst/>
              <a:gdLst/>
              <a:ahLst/>
              <a:cxnLst/>
              <a:rect l="l" t="t" r="r" b="b"/>
              <a:pathLst>
                <a:path w="2448064" h="1546988" extrusionOk="0">
                  <a:moveTo>
                    <a:pt x="2430077" y="1544789"/>
                  </a:moveTo>
                  <a:lnTo>
                    <a:pt x="17703" y="150995"/>
                  </a:lnTo>
                  <a:cubicBezTo>
                    <a:pt x="6701" y="142981"/>
                    <a:pt x="133" y="130229"/>
                    <a:pt x="0" y="116610"/>
                  </a:cubicBezTo>
                  <a:lnTo>
                    <a:pt x="0" y="15645"/>
                  </a:lnTo>
                  <a:cubicBezTo>
                    <a:pt x="0" y="2405"/>
                    <a:pt x="7995" y="-3405"/>
                    <a:pt x="17989" y="2024"/>
                  </a:cubicBezTo>
                  <a:lnTo>
                    <a:pt x="2430077" y="1395913"/>
                  </a:lnTo>
                  <a:cubicBezTo>
                    <a:pt x="2441174" y="1403876"/>
                    <a:pt x="2447846" y="1416630"/>
                    <a:pt x="2448065" y="1430298"/>
                  </a:cubicBezTo>
                  <a:lnTo>
                    <a:pt x="2448065" y="1531168"/>
                  </a:lnTo>
                  <a:cubicBezTo>
                    <a:pt x="2448065" y="1544503"/>
                    <a:pt x="2439975" y="1550599"/>
                    <a:pt x="2430077" y="154478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4582;p48">
              <a:extLst>
                <a:ext uri="{FF2B5EF4-FFF2-40B4-BE49-F238E27FC236}">
                  <a16:creationId xmlns:a16="http://schemas.microsoft.com/office/drawing/2014/main" id="{22A5A9C1-6B28-CC2E-672C-B3A1DA53B2AE}"/>
                </a:ext>
              </a:extLst>
            </p:cNvPr>
            <p:cNvSpPr/>
            <p:nvPr/>
          </p:nvSpPr>
          <p:spPr>
            <a:xfrm>
              <a:off x="6042246" y="1815046"/>
              <a:ext cx="173984" cy="241344"/>
            </a:xfrm>
            <a:custGeom>
              <a:avLst/>
              <a:gdLst/>
              <a:ahLst/>
              <a:cxnLst/>
              <a:rect l="l" t="t" r="r" b="b"/>
              <a:pathLst>
                <a:path w="173984" h="241344" extrusionOk="0">
                  <a:moveTo>
                    <a:pt x="155996" y="239077"/>
                  </a:moveTo>
                  <a:lnTo>
                    <a:pt x="0" y="148876"/>
                  </a:lnTo>
                  <a:lnTo>
                    <a:pt x="0" y="0"/>
                  </a:lnTo>
                  <a:lnTo>
                    <a:pt x="155996" y="90106"/>
                  </a:lnTo>
                  <a:cubicBezTo>
                    <a:pt x="167094" y="98069"/>
                    <a:pt x="173766" y="110823"/>
                    <a:pt x="173985" y="124492"/>
                  </a:cubicBezTo>
                  <a:lnTo>
                    <a:pt x="173985" y="225457"/>
                  </a:lnTo>
                  <a:cubicBezTo>
                    <a:pt x="173985" y="238696"/>
                    <a:pt x="165895" y="245078"/>
                    <a:pt x="155996" y="2390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4583;p48">
              <a:extLst>
                <a:ext uri="{FF2B5EF4-FFF2-40B4-BE49-F238E27FC236}">
                  <a16:creationId xmlns:a16="http://schemas.microsoft.com/office/drawing/2014/main" id="{73EF1740-04B7-BE6D-BE9A-C22075C20AC0}"/>
                </a:ext>
              </a:extLst>
            </p:cNvPr>
            <p:cNvSpPr/>
            <p:nvPr/>
          </p:nvSpPr>
          <p:spPr>
            <a:xfrm>
              <a:off x="3824606" y="578160"/>
              <a:ext cx="40165" cy="72472"/>
            </a:xfrm>
            <a:custGeom>
              <a:avLst/>
              <a:gdLst/>
              <a:ahLst/>
              <a:cxnLst/>
              <a:rect l="l" t="t" r="r" b="b"/>
              <a:pathLst>
                <a:path w="40165" h="72472" extrusionOk="0">
                  <a:moveTo>
                    <a:pt x="19702" y="39213"/>
                  </a:moveTo>
                  <a:cubicBezTo>
                    <a:pt x="14343" y="34706"/>
                    <a:pt x="9642" y="29481"/>
                    <a:pt x="5711" y="23687"/>
                  </a:cubicBezTo>
                  <a:cubicBezTo>
                    <a:pt x="3103" y="19577"/>
                    <a:pt x="1656" y="14838"/>
                    <a:pt x="1523" y="9971"/>
                  </a:cubicBezTo>
                  <a:cubicBezTo>
                    <a:pt x="1523" y="4892"/>
                    <a:pt x="3236" y="1716"/>
                    <a:pt x="6663" y="446"/>
                  </a:cubicBezTo>
                  <a:cubicBezTo>
                    <a:pt x="11402" y="-686"/>
                    <a:pt x="16390" y="362"/>
                    <a:pt x="20273" y="3304"/>
                  </a:cubicBezTo>
                  <a:cubicBezTo>
                    <a:pt x="27820" y="7698"/>
                    <a:pt x="33779" y="14365"/>
                    <a:pt x="37310" y="22354"/>
                  </a:cubicBezTo>
                  <a:cubicBezTo>
                    <a:pt x="38899" y="25889"/>
                    <a:pt x="39746" y="29716"/>
                    <a:pt x="39784" y="33593"/>
                  </a:cubicBezTo>
                  <a:lnTo>
                    <a:pt x="32456" y="29307"/>
                  </a:lnTo>
                  <a:cubicBezTo>
                    <a:pt x="32446" y="25435"/>
                    <a:pt x="31361" y="21642"/>
                    <a:pt x="29315" y="18353"/>
                  </a:cubicBezTo>
                  <a:cubicBezTo>
                    <a:pt x="27059" y="14814"/>
                    <a:pt x="23947" y="11899"/>
                    <a:pt x="20273" y="9876"/>
                  </a:cubicBezTo>
                  <a:cubicBezTo>
                    <a:pt x="17893" y="8035"/>
                    <a:pt x="14867" y="7244"/>
                    <a:pt x="11897" y="7685"/>
                  </a:cubicBezTo>
                  <a:cubicBezTo>
                    <a:pt x="9899" y="8352"/>
                    <a:pt x="8852" y="10352"/>
                    <a:pt x="8852" y="13591"/>
                  </a:cubicBezTo>
                  <a:cubicBezTo>
                    <a:pt x="8956" y="16577"/>
                    <a:pt x="9946" y="19463"/>
                    <a:pt x="11707" y="21878"/>
                  </a:cubicBezTo>
                  <a:cubicBezTo>
                    <a:pt x="14410" y="25801"/>
                    <a:pt x="17608" y="29356"/>
                    <a:pt x="21225" y="32450"/>
                  </a:cubicBezTo>
                  <a:cubicBezTo>
                    <a:pt x="25289" y="35896"/>
                    <a:pt x="29077" y="39653"/>
                    <a:pt x="32551" y="43690"/>
                  </a:cubicBezTo>
                  <a:cubicBezTo>
                    <a:pt x="34911" y="46585"/>
                    <a:pt x="36862" y="49789"/>
                    <a:pt x="38357" y="53215"/>
                  </a:cubicBezTo>
                  <a:cubicBezTo>
                    <a:pt x="39565" y="56243"/>
                    <a:pt x="40184" y="59478"/>
                    <a:pt x="40165" y="62740"/>
                  </a:cubicBezTo>
                  <a:cubicBezTo>
                    <a:pt x="40165" y="67883"/>
                    <a:pt x="38452" y="71027"/>
                    <a:pt x="34930" y="72265"/>
                  </a:cubicBezTo>
                  <a:cubicBezTo>
                    <a:pt x="30000" y="73000"/>
                    <a:pt x="24975" y="71769"/>
                    <a:pt x="20939" y="68836"/>
                  </a:cubicBezTo>
                  <a:cubicBezTo>
                    <a:pt x="16989" y="66477"/>
                    <a:pt x="13392" y="63558"/>
                    <a:pt x="10279" y="60168"/>
                  </a:cubicBezTo>
                  <a:cubicBezTo>
                    <a:pt x="7177" y="56803"/>
                    <a:pt x="4607" y="52980"/>
                    <a:pt x="2665" y="48833"/>
                  </a:cubicBezTo>
                  <a:cubicBezTo>
                    <a:pt x="980" y="45220"/>
                    <a:pt x="76" y="41293"/>
                    <a:pt x="0" y="37308"/>
                  </a:cubicBezTo>
                  <a:lnTo>
                    <a:pt x="7329" y="41594"/>
                  </a:lnTo>
                  <a:cubicBezTo>
                    <a:pt x="7395" y="45632"/>
                    <a:pt x="8690" y="49553"/>
                    <a:pt x="11041" y="52834"/>
                  </a:cubicBezTo>
                  <a:cubicBezTo>
                    <a:pt x="13468" y="56677"/>
                    <a:pt x="16713" y="59932"/>
                    <a:pt x="20558" y="62359"/>
                  </a:cubicBezTo>
                  <a:cubicBezTo>
                    <a:pt x="23109" y="64223"/>
                    <a:pt x="26269" y="65072"/>
                    <a:pt x="29410" y="64740"/>
                  </a:cubicBezTo>
                  <a:cubicBezTo>
                    <a:pt x="31504" y="64073"/>
                    <a:pt x="32456" y="62168"/>
                    <a:pt x="32456" y="59025"/>
                  </a:cubicBezTo>
                  <a:cubicBezTo>
                    <a:pt x="32427" y="55849"/>
                    <a:pt x="31437" y="52758"/>
                    <a:pt x="29600" y="50167"/>
                  </a:cubicBezTo>
                  <a:cubicBezTo>
                    <a:pt x="26726" y="46153"/>
                    <a:pt x="23404" y="42479"/>
                    <a:pt x="19702" y="39213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4584;p48">
              <a:extLst>
                <a:ext uri="{FF2B5EF4-FFF2-40B4-BE49-F238E27FC236}">
                  <a16:creationId xmlns:a16="http://schemas.microsoft.com/office/drawing/2014/main" id="{3A9E214D-4851-E621-C768-DD9C9CD60138}"/>
                </a:ext>
              </a:extLst>
            </p:cNvPr>
            <p:cNvSpPr/>
            <p:nvPr/>
          </p:nvSpPr>
          <p:spPr>
            <a:xfrm>
              <a:off x="3871213" y="621212"/>
              <a:ext cx="35348" cy="54941"/>
            </a:xfrm>
            <a:custGeom>
              <a:avLst/>
              <a:gdLst/>
              <a:ahLst/>
              <a:cxnLst/>
              <a:rect l="l" t="t" r="r" b="b"/>
              <a:pathLst>
                <a:path w="35348" h="54941" extrusionOk="0">
                  <a:moveTo>
                    <a:pt x="18875" y="51977"/>
                  </a:moveTo>
                  <a:cubicBezTo>
                    <a:pt x="13135" y="48563"/>
                    <a:pt x="8434" y="43659"/>
                    <a:pt x="5264" y="37785"/>
                  </a:cubicBezTo>
                  <a:cubicBezTo>
                    <a:pt x="1838" y="31676"/>
                    <a:pt x="39" y="24788"/>
                    <a:pt x="29" y="17782"/>
                  </a:cubicBezTo>
                  <a:lnTo>
                    <a:pt x="29" y="16354"/>
                  </a:lnTo>
                  <a:cubicBezTo>
                    <a:pt x="-170" y="12433"/>
                    <a:pt x="648" y="8529"/>
                    <a:pt x="2409" y="5019"/>
                  </a:cubicBezTo>
                  <a:cubicBezTo>
                    <a:pt x="3665" y="2461"/>
                    <a:pt x="6073" y="656"/>
                    <a:pt x="8881" y="161"/>
                  </a:cubicBezTo>
                  <a:cubicBezTo>
                    <a:pt x="12203" y="-359"/>
                    <a:pt x="15601" y="390"/>
                    <a:pt x="18399" y="2257"/>
                  </a:cubicBezTo>
                  <a:cubicBezTo>
                    <a:pt x="23757" y="5352"/>
                    <a:pt x="28097" y="9957"/>
                    <a:pt x="30867" y="15496"/>
                  </a:cubicBezTo>
                  <a:cubicBezTo>
                    <a:pt x="33932" y="21744"/>
                    <a:pt x="35474" y="28634"/>
                    <a:pt x="35340" y="35594"/>
                  </a:cubicBezTo>
                  <a:lnTo>
                    <a:pt x="35340" y="38737"/>
                  </a:lnTo>
                  <a:lnTo>
                    <a:pt x="6692" y="22831"/>
                  </a:lnTo>
                  <a:cubicBezTo>
                    <a:pt x="6797" y="27522"/>
                    <a:pt x="8005" y="32121"/>
                    <a:pt x="10213" y="36261"/>
                  </a:cubicBezTo>
                  <a:cubicBezTo>
                    <a:pt x="12136" y="40198"/>
                    <a:pt x="15134" y="43503"/>
                    <a:pt x="18875" y="45786"/>
                  </a:cubicBezTo>
                  <a:cubicBezTo>
                    <a:pt x="20721" y="47055"/>
                    <a:pt x="22920" y="47720"/>
                    <a:pt x="25156" y="47691"/>
                  </a:cubicBezTo>
                  <a:cubicBezTo>
                    <a:pt x="26870" y="47538"/>
                    <a:pt x="28488" y="46798"/>
                    <a:pt x="29725" y="45595"/>
                  </a:cubicBezTo>
                  <a:lnTo>
                    <a:pt x="34008" y="51977"/>
                  </a:lnTo>
                  <a:cubicBezTo>
                    <a:pt x="30962" y="55882"/>
                    <a:pt x="25727" y="55978"/>
                    <a:pt x="18875" y="51977"/>
                  </a:cubicBezTo>
                  <a:close/>
                  <a:moveTo>
                    <a:pt x="18018" y="8924"/>
                  </a:moveTo>
                  <a:cubicBezTo>
                    <a:pt x="15962" y="7338"/>
                    <a:pt x="13164" y="7114"/>
                    <a:pt x="10880" y="8353"/>
                  </a:cubicBezTo>
                  <a:cubicBezTo>
                    <a:pt x="8567" y="10355"/>
                    <a:pt x="7273" y="13292"/>
                    <a:pt x="7358" y="16354"/>
                  </a:cubicBezTo>
                  <a:lnTo>
                    <a:pt x="27916" y="28260"/>
                  </a:lnTo>
                  <a:lnTo>
                    <a:pt x="27916" y="27593"/>
                  </a:lnTo>
                  <a:cubicBezTo>
                    <a:pt x="27821" y="23668"/>
                    <a:pt x="26812" y="19820"/>
                    <a:pt x="24966" y="16354"/>
                  </a:cubicBezTo>
                  <a:cubicBezTo>
                    <a:pt x="23405" y="13263"/>
                    <a:pt x="20997" y="10684"/>
                    <a:pt x="18018" y="892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4585;p48">
              <a:extLst>
                <a:ext uri="{FF2B5EF4-FFF2-40B4-BE49-F238E27FC236}">
                  <a16:creationId xmlns:a16="http://schemas.microsoft.com/office/drawing/2014/main" id="{FAA277A6-BA4D-5021-82A0-6057DAD6BE22}"/>
                </a:ext>
              </a:extLst>
            </p:cNvPr>
            <p:cNvSpPr/>
            <p:nvPr/>
          </p:nvSpPr>
          <p:spPr>
            <a:xfrm>
              <a:off x="3913502" y="644554"/>
              <a:ext cx="33883" cy="60925"/>
            </a:xfrm>
            <a:custGeom>
              <a:avLst/>
              <a:gdLst/>
              <a:ahLst/>
              <a:cxnLst/>
              <a:rect l="l" t="t" r="r" b="b"/>
              <a:pathLst>
                <a:path w="33883" h="60925" extrusionOk="0">
                  <a:moveTo>
                    <a:pt x="26174" y="56353"/>
                  </a:moveTo>
                  <a:cubicBezTo>
                    <a:pt x="25593" y="54563"/>
                    <a:pt x="25241" y="52707"/>
                    <a:pt x="25127" y="50829"/>
                  </a:cubicBezTo>
                  <a:cubicBezTo>
                    <a:pt x="21386" y="52815"/>
                    <a:pt x="16837" y="52482"/>
                    <a:pt x="13420" y="49972"/>
                  </a:cubicBezTo>
                  <a:cubicBezTo>
                    <a:pt x="9537" y="47601"/>
                    <a:pt x="6272" y="44336"/>
                    <a:pt x="3902" y="40447"/>
                  </a:cubicBezTo>
                  <a:cubicBezTo>
                    <a:pt x="1418" y="36827"/>
                    <a:pt x="57" y="32551"/>
                    <a:pt x="0" y="28159"/>
                  </a:cubicBezTo>
                  <a:cubicBezTo>
                    <a:pt x="0" y="23206"/>
                    <a:pt x="1618" y="20349"/>
                    <a:pt x="4854" y="19492"/>
                  </a:cubicBezTo>
                  <a:cubicBezTo>
                    <a:pt x="9737" y="19010"/>
                    <a:pt x="14629" y="20368"/>
                    <a:pt x="18560" y="23302"/>
                  </a:cubicBezTo>
                  <a:lnTo>
                    <a:pt x="25412" y="27207"/>
                  </a:lnTo>
                  <a:lnTo>
                    <a:pt x="25412" y="23492"/>
                  </a:lnTo>
                  <a:cubicBezTo>
                    <a:pt x="25403" y="20678"/>
                    <a:pt x="24651" y="17915"/>
                    <a:pt x="23223" y="15491"/>
                  </a:cubicBezTo>
                  <a:cubicBezTo>
                    <a:pt x="21662" y="12855"/>
                    <a:pt x="19435" y="10684"/>
                    <a:pt x="16751" y="9205"/>
                  </a:cubicBezTo>
                  <a:cubicBezTo>
                    <a:pt x="14895" y="7913"/>
                    <a:pt x="12601" y="7401"/>
                    <a:pt x="10374" y="7776"/>
                  </a:cubicBezTo>
                  <a:cubicBezTo>
                    <a:pt x="8728" y="8273"/>
                    <a:pt x="7690" y="9882"/>
                    <a:pt x="7900" y="11586"/>
                  </a:cubicBezTo>
                  <a:lnTo>
                    <a:pt x="761" y="7490"/>
                  </a:lnTo>
                  <a:cubicBezTo>
                    <a:pt x="676" y="5394"/>
                    <a:pt x="1466" y="3356"/>
                    <a:pt x="2950" y="1870"/>
                  </a:cubicBezTo>
                  <a:cubicBezTo>
                    <a:pt x="4607" y="446"/>
                    <a:pt x="6786" y="-213"/>
                    <a:pt x="8947" y="61"/>
                  </a:cubicBezTo>
                  <a:cubicBezTo>
                    <a:pt x="11850" y="393"/>
                    <a:pt x="14648" y="1369"/>
                    <a:pt x="17132" y="2918"/>
                  </a:cubicBezTo>
                  <a:cubicBezTo>
                    <a:pt x="21681" y="5399"/>
                    <a:pt x="25517" y="9008"/>
                    <a:pt x="28268" y="13396"/>
                  </a:cubicBezTo>
                  <a:cubicBezTo>
                    <a:pt x="30895" y="17497"/>
                    <a:pt x="32341" y="22242"/>
                    <a:pt x="32455" y="27112"/>
                  </a:cubicBezTo>
                  <a:lnTo>
                    <a:pt x="32455" y="49019"/>
                  </a:lnTo>
                  <a:cubicBezTo>
                    <a:pt x="32379" y="52815"/>
                    <a:pt x="32865" y="56602"/>
                    <a:pt x="33883" y="60259"/>
                  </a:cubicBezTo>
                  <a:lnTo>
                    <a:pt x="33883" y="60925"/>
                  </a:lnTo>
                  <a:close/>
                  <a:moveTo>
                    <a:pt x="14467" y="43971"/>
                  </a:moveTo>
                  <a:cubicBezTo>
                    <a:pt x="16342" y="45144"/>
                    <a:pt x="18541" y="45710"/>
                    <a:pt x="20749" y="45590"/>
                  </a:cubicBezTo>
                  <a:cubicBezTo>
                    <a:pt x="22547" y="45530"/>
                    <a:pt x="24185" y="44514"/>
                    <a:pt x="25032" y="42923"/>
                  </a:cubicBezTo>
                  <a:lnTo>
                    <a:pt x="25032" y="33398"/>
                  </a:lnTo>
                  <a:lnTo>
                    <a:pt x="19511" y="30160"/>
                  </a:lnTo>
                  <a:cubicBezTo>
                    <a:pt x="10945" y="25207"/>
                    <a:pt x="6662" y="25683"/>
                    <a:pt x="6662" y="31493"/>
                  </a:cubicBezTo>
                  <a:cubicBezTo>
                    <a:pt x="6653" y="34072"/>
                    <a:pt x="7414" y="36593"/>
                    <a:pt x="8851" y="38732"/>
                  </a:cubicBezTo>
                  <a:cubicBezTo>
                    <a:pt x="10270" y="40907"/>
                    <a:pt x="12202" y="42704"/>
                    <a:pt x="14467" y="4397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4586;p48">
              <a:extLst>
                <a:ext uri="{FF2B5EF4-FFF2-40B4-BE49-F238E27FC236}">
                  <a16:creationId xmlns:a16="http://schemas.microsoft.com/office/drawing/2014/main" id="{AF2149E3-1086-4AFB-1C6D-048EC32CF57A}"/>
                </a:ext>
              </a:extLst>
            </p:cNvPr>
            <p:cNvSpPr/>
            <p:nvPr/>
          </p:nvSpPr>
          <p:spPr>
            <a:xfrm>
              <a:off x="3956522" y="663093"/>
              <a:ext cx="19892" cy="51720"/>
            </a:xfrm>
            <a:custGeom>
              <a:avLst/>
              <a:gdLst/>
              <a:ahLst/>
              <a:cxnLst/>
              <a:rect l="l" t="t" r="r" b="b"/>
              <a:pathLst>
                <a:path w="19892" h="51720" extrusionOk="0">
                  <a:moveTo>
                    <a:pt x="19892" y="18955"/>
                  </a:moveTo>
                  <a:cubicBezTo>
                    <a:pt x="18807" y="18085"/>
                    <a:pt x="17656" y="17290"/>
                    <a:pt x="16466" y="16573"/>
                  </a:cubicBezTo>
                  <a:cubicBezTo>
                    <a:pt x="11897" y="13906"/>
                    <a:pt x="8728" y="14383"/>
                    <a:pt x="6948" y="18002"/>
                  </a:cubicBezTo>
                  <a:lnTo>
                    <a:pt x="6948" y="51721"/>
                  </a:lnTo>
                  <a:lnTo>
                    <a:pt x="0" y="47625"/>
                  </a:lnTo>
                  <a:lnTo>
                    <a:pt x="0" y="0"/>
                  </a:lnTo>
                  <a:lnTo>
                    <a:pt x="6758" y="3905"/>
                  </a:lnTo>
                  <a:lnTo>
                    <a:pt x="6758" y="9430"/>
                  </a:lnTo>
                  <a:cubicBezTo>
                    <a:pt x="9042" y="6572"/>
                    <a:pt x="12278" y="6286"/>
                    <a:pt x="16275" y="8763"/>
                  </a:cubicBezTo>
                  <a:cubicBezTo>
                    <a:pt x="17408" y="9388"/>
                    <a:pt x="18436" y="10192"/>
                    <a:pt x="19321" y="1114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4587;p48">
              <a:extLst>
                <a:ext uri="{FF2B5EF4-FFF2-40B4-BE49-F238E27FC236}">
                  <a16:creationId xmlns:a16="http://schemas.microsoft.com/office/drawing/2014/main" id="{F3DB9A22-07B8-0FA8-B0E0-CEF9ACCEBD16}"/>
                </a:ext>
              </a:extLst>
            </p:cNvPr>
            <p:cNvSpPr/>
            <p:nvPr/>
          </p:nvSpPr>
          <p:spPr>
            <a:xfrm>
              <a:off x="3980286" y="683824"/>
              <a:ext cx="34675" cy="54516"/>
            </a:xfrm>
            <a:custGeom>
              <a:avLst/>
              <a:gdLst/>
              <a:ahLst/>
              <a:cxnLst/>
              <a:rect l="l" t="t" r="r" b="b"/>
              <a:pathLst>
                <a:path w="34675" h="54516" extrusionOk="0">
                  <a:moveTo>
                    <a:pt x="18400" y="45467"/>
                  </a:moveTo>
                  <a:cubicBezTo>
                    <a:pt x="20304" y="46811"/>
                    <a:pt x="22721" y="47231"/>
                    <a:pt x="24967" y="46610"/>
                  </a:cubicBezTo>
                  <a:cubicBezTo>
                    <a:pt x="26918" y="45847"/>
                    <a:pt x="28175" y="43941"/>
                    <a:pt x="28108" y="41848"/>
                  </a:cubicBezTo>
                  <a:lnTo>
                    <a:pt x="34675" y="45658"/>
                  </a:lnTo>
                  <a:cubicBezTo>
                    <a:pt x="34694" y="48006"/>
                    <a:pt x="33847" y="50279"/>
                    <a:pt x="32296" y="52040"/>
                  </a:cubicBezTo>
                  <a:cubicBezTo>
                    <a:pt x="30716" y="53647"/>
                    <a:pt x="28555" y="54541"/>
                    <a:pt x="26300" y="54516"/>
                  </a:cubicBezTo>
                  <a:cubicBezTo>
                    <a:pt x="23501" y="54441"/>
                    <a:pt x="20770" y="53619"/>
                    <a:pt x="18400" y="52135"/>
                  </a:cubicBezTo>
                  <a:cubicBezTo>
                    <a:pt x="12680" y="48793"/>
                    <a:pt x="8054" y="43862"/>
                    <a:pt x="5075" y="37943"/>
                  </a:cubicBezTo>
                  <a:cubicBezTo>
                    <a:pt x="1715" y="31610"/>
                    <a:pt x="-17" y="24539"/>
                    <a:pt x="31" y="17369"/>
                  </a:cubicBezTo>
                  <a:lnTo>
                    <a:pt x="31" y="15940"/>
                  </a:lnTo>
                  <a:cubicBezTo>
                    <a:pt x="-169" y="12060"/>
                    <a:pt x="611" y="8193"/>
                    <a:pt x="2315" y="4700"/>
                  </a:cubicBezTo>
                  <a:cubicBezTo>
                    <a:pt x="3467" y="2168"/>
                    <a:pt x="5836" y="405"/>
                    <a:pt x="8597" y="33"/>
                  </a:cubicBezTo>
                  <a:cubicBezTo>
                    <a:pt x="11966" y="-190"/>
                    <a:pt x="15316" y="715"/>
                    <a:pt x="18114" y="2605"/>
                  </a:cubicBezTo>
                  <a:cubicBezTo>
                    <a:pt x="22864" y="5371"/>
                    <a:pt x="26823" y="9306"/>
                    <a:pt x="29631" y="14035"/>
                  </a:cubicBezTo>
                  <a:cubicBezTo>
                    <a:pt x="32543" y="18605"/>
                    <a:pt x="34219" y="23859"/>
                    <a:pt x="34485" y="29275"/>
                  </a:cubicBezTo>
                  <a:lnTo>
                    <a:pt x="27918" y="25465"/>
                  </a:lnTo>
                  <a:cubicBezTo>
                    <a:pt x="27651" y="22098"/>
                    <a:pt x="26604" y="18839"/>
                    <a:pt x="24872" y="15940"/>
                  </a:cubicBezTo>
                  <a:cubicBezTo>
                    <a:pt x="23207" y="13144"/>
                    <a:pt x="20884" y="10792"/>
                    <a:pt x="18114" y="9082"/>
                  </a:cubicBezTo>
                  <a:cubicBezTo>
                    <a:pt x="14564" y="7113"/>
                    <a:pt x="11804" y="7113"/>
                    <a:pt x="9834" y="9082"/>
                  </a:cubicBezTo>
                  <a:cubicBezTo>
                    <a:pt x="7464" y="12284"/>
                    <a:pt x="6408" y="16270"/>
                    <a:pt x="6883" y="20226"/>
                  </a:cubicBezTo>
                  <a:lnTo>
                    <a:pt x="6883" y="21750"/>
                  </a:lnTo>
                  <a:cubicBezTo>
                    <a:pt x="6798" y="26703"/>
                    <a:pt x="7807" y="31614"/>
                    <a:pt x="9834" y="36133"/>
                  </a:cubicBezTo>
                  <a:cubicBezTo>
                    <a:pt x="11652" y="40058"/>
                    <a:pt x="14650" y="43321"/>
                    <a:pt x="18400" y="45467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4588;p48">
              <a:extLst>
                <a:ext uri="{FF2B5EF4-FFF2-40B4-BE49-F238E27FC236}">
                  <a16:creationId xmlns:a16="http://schemas.microsoft.com/office/drawing/2014/main" id="{FB63C5AC-4A00-CE51-FF74-160276EB792B}"/>
                </a:ext>
              </a:extLst>
            </p:cNvPr>
            <p:cNvSpPr/>
            <p:nvPr/>
          </p:nvSpPr>
          <p:spPr>
            <a:xfrm>
              <a:off x="4022575" y="681666"/>
              <a:ext cx="32718" cy="85915"/>
            </a:xfrm>
            <a:custGeom>
              <a:avLst/>
              <a:gdLst/>
              <a:ahLst/>
              <a:cxnLst/>
              <a:rect l="l" t="t" r="r" b="b"/>
              <a:pathLst>
                <a:path w="32718" h="85915" extrusionOk="0">
                  <a:moveTo>
                    <a:pt x="7614" y="29718"/>
                  </a:moveTo>
                  <a:cubicBezTo>
                    <a:pt x="11145" y="26777"/>
                    <a:pt x="16266" y="26777"/>
                    <a:pt x="19797" y="29718"/>
                  </a:cubicBezTo>
                  <a:cubicBezTo>
                    <a:pt x="28411" y="34878"/>
                    <a:pt x="33388" y="44461"/>
                    <a:pt x="32646" y="54483"/>
                  </a:cubicBezTo>
                  <a:lnTo>
                    <a:pt x="32646" y="85916"/>
                  </a:lnTo>
                  <a:lnTo>
                    <a:pt x="25603" y="81820"/>
                  </a:lnTo>
                  <a:lnTo>
                    <a:pt x="25603" y="50387"/>
                  </a:lnTo>
                  <a:cubicBezTo>
                    <a:pt x="25698" y="47343"/>
                    <a:pt x="25003" y="44327"/>
                    <a:pt x="23604" y="41624"/>
                  </a:cubicBezTo>
                  <a:cubicBezTo>
                    <a:pt x="22034" y="39026"/>
                    <a:pt x="19797" y="36890"/>
                    <a:pt x="17132" y="35433"/>
                  </a:cubicBezTo>
                  <a:cubicBezTo>
                    <a:pt x="15352" y="34286"/>
                    <a:pt x="13230" y="33814"/>
                    <a:pt x="11136" y="34100"/>
                  </a:cubicBezTo>
                  <a:cubicBezTo>
                    <a:pt x="9356" y="34510"/>
                    <a:pt x="7852" y="35699"/>
                    <a:pt x="7043" y="37338"/>
                  </a:cubicBezTo>
                  <a:lnTo>
                    <a:pt x="7043" y="71152"/>
                  </a:lnTo>
                  <a:lnTo>
                    <a:pt x="0" y="67056"/>
                  </a:lnTo>
                  <a:lnTo>
                    <a:pt x="0" y="0"/>
                  </a:lnTo>
                  <a:lnTo>
                    <a:pt x="7043" y="4001"/>
                  </a:ln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4589;p48">
              <a:extLst>
                <a:ext uri="{FF2B5EF4-FFF2-40B4-BE49-F238E27FC236}">
                  <a16:creationId xmlns:a16="http://schemas.microsoft.com/office/drawing/2014/main" id="{666D893C-405B-75B0-2E8C-60120640CB47}"/>
                </a:ext>
              </a:extLst>
            </p:cNvPr>
            <p:cNvSpPr/>
            <p:nvPr/>
          </p:nvSpPr>
          <p:spPr>
            <a:xfrm>
              <a:off x="4065860" y="766513"/>
              <a:ext cx="8800" cy="10615"/>
            </a:xfrm>
            <a:custGeom>
              <a:avLst/>
              <a:gdLst/>
              <a:ahLst/>
              <a:cxnLst/>
              <a:rect l="l" t="t" r="r" b="b"/>
              <a:pathLst>
                <a:path w="8800" h="10615" extrusionOk="0">
                  <a:moveTo>
                    <a:pt x="21" y="3164"/>
                  </a:moveTo>
                  <a:cubicBezTo>
                    <a:pt x="-103" y="2053"/>
                    <a:pt x="326" y="951"/>
                    <a:pt x="1163" y="212"/>
                  </a:cubicBezTo>
                  <a:cubicBezTo>
                    <a:pt x="1829" y="-265"/>
                    <a:pt x="2971" y="212"/>
                    <a:pt x="4399" y="212"/>
                  </a:cubicBezTo>
                  <a:cubicBezTo>
                    <a:pt x="5741" y="1038"/>
                    <a:pt x="6845" y="2183"/>
                    <a:pt x="7635" y="3545"/>
                  </a:cubicBezTo>
                  <a:cubicBezTo>
                    <a:pt x="8378" y="4818"/>
                    <a:pt x="8768" y="6263"/>
                    <a:pt x="8777" y="7736"/>
                  </a:cubicBezTo>
                  <a:cubicBezTo>
                    <a:pt x="8911" y="8767"/>
                    <a:pt x="8473" y="9788"/>
                    <a:pt x="7635" y="10403"/>
                  </a:cubicBezTo>
                  <a:cubicBezTo>
                    <a:pt x="6874" y="10880"/>
                    <a:pt x="5827" y="10403"/>
                    <a:pt x="4399" y="10403"/>
                  </a:cubicBezTo>
                  <a:cubicBezTo>
                    <a:pt x="3029" y="9659"/>
                    <a:pt x="1906" y="8534"/>
                    <a:pt x="1163" y="7165"/>
                  </a:cubicBezTo>
                  <a:cubicBezTo>
                    <a:pt x="440" y="5955"/>
                    <a:pt x="40" y="4575"/>
                    <a:pt x="21" y="316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4590;p48">
              <a:extLst>
                <a:ext uri="{FF2B5EF4-FFF2-40B4-BE49-F238E27FC236}">
                  <a16:creationId xmlns:a16="http://schemas.microsoft.com/office/drawing/2014/main" id="{B40EFA70-5EBA-10AF-A92A-356D3E741BFE}"/>
                </a:ext>
              </a:extLst>
            </p:cNvPr>
            <p:cNvSpPr/>
            <p:nvPr/>
          </p:nvSpPr>
          <p:spPr>
            <a:xfrm>
              <a:off x="4086317" y="778377"/>
              <a:ext cx="8807" cy="10445"/>
            </a:xfrm>
            <a:custGeom>
              <a:avLst/>
              <a:gdLst/>
              <a:ahLst/>
              <a:cxnLst/>
              <a:rect l="l" t="t" r="r" b="b"/>
              <a:pathLst>
                <a:path w="8807" h="10445" extrusionOk="0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7"/>
                    <a:pt x="2978" y="254"/>
                    <a:pt x="4405" y="254"/>
                  </a:cubicBezTo>
                  <a:cubicBezTo>
                    <a:pt x="7051" y="1848"/>
                    <a:pt x="8707" y="4687"/>
                    <a:pt x="8784" y="7779"/>
                  </a:cubicBezTo>
                  <a:cubicBezTo>
                    <a:pt x="8917" y="8809"/>
                    <a:pt x="8479" y="9830"/>
                    <a:pt x="7641" y="10446"/>
                  </a:cubicBezTo>
                  <a:cubicBezTo>
                    <a:pt x="6975" y="10446"/>
                    <a:pt x="5833" y="10446"/>
                    <a:pt x="4405" y="10446"/>
                  </a:cubicBezTo>
                  <a:cubicBezTo>
                    <a:pt x="3035" y="9701"/>
                    <a:pt x="1912" y="8576"/>
                    <a:pt x="1169" y="7207"/>
                  </a:cubicBezTo>
                  <a:cubicBezTo>
                    <a:pt x="427" y="5970"/>
                    <a:pt x="27" y="4555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4591;p48">
              <a:extLst>
                <a:ext uri="{FF2B5EF4-FFF2-40B4-BE49-F238E27FC236}">
                  <a16:creationId xmlns:a16="http://schemas.microsoft.com/office/drawing/2014/main" id="{D10C9111-7198-7182-2DD9-D0B8A1F9E2F0}"/>
                </a:ext>
              </a:extLst>
            </p:cNvPr>
            <p:cNvSpPr/>
            <p:nvPr/>
          </p:nvSpPr>
          <p:spPr>
            <a:xfrm>
              <a:off x="4106781" y="790188"/>
              <a:ext cx="8804" cy="10445"/>
            </a:xfrm>
            <a:custGeom>
              <a:avLst/>
              <a:gdLst/>
              <a:ahLst/>
              <a:cxnLst/>
              <a:rect l="l" t="t" r="r" b="b"/>
              <a:pathLst>
                <a:path w="8804" h="10445" extrusionOk="0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8"/>
                    <a:pt x="2978" y="254"/>
                    <a:pt x="4405" y="254"/>
                  </a:cubicBezTo>
                  <a:cubicBezTo>
                    <a:pt x="5795" y="976"/>
                    <a:pt x="6918" y="2107"/>
                    <a:pt x="7641" y="3493"/>
                  </a:cubicBezTo>
                  <a:cubicBezTo>
                    <a:pt x="8374" y="4770"/>
                    <a:pt x="8764" y="6212"/>
                    <a:pt x="8783" y="7683"/>
                  </a:cubicBezTo>
                  <a:cubicBezTo>
                    <a:pt x="8907" y="8741"/>
                    <a:pt x="8479" y="9788"/>
                    <a:pt x="7641" y="10446"/>
                  </a:cubicBezTo>
                  <a:cubicBezTo>
                    <a:pt x="6975" y="10446"/>
                    <a:pt x="5833" y="10446"/>
                    <a:pt x="4405" y="9874"/>
                  </a:cubicBezTo>
                  <a:cubicBezTo>
                    <a:pt x="3035" y="9129"/>
                    <a:pt x="1912" y="8004"/>
                    <a:pt x="1169" y="6636"/>
                  </a:cubicBezTo>
                  <a:cubicBezTo>
                    <a:pt x="522" y="5567"/>
                    <a:pt x="132" y="4359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4592;p48">
              <a:extLst>
                <a:ext uri="{FF2B5EF4-FFF2-40B4-BE49-F238E27FC236}">
                  <a16:creationId xmlns:a16="http://schemas.microsoft.com/office/drawing/2014/main" id="{939D3048-B6E3-4C94-5113-22E2DA83829F}"/>
                </a:ext>
              </a:extLst>
            </p:cNvPr>
            <p:cNvSpPr/>
            <p:nvPr/>
          </p:nvSpPr>
          <p:spPr>
            <a:xfrm>
              <a:off x="6091738" y="1886219"/>
              <a:ext cx="73770" cy="113063"/>
            </a:xfrm>
            <a:custGeom>
              <a:avLst/>
              <a:gdLst/>
              <a:ahLst/>
              <a:cxnLst/>
              <a:rect l="l" t="t" r="r" b="b"/>
              <a:pathLst>
                <a:path w="73770" h="113063" extrusionOk="0">
                  <a:moveTo>
                    <a:pt x="72240" y="104944"/>
                  </a:moveTo>
                  <a:lnTo>
                    <a:pt x="57011" y="78751"/>
                  </a:lnTo>
                  <a:cubicBezTo>
                    <a:pt x="61932" y="73683"/>
                    <a:pt x="64435" y="66739"/>
                    <a:pt x="63864" y="59701"/>
                  </a:cubicBezTo>
                  <a:cubicBezTo>
                    <a:pt x="62646" y="37222"/>
                    <a:pt x="50806" y="16676"/>
                    <a:pt x="31980" y="4360"/>
                  </a:cubicBezTo>
                  <a:cubicBezTo>
                    <a:pt x="14277" y="-5831"/>
                    <a:pt x="0" y="2455"/>
                    <a:pt x="0" y="22839"/>
                  </a:cubicBezTo>
                  <a:cubicBezTo>
                    <a:pt x="1142" y="45585"/>
                    <a:pt x="13201" y="66378"/>
                    <a:pt x="32360" y="78655"/>
                  </a:cubicBezTo>
                  <a:cubicBezTo>
                    <a:pt x="37776" y="82303"/>
                    <a:pt x="44410" y="83675"/>
                    <a:pt x="50825" y="82465"/>
                  </a:cubicBezTo>
                  <a:lnTo>
                    <a:pt x="66148" y="109040"/>
                  </a:lnTo>
                  <a:cubicBezTo>
                    <a:pt x="67957" y="112088"/>
                    <a:pt x="70812" y="113803"/>
                    <a:pt x="72621" y="112755"/>
                  </a:cubicBezTo>
                  <a:cubicBezTo>
                    <a:pt x="74429" y="111707"/>
                    <a:pt x="73953" y="108088"/>
                    <a:pt x="72240" y="104944"/>
                  </a:cubicBezTo>
                  <a:close/>
                  <a:moveTo>
                    <a:pt x="49683" y="70273"/>
                  </a:moveTo>
                  <a:cubicBezTo>
                    <a:pt x="49131" y="70083"/>
                    <a:pt x="48522" y="70083"/>
                    <a:pt x="47970" y="70273"/>
                  </a:cubicBezTo>
                  <a:cubicBezTo>
                    <a:pt x="47532" y="70578"/>
                    <a:pt x="47198" y="71007"/>
                    <a:pt x="47018" y="71512"/>
                  </a:cubicBezTo>
                  <a:cubicBezTo>
                    <a:pt x="42011" y="72845"/>
                    <a:pt x="36682" y="71978"/>
                    <a:pt x="32360" y="69130"/>
                  </a:cubicBezTo>
                  <a:cubicBezTo>
                    <a:pt x="18198" y="59910"/>
                    <a:pt x="9289" y="44480"/>
                    <a:pt x="8376" y="27601"/>
                  </a:cubicBezTo>
                  <a:cubicBezTo>
                    <a:pt x="8376" y="12266"/>
                    <a:pt x="19131" y="6075"/>
                    <a:pt x="32360" y="13790"/>
                  </a:cubicBezTo>
                  <a:cubicBezTo>
                    <a:pt x="46494" y="23020"/>
                    <a:pt x="55374" y="38450"/>
                    <a:pt x="56250" y="55319"/>
                  </a:cubicBezTo>
                  <a:cubicBezTo>
                    <a:pt x="56678" y="61082"/>
                    <a:pt x="54213" y="66682"/>
                    <a:pt x="49683" y="702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4593;p48">
              <a:extLst>
                <a:ext uri="{FF2B5EF4-FFF2-40B4-BE49-F238E27FC236}">
                  <a16:creationId xmlns:a16="http://schemas.microsoft.com/office/drawing/2014/main" id="{C2621D61-7763-25A0-7538-ABAFA4929A86}"/>
                </a:ext>
              </a:extLst>
            </p:cNvPr>
            <p:cNvSpPr/>
            <p:nvPr/>
          </p:nvSpPr>
          <p:spPr>
            <a:xfrm>
              <a:off x="5099606" y="2084115"/>
              <a:ext cx="833576" cy="1053763"/>
            </a:xfrm>
            <a:custGeom>
              <a:avLst/>
              <a:gdLst/>
              <a:ahLst/>
              <a:cxnLst/>
              <a:rect l="l" t="t" r="r" b="b"/>
              <a:pathLst>
                <a:path w="833576" h="1053763" extrusionOk="0">
                  <a:moveTo>
                    <a:pt x="724017" y="325006"/>
                  </a:moveTo>
                  <a:cubicBezTo>
                    <a:pt x="569829" y="64973"/>
                    <a:pt x="310279" y="-65519"/>
                    <a:pt x="144289" y="32684"/>
                  </a:cubicBezTo>
                  <a:lnTo>
                    <a:pt x="0" y="115646"/>
                  </a:lnTo>
                  <a:lnTo>
                    <a:pt x="55298" y="207753"/>
                  </a:lnTo>
                  <a:cubicBezTo>
                    <a:pt x="64198" y="193570"/>
                    <a:pt x="74743" y="180502"/>
                    <a:pt x="86707" y="168796"/>
                  </a:cubicBezTo>
                  <a:cubicBezTo>
                    <a:pt x="226999" y="123266"/>
                    <a:pt x="419829" y="231947"/>
                    <a:pt x="538801" y="432067"/>
                  </a:cubicBezTo>
                  <a:cubicBezTo>
                    <a:pt x="657773" y="632187"/>
                    <a:pt x="660248" y="853929"/>
                    <a:pt x="553173" y="955370"/>
                  </a:cubicBezTo>
                  <a:cubicBezTo>
                    <a:pt x="539087" y="959809"/>
                    <a:pt x="524572" y="962714"/>
                    <a:pt x="509867" y="964038"/>
                  </a:cubicBezTo>
                  <a:lnTo>
                    <a:pt x="563833" y="1053764"/>
                  </a:lnTo>
                  <a:lnTo>
                    <a:pt x="702507" y="974230"/>
                  </a:lnTo>
                  <a:cubicBezTo>
                    <a:pt x="868496" y="875646"/>
                    <a:pt x="878109" y="584943"/>
                    <a:pt x="724017" y="3250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4594;p48">
              <a:extLst>
                <a:ext uri="{FF2B5EF4-FFF2-40B4-BE49-F238E27FC236}">
                  <a16:creationId xmlns:a16="http://schemas.microsoft.com/office/drawing/2014/main" id="{BD137A99-6FAA-2BE2-4263-03B0B44349EA}"/>
                </a:ext>
              </a:extLst>
            </p:cNvPr>
            <p:cNvSpPr/>
            <p:nvPr/>
          </p:nvSpPr>
          <p:spPr>
            <a:xfrm>
              <a:off x="4974070" y="2163744"/>
              <a:ext cx="820424" cy="1006964"/>
            </a:xfrm>
            <a:custGeom>
              <a:avLst/>
              <a:gdLst/>
              <a:ahLst/>
              <a:cxnLst/>
              <a:rect l="l" t="t" r="r" b="b"/>
              <a:pathLst>
                <a:path w="820424" h="1006964" extrusionOk="0">
                  <a:moveTo>
                    <a:pt x="710783" y="325006"/>
                  </a:moveTo>
                  <a:cubicBezTo>
                    <a:pt x="556595" y="64973"/>
                    <a:pt x="297046" y="-65519"/>
                    <a:pt x="131056" y="32684"/>
                  </a:cubicBezTo>
                  <a:cubicBezTo>
                    <a:pt x="-34934" y="130886"/>
                    <a:pt x="-44547" y="421970"/>
                    <a:pt x="109641" y="682003"/>
                  </a:cubicBezTo>
                  <a:cubicBezTo>
                    <a:pt x="263829" y="942035"/>
                    <a:pt x="523378" y="1072528"/>
                    <a:pt x="689368" y="974230"/>
                  </a:cubicBezTo>
                  <a:cubicBezTo>
                    <a:pt x="855358" y="875932"/>
                    <a:pt x="864971" y="584848"/>
                    <a:pt x="710783" y="325006"/>
                  </a:cubicBezTo>
                  <a:close/>
                  <a:moveTo>
                    <a:pt x="678708" y="875836"/>
                  </a:moveTo>
                  <a:cubicBezTo>
                    <a:pt x="538321" y="921366"/>
                    <a:pt x="345586" y="812686"/>
                    <a:pt x="226614" y="612470"/>
                  </a:cubicBezTo>
                  <a:cubicBezTo>
                    <a:pt x="107642" y="412255"/>
                    <a:pt x="105168" y="190703"/>
                    <a:pt x="212242" y="89262"/>
                  </a:cubicBezTo>
                  <a:cubicBezTo>
                    <a:pt x="352534" y="43733"/>
                    <a:pt x="545364" y="152413"/>
                    <a:pt x="664336" y="352533"/>
                  </a:cubicBezTo>
                  <a:cubicBezTo>
                    <a:pt x="783309" y="552653"/>
                    <a:pt x="785783" y="774300"/>
                    <a:pt x="678708" y="875741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595;p48">
              <a:extLst>
                <a:ext uri="{FF2B5EF4-FFF2-40B4-BE49-F238E27FC236}">
                  <a16:creationId xmlns:a16="http://schemas.microsoft.com/office/drawing/2014/main" id="{70A6E7A6-05BE-45FB-7626-7D71A7F3EF9A}"/>
                </a:ext>
              </a:extLst>
            </p:cNvPr>
            <p:cNvSpPr/>
            <p:nvPr/>
          </p:nvSpPr>
          <p:spPr>
            <a:xfrm>
              <a:off x="5034477" y="2242227"/>
              <a:ext cx="618491" cy="852150"/>
            </a:xfrm>
            <a:custGeom>
              <a:avLst/>
              <a:gdLst/>
              <a:ahLst/>
              <a:cxnLst/>
              <a:rect l="l" t="t" r="r" b="b"/>
              <a:pathLst>
                <a:path w="618491" h="852150" extrusionOk="0">
                  <a:moveTo>
                    <a:pt x="166398" y="533892"/>
                  </a:moveTo>
                  <a:cubicBezTo>
                    <a:pt x="47711" y="333866"/>
                    <a:pt x="44951" y="112124"/>
                    <a:pt x="152026" y="10683"/>
                  </a:cubicBezTo>
                  <a:cubicBezTo>
                    <a:pt x="213225" y="-9224"/>
                    <a:pt x="284513" y="301"/>
                    <a:pt x="355230" y="33924"/>
                  </a:cubicBezTo>
                  <a:cubicBezTo>
                    <a:pt x="268428" y="-7414"/>
                    <a:pt x="180960" y="-12844"/>
                    <a:pt x="112146" y="28019"/>
                  </a:cubicBezTo>
                  <a:cubicBezTo>
                    <a:pt x="-29192" y="111934"/>
                    <a:pt x="-38139" y="358250"/>
                    <a:pt x="92159" y="577992"/>
                  </a:cubicBezTo>
                  <a:cubicBezTo>
                    <a:pt x="222457" y="797734"/>
                    <a:pt x="442794" y="907938"/>
                    <a:pt x="584133" y="824023"/>
                  </a:cubicBezTo>
                  <a:cubicBezTo>
                    <a:pt x="596563" y="816432"/>
                    <a:pt x="608089" y="807450"/>
                    <a:pt x="618492" y="797258"/>
                  </a:cubicBezTo>
                  <a:cubicBezTo>
                    <a:pt x="477914" y="842787"/>
                    <a:pt x="284894" y="734107"/>
                    <a:pt x="166398" y="533892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596;p48">
              <a:extLst>
                <a:ext uri="{FF2B5EF4-FFF2-40B4-BE49-F238E27FC236}">
                  <a16:creationId xmlns:a16="http://schemas.microsoft.com/office/drawing/2014/main" id="{24D09432-5EEB-5E74-F762-75522D8827DB}"/>
                </a:ext>
              </a:extLst>
            </p:cNvPr>
            <p:cNvSpPr/>
            <p:nvPr/>
          </p:nvSpPr>
          <p:spPr>
            <a:xfrm>
              <a:off x="5108865" y="2242623"/>
              <a:ext cx="621582" cy="807149"/>
            </a:xfrm>
            <a:custGeom>
              <a:avLst/>
              <a:gdLst/>
              <a:ahLst/>
              <a:cxnLst/>
              <a:rect l="l" t="t" r="r" b="b"/>
              <a:pathLst>
                <a:path w="621582" h="807149" extrusionOk="0">
                  <a:moveTo>
                    <a:pt x="529828" y="273559"/>
                  </a:moveTo>
                  <a:cubicBezTo>
                    <a:pt x="411141" y="73534"/>
                    <a:pt x="218026" y="-35242"/>
                    <a:pt x="77734" y="10288"/>
                  </a:cubicBezTo>
                  <a:cubicBezTo>
                    <a:pt x="-29341" y="111729"/>
                    <a:pt x="-26962" y="333376"/>
                    <a:pt x="92106" y="533496"/>
                  </a:cubicBezTo>
                  <a:cubicBezTo>
                    <a:pt x="211173" y="733616"/>
                    <a:pt x="403813" y="842392"/>
                    <a:pt x="544200" y="796862"/>
                  </a:cubicBezTo>
                  <a:cubicBezTo>
                    <a:pt x="650989" y="695421"/>
                    <a:pt x="648229" y="473774"/>
                    <a:pt x="529828" y="273559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597;p48">
              <a:extLst>
                <a:ext uri="{FF2B5EF4-FFF2-40B4-BE49-F238E27FC236}">
                  <a16:creationId xmlns:a16="http://schemas.microsoft.com/office/drawing/2014/main" id="{718E2DBC-ACBD-ECD9-6888-00F3D7A29898}"/>
                </a:ext>
              </a:extLst>
            </p:cNvPr>
            <p:cNvSpPr/>
            <p:nvPr/>
          </p:nvSpPr>
          <p:spPr>
            <a:xfrm>
              <a:off x="5831808" y="2838412"/>
              <a:ext cx="311135" cy="259746"/>
            </a:xfrm>
            <a:custGeom>
              <a:avLst/>
              <a:gdLst/>
              <a:ahLst/>
              <a:cxnLst/>
              <a:rect l="l" t="t" r="r" b="b"/>
              <a:pathLst>
                <a:path w="311135" h="259746" extrusionOk="0">
                  <a:moveTo>
                    <a:pt x="0" y="0"/>
                  </a:moveTo>
                  <a:lnTo>
                    <a:pt x="311136" y="179546"/>
                  </a:lnTo>
                  <a:lnTo>
                    <a:pt x="311136" y="259747"/>
                  </a:lnTo>
                  <a:lnTo>
                    <a:pt x="0" y="80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598;p48">
              <a:extLst>
                <a:ext uri="{FF2B5EF4-FFF2-40B4-BE49-F238E27FC236}">
                  <a16:creationId xmlns:a16="http://schemas.microsoft.com/office/drawing/2014/main" id="{CDC293FD-E4F1-AC8A-520B-6034B7568257}"/>
                </a:ext>
              </a:extLst>
            </p:cNvPr>
            <p:cNvSpPr/>
            <p:nvPr/>
          </p:nvSpPr>
          <p:spPr>
            <a:xfrm>
              <a:off x="5831808" y="2798312"/>
              <a:ext cx="380520" cy="219646"/>
            </a:xfrm>
            <a:custGeom>
              <a:avLst/>
              <a:gdLst/>
              <a:ahLst/>
              <a:cxnLst/>
              <a:rect l="l" t="t" r="r" b="b"/>
              <a:pathLst>
                <a:path w="380520" h="219646" extrusionOk="0">
                  <a:moveTo>
                    <a:pt x="69384" y="0"/>
                  </a:moveTo>
                  <a:lnTo>
                    <a:pt x="380520" y="179546"/>
                  </a:lnTo>
                  <a:lnTo>
                    <a:pt x="311136" y="219646"/>
                  </a:lnTo>
                  <a:lnTo>
                    <a:pt x="0" y="40100"/>
                  </a:lnTo>
                  <a:lnTo>
                    <a:pt x="69384" y="0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599;p48">
              <a:extLst>
                <a:ext uri="{FF2B5EF4-FFF2-40B4-BE49-F238E27FC236}">
                  <a16:creationId xmlns:a16="http://schemas.microsoft.com/office/drawing/2014/main" id="{01F7DE3E-1CF2-A334-B6F5-AFF7B12F4F5A}"/>
                </a:ext>
              </a:extLst>
            </p:cNvPr>
            <p:cNvSpPr/>
            <p:nvPr/>
          </p:nvSpPr>
          <p:spPr>
            <a:xfrm>
              <a:off x="6056214" y="2910510"/>
              <a:ext cx="696628" cy="514166"/>
            </a:xfrm>
            <a:custGeom>
              <a:avLst/>
              <a:gdLst/>
              <a:ahLst/>
              <a:cxnLst/>
              <a:rect l="l" t="t" r="r" b="b"/>
              <a:pathLst>
                <a:path w="696628" h="514166" extrusionOk="0">
                  <a:moveTo>
                    <a:pt x="20772" y="62109"/>
                  </a:moveTo>
                  <a:cubicBezTo>
                    <a:pt x="50182" y="12389"/>
                    <a:pt x="99770" y="-12567"/>
                    <a:pt x="131464" y="6293"/>
                  </a:cubicBezTo>
                  <a:lnTo>
                    <a:pt x="696629" y="335096"/>
                  </a:lnTo>
                  <a:lnTo>
                    <a:pt x="588983" y="514166"/>
                  </a:lnTo>
                  <a:lnTo>
                    <a:pt x="24865" y="186030"/>
                  </a:lnTo>
                  <a:cubicBezTo>
                    <a:pt x="-6830" y="167170"/>
                    <a:pt x="-8257" y="111640"/>
                    <a:pt x="20772" y="62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600;p48">
              <a:extLst>
                <a:ext uri="{FF2B5EF4-FFF2-40B4-BE49-F238E27FC236}">
                  <a16:creationId xmlns:a16="http://schemas.microsoft.com/office/drawing/2014/main" id="{AF9787D4-2290-19A2-341C-A95890267C02}"/>
                </a:ext>
              </a:extLst>
            </p:cNvPr>
            <p:cNvSpPr/>
            <p:nvPr/>
          </p:nvSpPr>
          <p:spPr>
            <a:xfrm>
              <a:off x="6620145" y="3238764"/>
              <a:ext cx="156663" cy="192193"/>
            </a:xfrm>
            <a:custGeom>
              <a:avLst/>
              <a:gdLst/>
              <a:ahLst/>
              <a:cxnLst/>
              <a:rect l="l" t="t" r="r" b="b"/>
              <a:pathLst>
                <a:path w="156663" h="192193" extrusionOk="0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rgbClr val="8C50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01;p48">
              <a:extLst>
                <a:ext uri="{FF2B5EF4-FFF2-40B4-BE49-F238E27FC236}">
                  <a16:creationId xmlns:a16="http://schemas.microsoft.com/office/drawing/2014/main" id="{716E405A-3067-24E4-30C4-5F198E814C5C}"/>
                </a:ext>
              </a:extLst>
            </p:cNvPr>
            <p:cNvSpPr/>
            <p:nvPr/>
          </p:nvSpPr>
          <p:spPr>
            <a:xfrm>
              <a:off x="6620145" y="3238764"/>
              <a:ext cx="156663" cy="192193"/>
            </a:xfrm>
            <a:custGeom>
              <a:avLst/>
              <a:gdLst/>
              <a:ahLst/>
              <a:cxnLst/>
              <a:rect l="l" t="t" r="r" b="b"/>
              <a:pathLst>
                <a:path w="156663" h="192193" extrusionOk="0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4602;p48">
              <a:extLst>
                <a:ext uri="{FF2B5EF4-FFF2-40B4-BE49-F238E27FC236}">
                  <a16:creationId xmlns:a16="http://schemas.microsoft.com/office/drawing/2014/main" id="{23632EB7-634A-94B2-A294-78CF180D2157}"/>
                </a:ext>
              </a:extLst>
            </p:cNvPr>
            <p:cNvSpPr/>
            <p:nvPr/>
          </p:nvSpPr>
          <p:spPr>
            <a:xfrm>
              <a:off x="3797207" y="2991392"/>
              <a:ext cx="2353338" cy="1403876"/>
            </a:xfrm>
            <a:custGeom>
              <a:avLst/>
              <a:gdLst/>
              <a:ahLst/>
              <a:cxnLst/>
              <a:rect l="l" t="t" r="r" b="b"/>
              <a:pathLst>
                <a:path w="2353338" h="1403876" extrusionOk="0">
                  <a:moveTo>
                    <a:pt x="2300432" y="1399691"/>
                  </a:moveTo>
                  <a:lnTo>
                    <a:pt x="7411" y="30758"/>
                  </a:lnTo>
                  <a:cubicBezTo>
                    <a:pt x="-3629" y="24471"/>
                    <a:pt x="-2106" y="13327"/>
                    <a:pt x="10457" y="5992"/>
                  </a:cubicBezTo>
                  <a:lnTo>
                    <a:pt x="10457" y="5992"/>
                  </a:lnTo>
                  <a:cubicBezTo>
                    <a:pt x="23658" y="-1342"/>
                    <a:pt x="39543" y="-1980"/>
                    <a:pt x="53287" y="4278"/>
                  </a:cubicBezTo>
                  <a:lnTo>
                    <a:pt x="2345927" y="1373211"/>
                  </a:lnTo>
                  <a:cubicBezTo>
                    <a:pt x="2356968" y="1379593"/>
                    <a:pt x="2355445" y="1390642"/>
                    <a:pt x="2342881" y="1397976"/>
                  </a:cubicBezTo>
                  <a:lnTo>
                    <a:pt x="2342881" y="1397976"/>
                  </a:lnTo>
                  <a:cubicBezTo>
                    <a:pt x="2329785" y="1405186"/>
                    <a:pt x="2314062" y="1405825"/>
                    <a:pt x="2300432" y="1399691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4603;p48">
              <a:extLst>
                <a:ext uri="{FF2B5EF4-FFF2-40B4-BE49-F238E27FC236}">
                  <a16:creationId xmlns:a16="http://schemas.microsoft.com/office/drawing/2014/main" id="{351E1AA8-7566-4E65-757D-45947A5A9EBC}"/>
                </a:ext>
              </a:extLst>
            </p:cNvPr>
            <p:cNvSpPr/>
            <p:nvPr/>
          </p:nvSpPr>
          <p:spPr>
            <a:xfrm>
              <a:off x="2602525" y="4569200"/>
              <a:ext cx="891148" cy="510349"/>
            </a:xfrm>
            <a:custGeom>
              <a:avLst/>
              <a:gdLst/>
              <a:ahLst/>
              <a:cxnLst/>
              <a:rect l="l" t="t" r="r" b="b"/>
              <a:pathLst>
                <a:path w="891148" h="510349" extrusionOk="0">
                  <a:moveTo>
                    <a:pt x="356916" y="510349"/>
                  </a:moveTo>
                  <a:lnTo>
                    <a:pt x="0" y="306038"/>
                  </a:lnTo>
                  <a:lnTo>
                    <a:pt x="534232" y="0"/>
                  </a:lnTo>
                  <a:lnTo>
                    <a:pt x="891149" y="204311"/>
                  </a:lnTo>
                  <a:lnTo>
                    <a:pt x="356916" y="510349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604;p48">
              <a:extLst>
                <a:ext uri="{FF2B5EF4-FFF2-40B4-BE49-F238E27FC236}">
                  <a16:creationId xmlns:a16="http://schemas.microsoft.com/office/drawing/2014/main" id="{0C38ECB6-541E-52A2-CA6E-A9ED9591B190}"/>
                </a:ext>
              </a:extLst>
            </p:cNvPr>
            <p:cNvSpPr/>
            <p:nvPr/>
          </p:nvSpPr>
          <p:spPr>
            <a:xfrm>
              <a:off x="2671243" y="4325932"/>
              <a:ext cx="591243" cy="341661"/>
            </a:xfrm>
            <a:custGeom>
              <a:avLst/>
              <a:gdLst/>
              <a:ahLst/>
              <a:cxnLst/>
              <a:rect l="l" t="t" r="r" b="b"/>
              <a:pathLst>
                <a:path w="591243" h="341661" extrusionOk="0">
                  <a:moveTo>
                    <a:pt x="295622" y="341662"/>
                  </a:moveTo>
                  <a:lnTo>
                    <a:pt x="0" y="170783"/>
                  </a:lnTo>
                  <a:lnTo>
                    <a:pt x="295622" y="0"/>
                  </a:lnTo>
                  <a:lnTo>
                    <a:pt x="591244" y="170783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4605;p48">
              <a:extLst>
                <a:ext uri="{FF2B5EF4-FFF2-40B4-BE49-F238E27FC236}">
                  <a16:creationId xmlns:a16="http://schemas.microsoft.com/office/drawing/2014/main" id="{8E6B48A5-9E8C-D0CF-C166-26D3B7995438}"/>
                </a:ext>
              </a:extLst>
            </p:cNvPr>
            <p:cNvSpPr/>
            <p:nvPr/>
          </p:nvSpPr>
          <p:spPr>
            <a:xfrm>
              <a:off x="2671243" y="4496715"/>
              <a:ext cx="295621" cy="512444"/>
            </a:xfrm>
            <a:custGeom>
              <a:avLst/>
              <a:gdLst/>
              <a:ahLst/>
              <a:cxnLst/>
              <a:rect l="l" t="t" r="r" b="b"/>
              <a:pathLst>
                <a:path w="295621" h="512444" extrusionOk="0">
                  <a:moveTo>
                    <a:pt x="295622" y="512445"/>
                  </a:moveTo>
                  <a:lnTo>
                    <a:pt x="0" y="341662"/>
                  </a:lnTo>
                  <a:lnTo>
                    <a:pt x="0" y="0"/>
                  </a:lnTo>
                  <a:lnTo>
                    <a:pt x="295622" y="170879"/>
                  </a:lnTo>
                  <a:lnTo>
                    <a:pt x="295622" y="512445"/>
                  </a:lnTo>
                  <a:close/>
                </a:path>
              </a:pathLst>
            </a:custGeom>
            <a:solidFill>
              <a:srgbClr val="B1B6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4606;p48">
              <a:extLst>
                <a:ext uri="{FF2B5EF4-FFF2-40B4-BE49-F238E27FC236}">
                  <a16:creationId xmlns:a16="http://schemas.microsoft.com/office/drawing/2014/main" id="{3721B825-A25F-5962-D0C5-06522DA06CD1}"/>
                </a:ext>
              </a:extLst>
            </p:cNvPr>
            <p:cNvSpPr/>
            <p:nvPr/>
          </p:nvSpPr>
          <p:spPr>
            <a:xfrm>
              <a:off x="2966865" y="4496715"/>
              <a:ext cx="295621" cy="512444"/>
            </a:xfrm>
            <a:custGeom>
              <a:avLst/>
              <a:gdLst/>
              <a:ahLst/>
              <a:cxnLst/>
              <a:rect l="l" t="t" r="r" b="b"/>
              <a:pathLst>
                <a:path w="295621" h="512444" extrusionOk="0">
                  <a:moveTo>
                    <a:pt x="295622" y="341662"/>
                  </a:moveTo>
                  <a:lnTo>
                    <a:pt x="0" y="512445"/>
                  </a:lnTo>
                  <a:lnTo>
                    <a:pt x="0" y="170879"/>
                  </a:lnTo>
                  <a:lnTo>
                    <a:pt x="295622" y="0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4607;p48">
              <a:extLst>
                <a:ext uri="{FF2B5EF4-FFF2-40B4-BE49-F238E27FC236}">
                  <a16:creationId xmlns:a16="http://schemas.microsoft.com/office/drawing/2014/main" id="{4435352F-066B-B9F5-85A7-4E46D028A08A}"/>
                </a:ext>
              </a:extLst>
            </p:cNvPr>
            <p:cNvSpPr/>
            <p:nvPr/>
          </p:nvSpPr>
          <p:spPr>
            <a:xfrm>
              <a:off x="3352925" y="4700698"/>
              <a:ext cx="220640" cy="124389"/>
            </a:xfrm>
            <a:custGeom>
              <a:avLst/>
              <a:gdLst/>
              <a:ahLst/>
              <a:cxnLst/>
              <a:rect l="l" t="t" r="r" b="b"/>
              <a:pathLst>
                <a:path w="220640" h="124389" extrusionOk="0">
                  <a:moveTo>
                    <a:pt x="11021" y="30141"/>
                  </a:moveTo>
                  <a:cubicBezTo>
                    <a:pt x="36663" y="37161"/>
                    <a:pt x="64037" y="33732"/>
                    <a:pt x="87163" y="20616"/>
                  </a:cubicBezTo>
                  <a:cubicBezTo>
                    <a:pt x="105532" y="21188"/>
                    <a:pt x="205088" y="-21484"/>
                    <a:pt x="218603" y="14330"/>
                  </a:cubicBezTo>
                  <a:cubicBezTo>
                    <a:pt x="230501" y="45762"/>
                    <a:pt x="187385" y="74813"/>
                    <a:pt x="164352" y="80338"/>
                  </a:cubicBezTo>
                  <a:cubicBezTo>
                    <a:pt x="114003" y="92530"/>
                    <a:pt x="76789" y="117676"/>
                    <a:pt x="56611" y="121867"/>
                  </a:cubicBezTo>
                  <a:cubicBezTo>
                    <a:pt x="41573" y="125105"/>
                    <a:pt x="22062" y="127201"/>
                    <a:pt x="10069" y="115295"/>
                  </a:cubicBezTo>
                  <a:cubicBezTo>
                    <a:pt x="-4112" y="101388"/>
                    <a:pt x="-2875" y="48905"/>
                    <a:pt x="11021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4608;p48">
              <a:extLst>
                <a:ext uri="{FF2B5EF4-FFF2-40B4-BE49-F238E27FC236}">
                  <a16:creationId xmlns:a16="http://schemas.microsoft.com/office/drawing/2014/main" id="{2C0A47EA-ABB2-00C3-667F-DEC658EAE1E2}"/>
                </a:ext>
              </a:extLst>
            </p:cNvPr>
            <p:cNvSpPr/>
            <p:nvPr/>
          </p:nvSpPr>
          <p:spPr>
            <a:xfrm>
              <a:off x="3356617" y="4721600"/>
              <a:ext cx="217074" cy="103773"/>
            </a:xfrm>
            <a:custGeom>
              <a:avLst/>
              <a:gdLst/>
              <a:ahLst/>
              <a:cxnLst/>
              <a:rect l="l" t="t" r="r" b="b"/>
              <a:pathLst>
                <a:path w="217074" h="103773" extrusionOk="0">
                  <a:moveTo>
                    <a:pt x="53109" y="92583"/>
                  </a:moveTo>
                  <a:cubicBezTo>
                    <a:pt x="73287" y="88297"/>
                    <a:pt x="110216" y="63246"/>
                    <a:pt x="160850" y="51054"/>
                  </a:cubicBezTo>
                  <a:cubicBezTo>
                    <a:pt x="179886" y="46387"/>
                    <a:pt x="213388" y="25241"/>
                    <a:pt x="216720" y="0"/>
                  </a:cubicBezTo>
                  <a:cubicBezTo>
                    <a:pt x="221193" y="28575"/>
                    <a:pt x="182265" y="54578"/>
                    <a:pt x="160850" y="59722"/>
                  </a:cubicBezTo>
                  <a:cubicBezTo>
                    <a:pt x="110501" y="71914"/>
                    <a:pt x="73287" y="97059"/>
                    <a:pt x="53109" y="101251"/>
                  </a:cubicBezTo>
                  <a:cubicBezTo>
                    <a:pt x="38071" y="104489"/>
                    <a:pt x="18560" y="106584"/>
                    <a:pt x="6567" y="94678"/>
                  </a:cubicBezTo>
                  <a:cubicBezTo>
                    <a:pt x="3439" y="91269"/>
                    <a:pt x="1186" y="87154"/>
                    <a:pt x="0" y="82677"/>
                  </a:cubicBezTo>
                  <a:cubicBezTo>
                    <a:pt x="15148" y="94183"/>
                    <a:pt x="34836" y="97850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4609;p48">
              <a:extLst>
                <a:ext uri="{FF2B5EF4-FFF2-40B4-BE49-F238E27FC236}">
                  <a16:creationId xmlns:a16="http://schemas.microsoft.com/office/drawing/2014/main" id="{919DA639-9CD6-C763-AD60-F26D938C129C}"/>
                </a:ext>
              </a:extLst>
            </p:cNvPr>
            <p:cNvSpPr/>
            <p:nvPr/>
          </p:nvSpPr>
          <p:spPr>
            <a:xfrm>
              <a:off x="3173533" y="4605067"/>
              <a:ext cx="220687" cy="124551"/>
            </a:xfrm>
            <a:custGeom>
              <a:avLst/>
              <a:gdLst/>
              <a:ahLst/>
              <a:cxnLst/>
              <a:rect l="l" t="t" r="r" b="b"/>
              <a:pathLst>
                <a:path w="220687" h="124551" extrusionOk="0">
                  <a:moveTo>
                    <a:pt x="11098" y="30141"/>
                  </a:moveTo>
                  <a:cubicBezTo>
                    <a:pt x="36743" y="37095"/>
                    <a:pt x="64094" y="33675"/>
                    <a:pt x="87240" y="20616"/>
                  </a:cubicBezTo>
                  <a:cubicBezTo>
                    <a:pt x="105609" y="21188"/>
                    <a:pt x="205070" y="-21484"/>
                    <a:pt x="218680" y="14330"/>
                  </a:cubicBezTo>
                  <a:cubicBezTo>
                    <a:pt x="230482" y="45762"/>
                    <a:pt x="187367" y="74718"/>
                    <a:pt x="164334" y="80338"/>
                  </a:cubicBezTo>
                  <a:cubicBezTo>
                    <a:pt x="114270" y="92816"/>
                    <a:pt x="76865" y="117962"/>
                    <a:pt x="57164" y="122058"/>
                  </a:cubicBezTo>
                  <a:cubicBezTo>
                    <a:pt x="42126" y="125296"/>
                    <a:pt x="22614" y="127296"/>
                    <a:pt x="10622" y="115485"/>
                  </a:cubicBezTo>
                  <a:cubicBezTo>
                    <a:pt x="-4226" y="101388"/>
                    <a:pt x="-2989" y="48810"/>
                    <a:pt x="11098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4610;p48">
              <a:extLst>
                <a:ext uri="{FF2B5EF4-FFF2-40B4-BE49-F238E27FC236}">
                  <a16:creationId xmlns:a16="http://schemas.microsoft.com/office/drawing/2014/main" id="{513ADC58-F8F4-E241-B8E8-977FA6371E1D}"/>
                </a:ext>
              </a:extLst>
            </p:cNvPr>
            <p:cNvSpPr/>
            <p:nvPr/>
          </p:nvSpPr>
          <p:spPr>
            <a:xfrm>
              <a:off x="3177588" y="4625969"/>
              <a:ext cx="217074" cy="103649"/>
            </a:xfrm>
            <a:custGeom>
              <a:avLst/>
              <a:gdLst/>
              <a:ahLst/>
              <a:cxnLst/>
              <a:rect l="l" t="t" r="r" b="b"/>
              <a:pathLst>
                <a:path w="217074" h="103649" extrusionOk="0">
                  <a:moveTo>
                    <a:pt x="53109" y="92583"/>
                  </a:moveTo>
                  <a:cubicBezTo>
                    <a:pt x="73287" y="88297"/>
                    <a:pt x="110216" y="63246"/>
                    <a:pt x="160755" y="51054"/>
                  </a:cubicBezTo>
                  <a:cubicBezTo>
                    <a:pt x="179791" y="46387"/>
                    <a:pt x="213388" y="25241"/>
                    <a:pt x="216720" y="0"/>
                  </a:cubicBezTo>
                  <a:cubicBezTo>
                    <a:pt x="221193" y="28575"/>
                    <a:pt x="182265" y="54483"/>
                    <a:pt x="160755" y="59722"/>
                  </a:cubicBezTo>
                  <a:cubicBezTo>
                    <a:pt x="110216" y="71914"/>
                    <a:pt x="72811" y="97060"/>
                    <a:pt x="53109" y="101155"/>
                  </a:cubicBezTo>
                  <a:cubicBezTo>
                    <a:pt x="38071" y="104394"/>
                    <a:pt x="18560" y="106394"/>
                    <a:pt x="6567" y="94583"/>
                  </a:cubicBezTo>
                  <a:cubicBezTo>
                    <a:pt x="3481" y="91145"/>
                    <a:pt x="1233" y="87039"/>
                    <a:pt x="0" y="82582"/>
                  </a:cubicBezTo>
                  <a:cubicBezTo>
                    <a:pt x="15132" y="94116"/>
                    <a:pt x="34821" y="97831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4611;p48">
              <a:extLst>
                <a:ext uri="{FF2B5EF4-FFF2-40B4-BE49-F238E27FC236}">
                  <a16:creationId xmlns:a16="http://schemas.microsoft.com/office/drawing/2014/main" id="{70BF0141-30F9-B2DF-ADF4-47458705DF08}"/>
                </a:ext>
              </a:extLst>
            </p:cNvPr>
            <p:cNvSpPr/>
            <p:nvPr/>
          </p:nvSpPr>
          <p:spPr>
            <a:xfrm>
              <a:off x="2766014" y="4132721"/>
              <a:ext cx="711887" cy="612953"/>
            </a:xfrm>
            <a:custGeom>
              <a:avLst/>
              <a:gdLst/>
              <a:ahLst/>
              <a:cxnLst/>
              <a:rect l="l" t="t" r="r" b="b"/>
              <a:pathLst>
                <a:path w="711887" h="612953" extrusionOk="0">
                  <a:moveTo>
                    <a:pt x="139081" y="378472"/>
                  </a:moveTo>
                  <a:cubicBezTo>
                    <a:pt x="216746" y="412572"/>
                    <a:pt x="289937" y="418001"/>
                    <a:pt x="349804" y="385806"/>
                  </a:cubicBezTo>
                  <a:lnTo>
                    <a:pt x="411670" y="350088"/>
                  </a:lnTo>
                  <a:cubicBezTo>
                    <a:pt x="415381" y="430002"/>
                    <a:pt x="418903" y="506774"/>
                    <a:pt x="418903" y="506774"/>
                  </a:cubicBezTo>
                  <a:cubicBezTo>
                    <a:pt x="418903" y="506774"/>
                    <a:pt x="466492" y="542683"/>
                    <a:pt x="503231" y="510679"/>
                  </a:cubicBezTo>
                  <a:cubicBezTo>
                    <a:pt x="503231" y="510679"/>
                    <a:pt x="510940" y="398475"/>
                    <a:pt x="518744" y="288175"/>
                  </a:cubicBezTo>
                  <a:lnTo>
                    <a:pt x="583656" y="250742"/>
                  </a:lnTo>
                  <a:cubicBezTo>
                    <a:pt x="582151" y="256628"/>
                    <a:pt x="581321" y="262667"/>
                    <a:pt x="581181" y="268744"/>
                  </a:cubicBezTo>
                  <a:cubicBezTo>
                    <a:pt x="581657" y="289699"/>
                    <a:pt x="596219" y="601262"/>
                    <a:pt x="596219" y="601262"/>
                  </a:cubicBezTo>
                  <a:cubicBezTo>
                    <a:pt x="596219" y="601262"/>
                    <a:pt x="643808" y="629837"/>
                    <a:pt x="680927" y="597642"/>
                  </a:cubicBezTo>
                  <a:cubicBezTo>
                    <a:pt x="680927" y="597642"/>
                    <a:pt x="705769" y="236645"/>
                    <a:pt x="711479" y="179019"/>
                  </a:cubicBezTo>
                  <a:cubicBezTo>
                    <a:pt x="717951" y="114153"/>
                    <a:pt x="645997" y="82149"/>
                    <a:pt x="600407" y="98818"/>
                  </a:cubicBezTo>
                  <a:cubicBezTo>
                    <a:pt x="589842" y="102628"/>
                    <a:pt x="563764" y="112344"/>
                    <a:pt x="530832" y="124631"/>
                  </a:cubicBezTo>
                  <a:cubicBezTo>
                    <a:pt x="532260" y="106629"/>
                    <a:pt x="533402" y="92532"/>
                    <a:pt x="534258" y="84531"/>
                  </a:cubicBezTo>
                  <a:cubicBezTo>
                    <a:pt x="540635" y="19665"/>
                    <a:pt x="468681" y="-12243"/>
                    <a:pt x="423186" y="4330"/>
                  </a:cubicBezTo>
                  <a:cubicBezTo>
                    <a:pt x="381689" y="19475"/>
                    <a:pt x="101581" y="124631"/>
                    <a:pt x="101581" y="124631"/>
                  </a:cubicBezTo>
                  <a:cubicBezTo>
                    <a:pt x="103236" y="151558"/>
                    <a:pt x="106414" y="178362"/>
                    <a:pt x="111098" y="204927"/>
                  </a:cubicBezTo>
                  <a:lnTo>
                    <a:pt x="407" y="195402"/>
                  </a:lnTo>
                  <a:cubicBezTo>
                    <a:pt x="-5875" y="299700"/>
                    <a:pt x="61511" y="344277"/>
                    <a:pt x="139081" y="378472"/>
                  </a:cubicBezTo>
                  <a:close/>
                  <a:moveTo>
                    <a:pt x="332291" y="199021"/>
                  </a:moveTo>
                  <a:lnTo>
                    <a:pt x="406340" y="156254"/>
                  </a:lnTo>
                  <a:cubicBezTo>
                    <a:pt x="405118" y="161483"/>
                    <a:pt x="404323" y="166798"/>
                    <a:pt x="403960" y="1721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4612;p48">
              <a:extLst>
                <a:ext uri="{FF2B5EF4-FFF2-40B4-BE49-F238E27FC236}">
                  <a16:creationId xmlns:a16="http://schemas.microsoft.com/office/drawing/2014/main" id="{3E58E6E6-C5A3-29A2-7643-5788DF924AE1}"/>
                </a:ext>
              </a:extLst>
            </p:cNvPr>
            <p:cNvSpPr/>
            <p:nvPr/>
          </p:nvSpPr>
          <p:spPr>
            <a:xfrm>
              <a:off x="2706078" y="4012750"/>
              <a:ext cx="153426" cy="268033"/>
            </a:xfrm>
            <a:custGeom>
              <a:avLst/>
              <a:gdLst/>
              <a:ahLst/>
              <a:cxnLst/>
              <a:rect l="l" t="t" r="r" b="b"/>
              <a:pathLst>
                <a:path w="153426" h="268033" extrusionOk="0">
                  <a:moveTo>
                    <a:pt x="0" y="0"/>
                  </a:moveTo>
                  <a:cubicBezTo>
                    <a:pt x="0" y="0"/>
                    <a:pt x="9518" y="137731"/>
                    <a:pt x="27221" y="157544"/>
                  </a:cubicBezTo>
                  <a:cubicBezTo>
                    <a:pt x="44924" y="177355"/>
                    <a:pt x="106313" y="190500"/>
                    <a:pt x="106313" y="190500"/>
                  </a:cubicBezTo>
                  <a:lnTo>
                    <a:pt x="153426" y="268034"/>
                  </a:lnTo>
                  <a:cubicBezTo>
                    <a:pt x="153426" y="268034"/>
                    <a:pt x="110501" y="21717"/>
                    <a:pt x="101174" y="15812"/>
                  </a:cubicBezTo>
                  <a:cubicBezTo>
                    <a:pt x="91846" y="9906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4613;p48">
              <a:extLst>
                <a:ext uri="{FF2B5EF4-FFF2-40B4-BE49-F238E27FC236}">
                  <a16:creationId xmlns:a16="http://schemas.microsoft.com/office/drawing/2014/main" id="{79FE354B-EF1B-0E90-06B9-2732DB929000}"/>
                </a:ext>
              </a:extLst>
            </p:cNvPr>
            <p:cNvSpPr/>
            <p:nvPr/>
          </p:nvSpPr>
          <p:spPr>
            <a:xfrm>
              <a:off x="2694181" y="3854621"/>
              <a:ext cx="102411" cy="197244"/>
            </a:xfrm>
            <a:custGeom>
              <a:avLst/>
              <a:gdLst/>
              <a:ahLst/>
              <a:cxnLst/>
              <a:rect l="l" t="t" r="r" b="b"/>
              <a:pathLst>
                <a:path w="102411" h="197244" extrusionOk="0">
                  <a:moveTo>
                    <a:pt x="102411" y="4776"/>
                  </a:moveTo>
                  <a:cubicBezTo>
                    <a:pt x="78681" y="-6244"/>
                    <a:pt x="50468" y="2376"/>
                    <a:pt x="36929" y="24778"/>
                  </a:cubicBezTo>
                  <a:cubicBezTo>
                    <a:pt x="19607" y="53353"/>
                    <a:pt x="1618" y="151842"/>
                    <a:pt x="0" y="168701"/>
                  </a:cubicBezTo>
                  <a:cubicBezTo>
                    <a:pt x="0" y="168701"/>
                    <a:pt x="24270" y="202229"/>
                    <a:pt x="60723" y="19660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4614;p48">
              <a:extLst>
                <a:ext uri="{FF2B5EF4-FFF2-40B4-BE49-F238E27FC236}">
                  <a16:creationId xmlns:a16="http://schemas.microsoft.com/office/drawing/2014/main" id="{64EAE13C-4D1B-C122-F784-750AA59A8FFD}"/>
                </a:ext>
              </a:extLst>
            </p:cNvPr>
            <p:cNvSpPr/>
            <p:nvPr/>
          </p:nvSpPr>
          <p:spPr>
            <a:xfrm>
              <a:off x="2799755" y="3593223"/>
              <a:ext cx="234442" cy="375527"/>
            </a:xfrm>
            <a:custGeom>
              <a:avLst/>
              <a:gdLst/>
              <a:ahLst/>
              <a:cxnLst/>
              <a:rect l="l" t="t" r="r" b="b"/>
              <a:pathLst>
                <a:path w="234442" h="375527" extrusionOk="0">
                  <a:moveTo>
                    <a:pt x="13397" y="267888"/>
                  </a:moveTo>
                  <a:cubicBezTo>
                    <a:pt x="37192" y="269032"/>
                    <a:pt x="54895" y="275127"/>
                    <a:pt x="57845" y="267888"/>
                  </a:cubicBezTo>
                  <a:cubicBezTo>
                    <a:pt x="60387" y="255592"/>
                    <a:pt x="62198" y="243152"/>
                    <a:pt x="63271" y="230646"/>
                  </a:cubicBezTo>
                  <a:cubicBezTo>
                    <a:pt x="60510" y="223693"/>
                    <a:pt x="58131" y="216263"/>
                    <a:pt x="58131" y="216263"/>
                  </a:cubicBezTo>
                  <a:cubicBezTo>
                    <a:pt x="28245" y="197880"/>
                    <a:pt x="18823" y="165590"/>
                    <a:pt x="14920" y="127966"/>
                  </a:cubicBezTo>
                  <a:cubicBezTo>
                    <a:pt x="8258" y="63673"/>
                    <a:pt x="42903" y="7380"/>
                    <a:pt x="107243" y="617"/>
                  </a:cubicBezTo>
                  <a:cubicBezTo>
                    <a:pt x="167585" y="-5670"/>
                    <a:pt x="211938" y="36812"/>
                    <a:pt x="223931" y="95200"/>
                  </a:cubicBezTo>
                  <a:cubicBezTo>
                    <a:pt x="230307" y="123775"/>
                    <a:pt x="242966" y="178449"/>
                    <a:pt x="225834" y="225788"/>
                  </a:cubicBezTo>
                  <a:cubicBezTo>
                    <a:pt x="216316" y="252268"/>
                    <a:pt x="203848" y="273413"/>
                    <a:pt x="191475" y="277413"/>
                  </a:cubicBezTo>
                  <a:cubicBezTo>
                    <a:pt x="179496" y="277042"/>
                    <a:pt x="167548" y="275994"/>
                    <a:pt x="155688" y="274270"/>
                  </a:cubicBezTo>
                  <a:lnTo>
                    <a:pt x="155688" y="274270"/>
                  </a:lnTo>
                  <a:cubicBezTo>
                    <a:pt x="155688" y="274270"/>
                    <a:pt x="152452" y="292177"/>
                    <a:pt x="150263" y="303607"/>
                  </a:cubicBezTo>
                  <a:cubicBezTo>
                    <a:pt x="148074" y="315037"/>
                    <a:pt x="148930" y="321133"/>
                    <a:pt x="171678" y="335230"/>
                  </a:cubicBezTo>
                  <a:cubicBezTo>
                    <a:pt x="194425" y="349327"/>
                    <a:pt x="137224" y="378188"/>
                    <a:pt x="99819" y="375330"/>
                  </a:cubicBezTo>
                  <a:cubicBezTo>
                    <a:pt x="62414" y="372473"/>
                    <a:pt x="20250" y="349899"/>
                    <a:pt x="8734" y="325705"/>
                  </a:cubicBezTo>
                  <a:cubicBezTo>
                    <a:pt x="-4115" y="298940"/>
                    <a:pt x="-2973" y="267126"/>
                    <a:pt x="13397" y="267888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0" name="Google Shape;4615;p48">
              <a:extLst>
                <a:ext uri="{FF2B5EF4-FFF2-40B4-BE49-F238E27FC236}">
                  <a16:creationId xmlns:a16="http://schemas.microsoft.com/office/drawing/2014/main" id="{06C52459-6EFA-F5BB-45F2-02BAF8433C5E}"/>
                </a:ext>
              </a:extLst>
            </p:cNvPr>
            <p:cNvGrpSpPr/>
            <p:nvPr/>
          </p:nvGrpSpPr>
          <p:grpSpPr>
            <a:xfrm>
              <a:off x="2941619" y="3895613"/>
              <a:ext cx="483621" cy="510995"/>
              <a:chOff x="4345944" y="4626313"/>
              <a:chExt cx="483621" cy="510995"/>
            </a:xfrm>
          </p:grpSpPr>
          <p:grpSp>
            <p:nvGrpSpPr>
              <p:cNvPr id="707" name="Google Shape;4616;p48">
                <a:extLst>
                  <a:ext uri="{FF2B5EF4-FFF2-40B4-BE49-F238E27FC236}">
                    <a16:creationId xmlns:a16="http://schemas.microsoft.com/office/drawing/2014/main" id="{1C43EE9F-35EC-75B8-C8EA-CD4748095D36}"/>
                  </a:ext>
                </a:extLst>
              </p:cNvPr>
              <p:cNvGrpSpPr/>
              <p:nvPr/>
            </p:nvGrpSpPr>
            <p:grpSpPr>
              <a:xfrm>
                <a:off x="4345944" y="4852987"/>
                <a:ext cx="474200" cy="284321"/>
                <a:chOff x="4345944" y="4852987"/>
                <a:chExt cx="474200" cy="284321"/>
              </a:xfrm>
            </p:grpSpPr>
            <p:sp>
              <p:nvSpPr>
                <p:cNvPr id="718" name="Google Shape;4617;p48">
                  <a:extLst>
                    <a:ext uri="{FF2B5EF4-FFF2-40B4-BE49-F238E27FC236}">
                      <a16:creationId xmlns:a16="http://schemas.microsoft.com/office/drawing/2014/main" id="{A3D19294-1337-2182-CEB1-5F80AF9021A8}"/>
                    </a:ext>
                  </a:extLst>
                </p:cNvPr>
                <p:cNvSpPr/>
                <p:nvPr/>
              </p:nvSpPr>
              <p:spPr>
                <a:xfrm>
                  <a:off x="4346061" y="4969668"/>
                  <a:ext cx="474083" cy="1676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083" h="167618" extrusionOk="0">
                      <a:moveTo>
                        <a:pt x="474082" y="43529"/>
                      </a:moveTo>
                      <a:lnTo>
                        <a:pt x="474082" y="43529"/>
                      </a:lnTo>
                      <a:cubicBezTo>
                        <a:pt x="474178" y="50425"/>
                        <a:pt x="470537" y="56845"/>
                        <a:pt x="464564" y="60293"/>
                      </a:cubicBezTo>
                      <a:lnTo>
                        <a:pt x="283155" y="165068"/>
                      </a:lnTo>
                      <a:cubicBezTo>
                        <a:pt x="277266" y="168469"/>
                        <a:pt x="270009" y="168469"/>
                        <a:pt x="264120" y="165068"/>
                      </a:cubicBezTo>
                      <a:lnTo>
                        <a:pt x="9520" y="18193"/>
                      </a:lnTo>
                      <a:cubicBezTo>
                        <a:pt x="3547" y="14745"/>
                        <a:pt x="-94" y="8334"/>
                        <a:pt x="2" y="1429"/>
                      </a:cubicBez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19" name="Google Shape;4618;p48">
                  <a:extLst>
                    <a:ext uri="{FF2B5EF4-FFF2-40B4-BE49-F238E27FC236}">
                      <a16:creationId xmlns:a16="http://schemas.microsoft.com/office/drawing/2014/main" id="{080201AB-1839-F825-7C67-27565BB42BBF}"/>
                    </a:ext>
                  </a:extLst>
                </p:cNvPr>
                <p:cNvSpPr/>
                <p:nvPr/>
              </p:nvSpPr>
              <p:spPr>
                <a:xfrm>
                  <a:off x="4619603" y="5013483"/>
                  <a:ext cx="200539" cy="12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539" h="123825" extrusionOk="0">
                      <a:moveTo>
                        <a:pt x="190926" y="16478"/>
                      </a:moveTo>
                      <a:lnTo>
                        <a:pt x="9518" y="121253"/>
                      </a:lnTo>
                      <a:cubicBezTo>
                        <a:pt x="6626" y="122930"/>
                        <a:pt x="3344" y="123815"/>
                        <a:pt x="0" y="123825"/>
                      </a:cubicBezTo>
                      <a:lnTo>
                        <a:pt x="0" y="0"/>
                      </a:lnTo>
                      <a:lnTo>
                        <a:pt x="200539" y="0"/>
                      </a:lnTo>
                      <a:cubicBezTo>
                        <a:pt x="200513" y="6820"/>
                        <a:pt x="196846" y="13106"/>
                        <a:pt x="190926" y="16478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20" name="Google Shape;4619;p48">
                  <a:extLst>
                    <a:ext uri="{FF2B5EF4-FFF2-40B4-BE49-F238E27FC236}">
                      <a16:creationId xmlns:a16="http://schemas.microsoft.com/office/drawing/2014/main" id="{F0CEFEBC-1D3E-0646-2597-EA79B0259838}"/>
                    </a:ext>
                  </a:extLst>
                </p:cNvPr>
                <p:cNvSpPr/>
                <p:nvPr/>
              </p:nvSpPr>
              <p:spPr>
                <a:xfrm>
                  <a:off x="4345944" y="4852987"/>
                  <a:ext cx="474198" cy="2740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198" h="274003" extrusionOk="0">
                      <a:moveTo>
                        <a:pt x="280322" y="272224"/>
                      </a:moveTo>
                      <a:cubicBezTo>
                        <a:pt x="276096" y="274596"/>
                        <a:pt x="270938" y="274596"/>
                        <a:pt x="266712" y="272224"/>
                      </a:cubicBezTo>
                      <a:lnTo>
                        <a:pt x="2498" y="119824"/>
                      </a:lnTo>
                      <a:cubicBezTo>
                        <a:pt x="-833" y="117824"/>
                        <a:pt x="-833" y="114681"/>
                        <a:pt x="2498" y="112776"/>
                      </a:cubicBezTo>
                      <a:lnTo>
                        <a:pt x="197137" y="0"/>
                      </a:lnTo>
                      <a:lnTo>
                        <a:pt x="474199" y="16021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721" name="Google Shape;4620;p48">
                  <a:extLst>
                    <a:ext uri="{FF2B5EF4-FFF2-40B4-BE49-F238E27FC236}">
                      <a16:creationId xmlns:a16="http://schemas.microsoft.com/office/drawing/2014/main" id="{6108C465-5376-674D-F4CF-328A0F4EDC1D}"/>
                    </a:ext>
                  </a:extLst>
                </p:cNvPr>
                <p:cNvGrpSpPr/>
                <p:nvPr/>
              </p:nvGrpSpPr>
              <p:grpSpPr>
                <a:xfrm>
                  <a:off x="4457040" y="4985575"/>
                  <a:ext cx="133724" cy="77247"/>
                  <a:chOff x="4457040" y="4985575"/>
                  <a:chExt cx="133724" cy="77247"/>
                </a:xfrm>
              </p:grpSpPr>
              <p:sp>
                <p:nvSpPr>
                  <p:cNvPr id="898" name="Google Shape;4621;p48">
                    <a:extLst>
                      <a:ext uri="{FF2B5EF4-FFF2-40B4-BE49-F238E27FC236}">
                        <a16:creationId xmlns:a16="http://schemas.microsoft.com/office/drawing/2014/main" id="{3FC09415-245E-DC65-C3FF-3EA7A60D25F0}"/>
                      </a:ext>
                    </a:extLst>
                  </p:cNvPr>
                  <p:cNvSpPr/>
                  <p:nvPr/>
                </p:nvSpPr>
                <p:spPr>
                  <a:xfrm>
                    <a:off x="4457040" y="4985575"/>
                    <a:ext cx="133724" cy="772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724" h="77247" extrusionOk="0">
                        <a:moveTo>
                          <a:pt x="0" y="27622"/>
                        </a:moveTo>
                        <a:lnTo>
                          <a:pt x="1332" y="28384"/>
                        </a:lnTo>
                        <a:lnTo>
                          <a:pt x="85945" y="77248"/>
                        </a:lnTo>
                        <a:lnTo>
                          <a:pt x="132487" y="50387"/>
                        </a:lnTo>
                        <a:lnTo>
                          <a:pt x="133725" y="49625"/>
                        </a:lnTo>
                        <a:lnTo>
                          <a:pt x="47779" y="0"/>
                        </a:lnTo>
                        <a:lnTo>
                          <a:pt x="0" y="27622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99" name="Google Shape;4622;p48">
                    <a:extLst>
                      <a:ext uri="{FF2B5EF4-FFF2-40B4-BE49-F238E27FC236}">
                        <a16:creationId xmlns:a16="http://schemas.microsoft.com/office/drawing/2014/main" id="{60911F08-0561-4ED7-A36C-EA83729BB6CD}"/>
                      </a:ext>
                    </a:extLst>
                  </p:cNvPr>
                  <p:cNvSpPr/>
                  <p:nvPr/>
                </p:nvSpPr>
                <p:spPr>
                  <a:xfrm>
                    <a:off x="4458372" y="4987099"/>
                    <a:ext cx="131154" cy="757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154" h="75723" extrusionOk="0">
                        <a:moveTo>
                          <a:pt x="0" y="26861"/>
                        </a:moveTo>
                        <a:lnTo>
                          <a:pt x="84613" y="75724"/>
                        </a:lnTo>
                        <a:lnTo>
                          <a:pt x="131155" y="48863"/>
                        </a:lnTo>
                        <a:lnTo>
                          <a:pt x="46447" y="0"/>
                        </a:lnTo>
                        <a:lnTo>
                          <a:pt x="0" y="2686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722" name="Google Shape;4623;p48">
                  <a:extLst>
                    <a:ext uri="{FF2B5EF4-FFF2-40B4-BE49-F238E27FC236}">
                      <a16:creationId xmlns:a16="http://schemas.microsoft.com/office/drawing/2014/main" id="{06CE806E-AB9D-6320-EC57-B23F6B35CB0A}"/>
                    </a:ext>
                  </a:extLst>
                </p:cNvPr>
                <p:cNvSpPr/>
                <p:nvPr/>
              </p:nvSpPr>
              <p:spPr>
                <a:xfrm>
                  <a:off x="4747605" y="5011693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23" name="Google Shape;4624;p48">
                  <a:extLst>
                    <a:ext uri="{FF2B5EF4-FFF2-40B4-BE49-F238E27FC236}">
                      <a16:creationId xmlns:a16="http://schemas.microsoft.com/office/drawing/2014/main" id="{268FFE3C-C15F-6DDD-491D-093C8095FB30}"/>
                    </a:ext>
                  </a:extLst>
                </p:cNvPr>
                <p:cNvSpPr/>
                <p:nvPr/>
              </p:nvSpPr>
              <p:spPr>
                <a:xfrm>
                  <a:off x="4730414" y="5001691"/>
                  <a:ext cx="2930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03" h="16916" extrusionOk="0">
                      <a:moveTo>
                        <a:pt x="642" y="9411"/>
                      </a:moveTo>
                      <a:lnTo>
                        <a:pt x="12825" y="16459"/>
                      </a:lnTo>
                      <a:cubicBezTo>
                        <a:pt x="14054" y="17069"/>
                        <a:pt x="15499" y="17069"/>
                        <a:pt x="16727" y="16459"/>
                      </a:cubicBezTo>
                      <a:lnTo>
                        <a:pt x="28339" y="9696"/>
                      </a:lnTo>
                      <a:cubicBezTo>
                        <a:pt x="29576" y="9030"/>
                        <a:pt x="29672" y="8077"/>
                        <a:pt x="28339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124"/>
                      </a:lnTo>
                      <a:cubicBezTo>
                        <a:pt x="-214" y="7791"/>
                        <a:pt x="-214" y="8458"/>
                        <a:pt x="642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24" name="Google Shape;4625;p48">
                  <a:extLst>
                    <a:ext uri="{FF2B5EF4-FFF2-40B4-BE49-F238E27FC236}">
                      <a16:creationId xmlns:a16="http://schemas.microsoft.com/office/drawing/2014/main" id="{575D85F5-98C2-D6D6-860E-235694AE3027}"/>
                    </a:ext>
                  </a:extLst>
                </p:cNvPr>
                <p:cNvSpPr/>
                <p:nvPr/>
              </p:nvSpPr>
              <p:spPr>
                <a:xfrm>
                  <a:off x="4713055" y="4991690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792"/>
                      </a:lnTo>
                      <a:cubicBezTo>
                        <a:pt x="29613" y="9125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935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25" name="Google Shape;4626;p48">
                  <a:extLst>
                    <a:ext uri="{FF2B5EF4-FFF2-40B4-BE49-F238E27FC236}">
                      <a16:creationId xmlns:a16="http://schemas.microsoft.com/office/drawing/2014/main" id="{43D7E743-5094-07B9-6D32-FD94B0450C34}"/>
                    </a:ext>
                  </a:extLst>
                </p:cNvPr>
                <p:cNvSpPr/>
                <p:nvPr/>
              </p:nvSpPr>
              <p:spPr>
                <a:xfrm>
                  <a:off x="4695787" y="4981117"/>
                  <a:ext cx="29345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5" h="17487" extrusionOk="0">
                      <a:moveTo>
                        <a:pt x="720" y="9982"/>
                      </a:moveTo>
                      <a:lnTo>
                        <a:pt x="12903" y="17031"/>
                      </a:lnTo>
                      <a:cubicBezTo>
                        <a:pt x="14131" y="17640"/>
                        <a:pt x="15576" y="17640"/>
                        <a:pt x="16805" y="17031"/>
                      </a:cubicBezTo>
                      <a:lnTo>
                        <a:pt x="28417" y="10363"/>
                      </a:lnTo>
                      <a:cubicBezTo>
                        <a:pt x="29559" y="9696"/>
                        <a:pt x="29749" y="8649"/>
                        <a:pt x="28417" y="8077"/>
                      </a:cubicBezTo>
                      <a:lnTo>
                        <a:pt x="16519" y="457"/>
                      </a:lnTo>
                      <a:cubicBezTo>
                        <a:pt x="15291" y="-152"/>
                        <a:pt x="13846" y="-152"/>
                        <a:pt x="12617" y="457"/>
                      </a:cubicBezTo>
                      <a:lnTo>
                        <a:pt x="1005" y="7125"/>
                      </a:lnTo>
                      <a:cubicBezTo>
                        <a:pt x="-232" y="8363"/>
                        <a:pt x="-327" y="9411"/>
                        <a:pt x="720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26" name="Google Shape;4627;p48">
                  <a:extLst>
                    <a:ext uri="{FF2B5EF4-FFF2-40B4-BE49-F238E27FC236}">
                      <a16:creationId xmlns:a16="http://schemas.microsoft.com/office/drawing/2014/main" id="{CAEF9303-4AE7-B1CF-9FC0-874654F3351D}"/>
                    </a:ext>
                  </a:extLst>
                </p:cNvPr>
                <p:cNvSpPr/>
                <p:nvPr/>
              </p:nvSpPr>
              <p:spPr>
                <a:xfrm>
                  <a:off x="4678497" y="4971592"/>
                  <a:ext cx="29372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2" h="17487" extrusionOk="0">
                      <a:moveTo>
                        <a:pt x="688" y="9982"/>
                      </a:moveTo>
                      <a:lnTo>
                        <a:pt x="12871" y="17031"/>
                      </a:lnTo>
                      <a:cubicBezTo>
                        <a:pt x="14099" y="17640"/>
                        <a:pt x="15544" y="17640"/>
                        <a:pt x="16773" y="17031"/>
                      </a:cubicBezTo>
                      <a:lnTo>
                        <a:pt x="28480" y="10268"/>
                      </a:lnTo>
                      <a:cubicBezTo>
                        <a:pt x="29622" y="9601"/>
                        <a:pt x="29717" y="8553"/>
                        <a:pt x="28480" y="7982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5"/>
                        <a:pt x="688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27" name="Google Shape;4628;p48">
                  <a:extLst>
                    <a:ext uri="{FF2B5EF4-FFF2-40B4-BE49-F238E27FC236}">
                      <a16:creationId xmlns:a16="http://schemas.microsoft.com/office/drawing/2014/main" id="{012A2D33-7BC8-9F82-EEC2-ED5526F0B8C1}"/>
                    </a:ext>
                  </a:extLst>
                </p:cNvPr>
                <p:cNvSpPr/>
                <p:nvPr/>
              </p:nvSpPr>
              <p:spPr>
                <a:xfrm>
                  <a:off x="4661184" y="4961591"/>
                  <a:ext cx="2936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7011" extrusionOk="0">
                      <a:moveTo>
                        <a:pt x="679" y="9506"/>
                      </a:moveTo>
                      <a:lnTo>
                        <a:pt x="12957" y="16555"/>
                      </a:lnTo>
                      <a:cubicBezTo>
                        <a:pt x="14152" y="17164"/>
                        <a:pt x="15568" y="17164"/>
                        <a:pt x="16764" y="16555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4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28" name="Google Shape;4629;p48">
                  <a:extLst>
                    <a:ext uri="{FF2B5EF4-FFF2-40B4-BE49-F238E27FC236}">
                      <a16:creationId xmlns:a16="http://schemas.microsoft.com/office/drawing/2014/main" id="{40755C64-A6E3-5A31-DD51-6FF217F00B83}"/>
                    </a:ext>
                  </a:extLst>
                </p:cNvPr>
                <p:cNvSpPr/>
                <p:nvPr/>
              </p:nvSpPr>
              <p:spPr>
                <a:xfrm>
                  <a:off x="4643896" y="4951685"/>
                  <a:ext cx="29270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0" h="17011" extrusionOk="0">
                      <a:moveTo>
                        <a:pt x="644" y="9411"/>
                      </a:moveTo>
                      <a:lnTo>
                        <a:pt x="12827" y="16554"/>
                      </a:lnTo>
                      <a:cubicBezTo>
                        <a:pt x="14056" y="17164"/>
                        <a:pt x="15501" y="17164"/>
                        <a:pt x="16729" y="16554"/>
                      </a:cubicBezTo>
                      <a:lnTo>
                        <a:pt x="28341" y="9792"/>
                      </a:lnTo>
                      <a:cubicBezTo>
                        <a:pt x="29483" y="9125"/>
                        <a:pt x="29674" y="8172"/>
                        <a:pt x="28341" y="7601"/>
                      </a:cubicBezTo>
                      <a:lnTo>
                        <a:pt x="16158" y="457"/>
                      </a:lnTo>
                      <a:cubicBezTo>
                        <a:pt x="14930" y="-152"/>
                        <a:pt x="13485" y="-152"/>
                        <a:pt x="12256" y="457"/>
                      </a:cubicBezTo>
                      <a:lnTo>
                        <a:pt x="644" y="7220"/>
                      </a:lnTo>
                      <a:cubicBezTo>
                        <a:pt x="-117" y="7887"/>
                        <a:pt x="-307" y="8839"/>
                        <a:pt x="644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29" name="Google Shape;4630;p48">
                  <a:extLst>
                    <a:ext uri="{FF2B5EF4-FFF2-40B4-BE49-F238E27FC236}">
                      <a16:creationId xmlns:a16="http://schemas.microsoft.com/office/drawing/2014/main" id="{448A6098-93CD-4BE6-6D89-D303CC3AA184}"/>
                    </a:ext>
                  </a:extLst>
                </p:cNvPr>
                <p:cNvSpPr/>
                <p:nvPr/>
              </p:nvSpPr>
              <p:spPr>
                <a:xfrm>
                  <a:off x="4626634" y="494177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30" name="Google Shape;4631;p48">
                  <a:extLst>
                    <a:ext uri="{FF2B5EF4-FFF2-40B4-BE49-F238E27FC236}">
                      <a16:creationId xmlns:a16="http://schemas.microsoft.com/office/drawing/2014/main" id="{41A0672C-62C7-8FC1-CC6C-F2FCE101469F}"/>
                    </a:ext>
                  </a:extLst>
                </p:cNvPr>
                <p:cNvSpPr/>
                <p:nvPr/>
              </p:nvSpPr>
              <p:spPr>
                <a:xfrm>
                  <a:off x="4609300" y="4931587"/>
                  <a:ext cx="2937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4" h="17106" extrusionOk="0">
                      <a:moveTo>
                        <a:pt x="690" y="9601"/>
                      </a:moveTo>
                      <a:lnTo>
                        <a:pt x="12968" y="16650"/>
                      </a:lnTo>
                      <a:cubicBezTo>
                        <a:pt x="14197" y="17259"/>
                        <a:pt x="15642" y="17259"/>
                        <a:pt x="16870" y="16650"/>
                      </a:cubicBezTo>
                      <a:lnTo>
                        <a:pt x="28482" y="9887"/>
                      </a:lnTo>
                      <a:cubicBezTo>
                        <a:pt x="29624" y="9220"/>
                        <a:pt x="29719" y="8268"/>
                        <a:pt x="28482" y="7696"/>
                      </a:cubicBezTo>
                      <a:lnTo>
                        <a:pt x="16204" y="457"/>
                      </a:lnTo>
                      <a:cubicBezTo>
                        <a:pt x="14975" y="-152"/>
                        <a:pt x="13530" y="-152"/>
                        <a:pt x="12302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31" name="Google Shape;4632;p48">
                  <a:extLst>
                    <a:ext uri="{FF2B5EF4-FFF2-40B4-BE49-F238E27FC236}">
                      <a16:creationId xmlns:a16="http://schemas.microsoft.com/office/drawing/2014/main" id="{A24598CC-D704-EA9E-5402-4BD2A1731837}"/>
                    </a:ext>
                  </a:extLst>
                </p:cNvPr>
                <p:cNvSpPr/>
                <p:nvPr/>
              </p:nvSpPr>
              <p:spPr>
                <a:xfrm>
                  <a:off x="4592048" y="4921776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32" name="Google Shape;4633;p48">
                  <a:extLst>
                    <a:ext uri="{FF2B5EF4-FFF2-40B4-BE49-F238E27FC236}">
                      <a16:creationId xmlns:a16="http://schemas.microsoft.com/office/drawing/2014/main" id="{36F57AAB-43B1-CE10-9F52-BD7F8CEC080E}"/>
                    </a:ext>
                  </a:extLst>
                </p:cNvPr>
                <p:cNvSpPr/>
                <p:nvPr/>
              </p:nvSpPr>
              <p:spPr>
                <a:xfrm>
                  <a:off x="4574762" y="4911775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33" name="Google Shape;4634;p48">
                  <a:extLst>
                    <a:ext uri="{FF2B5EF4-FFF2-40B4-BE49-F238E27FC236}">
                      <a16:creationId xmlns:a16="http://schemas.microsoft.com/office/drawing/2014/main" id="{AE0FEC2D-9B8A-7279-8733-A5F5B7F48510}"/>
                    </a:ext>
                  </a:extLst>
                </p:cNvPr>
                <p:cNvSpPr/>
                <p:nvPr/>
              </p:nvSpPr>
              <p:spPr>
                <a:xfrm>
                  <a:off x="4557452" y="4901679"/>
                  <a:ext cx="29387" cy="169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6983" extrusionOk="0">
                      <a:moveTo>
                        <a:pt x="761" y="9506"/>
                      </a:moveTo>
                      <a:lnTo>
                        <a:pt x="12944" y="16554"/>
                      </a:lnTo>
                      <a:cubicBezTo>
                        <a:pt x="14182" y="17126"/>
                        <a:pt x="15608" y="17126"/>
                        <a:pt x="16846" y="16554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220"/>
                      </a:lnTo>
                      <a:cubicBezTo>
                        <a:pt x="-190" y="7982"/>
                        <a:pt x="-286" y="8934"/>
                        <a:pt x="761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34" name="Google Shape;4635;p48">
                  <a:extLst>
                    <a:ext uri="{FF2B5EF4-FFF2-40B4-BE49-F238E27FC236}">
                      <a16:creationId xmlns:a16="http://schemas.microsoft.com/office/drawing/2014/main" id="{BC3A60A6-765D-A03D-6EE4-614B800C4E67}"/>
                    </a:ext>
                  </a:extLst>
                </p:cNvPr>
                <p:cNvSpPr/>
                <p:nvPr/>
              </p:nvSpPr>
              <p:spPr>
                <a:xfrm>
                  <a:off x="4540118" y="4891677"/>
                  <a:ext cx="29458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58" h="17011" extrusionOk="0">
                      <a:moveTo>
                        <a:pt x="774" y="9506"/>
                      </a:moveTo>
                      <a:lnTo>
                        <a:pt x="12956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566" y="9792"/>
                      </a:lnTo>
                      <a:cubicBezTo>
                        <a:pt x="29708" y="9125"/>
                        <a:pt x="29803" y="8077"/>
                        <a:pt x="28566" y="7506"/>
                      </a:cubicBezTo>
                      <a:lnTo>
                        <a:pt x="16383" y="457"/>
                      </a:lnTo>
                      <a:cubicBezTo>
                        <a:pt x="15154" y="-152"/>
                        <a:pt x="13709" y="-152"/>
                        <a:pt x="12481" y="457"/>
                      </a:cubicBezTo>
                      <a:lnTo>
                        <a:pt x="869" y="7220"/>
                      </a:lnTo>
                      <a:cubicBezTo>
                        <a:pt x="-273" y="7982"/>
                        <a:pt x="-273" y="8935"/>
                        <a:pt x="77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35" name="Google Shape;4636;p48">
                  <a:extLst>
                    <a:ext uri="{FF2B5EF4-FFF2-40B4-BE49-F238E27FC236}">
                      <a16:creationId xmlns:a16="http://schemas.microsoft.com/office/drawing/2014/main" id="{02ADEB39-CAE3-E464-BB3D-4B9613F87687}"/>
                    </a:ext>
                  </a:extLst>
                </p:cNvPr>
                <p:cNvSpPr/>
                <p:nvPr/>
              </p:nvSpPr>
              <p:spPr>
                <a:xfrm>
                  <a:off x="4514573" y="4876818"/>
                  <a:ext cx="37680" cy="21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80" h="21809" extrusionOk="0">
                      <a:moveTo>
                        <a:pt x="716" y="9506"/>
                      </a:moveTo>
                      <a:lnTo>
                        <a:pt x="21274" y="21317"/>
                      </a:lnTo>
                      <a:cubicBezTo>
                        <a:pt x="22457" y="21974"/>
                        <a:pt x="23898" y="21974"/>
                        <a:pt x="25081" y="21317"/>
                      </a:cubicBezTo>
                      <a:lnTo>
                        <a:pt x="36788" y="14554"/>
                      </a:lnTo>
                      <a:cubicBezTo>
                        <a:pt x="37930" y="13887"/>
                        <a:pt x="38025" y="12935"/>
                        <a:pt x="36788" y="12363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9506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36" name="Google Shape;4637;p48">
                  <a:extLst>
                    <a:ext uri="{FF2B5EF4-FFF2-40B4-BE49-F238E27FC236}">
                      <a16:creationId xmlns:a16="http://schemas.microsoft.com/office/drawing/2014/main" id="{A951D8D7-3EB6-871F-CE2F-1BACC5B00E78}"/>
                    </a:ext>
                  </a:extLst>
                </p:cNvPr>
                <p:cNvSpPr/>
                <p:nvPr/>
              </p:nvSpPr>
              <p:spPr>
                <a:xfrm>
                  <a:off x="4705251" y="500654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7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37" name="Google Shape;4638;p48">
                  <a:extLst>
                    <a:ext uri="{FF2B5EF4-FFF2-40B4-BE49-F238E27FC236}">
                      <a16:creationId xmlns:a16="http://schemas.microsoft.com/office/drawing/2014/main" id="{A63E157C-30A4-1FC4-594E-7EC6B843FD6D}"/>
                    </a:ext>
                  </a:extLst>
                </p:cNvPr>
                <p:cNvSpPr/>
                <p:nvPr/>
              </p:nvSpPr>
              <p:spPr>
                <a:xfrm>
                  <a:off x="4687929" y="4996548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38" name="Google Shape;4639;p48">
                  <a:extLst>
                    <a:ext uri="{FF2B5EF4-FFF2-40B4-BE49-F238E27FC236}">
                      <a16:creationId xmlns:a16="http://schemas.microsoft.com/office/drawing/2014/main" id="{4C84BEE2-EEF8-EA1D-D6C8-FDF6AD7AFE90}"/>
                    </a:ext>
                  </a:extLst>
                </p:cNvPr>
                <p:cNvSpPr/>
                <p:nvPr/>
              </p:nvSpPr>
              <p:spPr>
                <a:xfrm>
                  <a:off x="4670606" y="4986547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39" name="Google Shape;4640;p48">
                  <a:extLst>
                    <a:ext uri="{FF2B5EF4-FFF2-40B4-BE49-F238E27FC236}">
                      <a16:creationId xmlns:a16="http://schemas.microsoft.com/office/drawing/2014/main" id="{49F47541-624F-3092-CF77-608E7168C4F7}"/>
                    </a:ext>
                  </a:extLst>
                </p:cNvPr>
                <p:cNvSpPr/>
                <p:nvPr/>
              </p:nvSpPr>
              <p:spPr>
                <a:xfrm>
                  <a:off x="4653308" y="4976545"/>
                  <a:ext cx="29434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34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542" y="9696"/>
                      </a:lnTo>
                      <a:cubicBezTo>
                        <a:pt x="29684" y="9030"/>
                        <a:pt x="29779" y="8077"/>
                        <a:pt x="28542" y="7506"/>
                      </a:cubicBezTo>
                      <a:lnTo>
                        <a:pt x="16264" y="457"/>
                      </a:lnTo>
                      <a:cubicBezTo>
                        <a:pt x="15068" y="-152"/>
                        <a:pt x="13652" y="-152"/>
                        <a:pt x="12457" y="457"/>
                      </a:cubicBezTo>
                      <a:lnTo>
                        <a:pt x="750" y="7220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40" name="Google Shape;4641;p48">
                  <a:extLst>
                    <a:ext uri="{FF2B5EF4-FFF2-40B4-BE49-F238E27FC236}">
                      <a16:creationId xmlns:a16="http://schemas.microsoft.com/office/drawing/2014/main" id="{90CECEF5-A1BF-D9EC-0F8A-69FA3C5D0AB0}"/>
                    </a:ext>
                  </a:extLst>
                </p:cNvPr>
                <p:cNvSpPr/>
                <p:nvPr/>
              </p:nvSpPr>
              <p:spPr>
                <a:xfrm>
                  <a:off x="4636115" y="4966449"/>
                  <a:ext cx="29341" cy="1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47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16" y="17212"/>
                        <a:pt x="15583" y="17212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53" name="Google Shape;4642;p48">
                  <a:extLst>
                    <a:ext uri="{FF2B5EF4-FFF2-40B4-BE49-F238E27FC236}">
                      <a16:creationId xmlns:a16="http://schemas.microsoft.com/office/drawing/2014/main" id="{661AA54B-822C-56F7-6F57-5D98C25B2D8F}"/>
                    </a:ext>
                  </a:extLst>
                </p:cNvPr>
                <p:cNvSpPr/>
                <p:nvPr/>
              </p:nvSpPr>
              <p:spPr>
                <a:xfrm>
                  <a:off x="4618793" y="4956352"/>
                  <a:ext cx="29341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106" extrusionOk="0">
                      <a:moveTo>
                        <a:pt x="716" y="9601"/>
                      </a:moveTo>
                      <a:lnTo>
                        <a:pt x="12898" y="16650"/>
                      </a:lnTo>
                      <a:cubicBezTo>
                        <a:pt x="14127" y="17259"/>
                        <a:pt x="15572" y="17259"/>
                        <a:pt x="16801" y="16650"/>
                      </a:cubicBezTo>
                      <a:lnTo>
                        <a:pt x="28412" y="9887"/>
                      </a:lnTo>
                      <a:cubicBezTo>
                        <a:pt x="29554" y="9220"/>
                        <a:pt x="29745" y="8268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8077"/>
                        <a:pt x="-331" y="9030"/>
                        <a:pt x="716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54" name="Google Shape;4643;p48">
                  <a:extLst>
                    <a:ext uri="{FF2B5EF4-FFF2-40B4-BE49-F238E27FC236}">
                      <a16:creationId xmlns:a16="http://schemas.microsoft.com/office/drawing/2014/main" id="{F03B4F7D-540E-C12A-0DFF-1689D9C5C431}"/>
                    </a:ext>
                  </a:extLst>
                </p:cNvPr>
                <p:cNvSpPr/>
                <p:nvPr/>
              </p:nvSpPr>
              <p:spPr>
                <a:xfrm>
                  <a:off x="4601470" y="4946446"/>
                  <a:ext cx="293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11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55" name="Google Shape;4644;p48">
                  <a:extLst>
                    <a:ext uri="{FF2B5EF4-FFF2-40B4-BE49-F238E27FC236}">
                      <a16:creationId xmlns:a16="http://schemas.microsoft.com/office/drawing/2014/main" id="{2137CDA6-654E-EC9C-0530-48CA0B0FCAE9}"/>
                    </a:ext>
                  </a:extLst>
                </p:cNvPr>
                <p:cNvSpPr/>
                <p:nvPr/>
              </p:nvSpPr>
              <p:spPr>
                <a:xfrm>
                  <a:off x="4584137" y="4936445"/>
                  <a:ext cx="2929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91" h="17011" extrusionOk="0">
                      <a:moveTo>
                        <a:pt x="726" y="9506"/>
                      </a:moveTo>
                      <a:lnTo>
                        <a:pt x="12814" y="16554"/>
                      </a:lnTo>
                      <a:cubicBezTo>
                        <a:pt x="14043" y="17164"/>
                        <a:pt x="15487" y="17164"/>
                        <a:pt x="16716" y="16554"/>
                      </a:cubicBezTo>
                      <a:lnTo>
                        <a:pt x="28328" y="9792"/>
                      </a:lnTo>
                      <a:cubicBezTo>
                        <a:pt x="29565" y="9125"/>
                        <a:pt x="29660" y="8077"/>
                        <a:pt x="28328" y="7506"/>
                      </a:cubicBezTo>
                      <a:lnTo>
                        <a:pt x="16145" y="457"/>
                      </a:lnTo>
                      <a:cubicBezTo>
                        <a:pt x="14916" y="-152"/>
                        <a:pt x="13471" y="-152"/>
                        <a:pt x="12243" y="457"/>
                      </a:cubicBezTo>
                      <a:lnTo>
                        <a:pt x="631" y="7220"/>
                      </a:lnTo>
                      <a:cubicBezTo>
                        <a:pt x="-130" y="7982"/>
                        <a:pt x="-321" y="8935"/>
                        <a:pt x="72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56" name="Google Shape;4645;p48">
                  <a:extLst>
                    <a:ext uri="{FF2B5EF4-FFF2-40B4-BE49-F238E27FC236}">
                      <a16:creationId xmlns:a16="http://schemas.microsoft.com/office/drawing/2014/main" id="{5A8218C5-9305-8A73-8631-8381299A6107}"/>
                    </a:ext>
                  </a:extLst>
                </p:cNvPr>
                <p:cNvSpPr/>
                <p:nvPr/>
              </p:nvSpPr>
              <p:spPr>
                <a:xfrm>
                  <a:off x="4566835" y="4926444"/>
                  <a:ext cx="29390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90" h="17011" extrusionOk="0">
                      <a:moveTo>
                        <a:pt x="706" y="9506"/>
                      </a:moveTo>
                      <a:lnTo>
                        <a:pt x="12888" y="16554"/>
                      </a:lnTo>
                      <a:cubicBezTo>
                        <a:pt x="14117" y="17164"/>
                        <a:pt x="15562" y="17164"/>
                        <a:pt x="16791" y="16554"/>
                      </a:cubicBezTo>
                      <a:lnTo>
                        <a:pt x="28498" y="9791"/>
                      </a:lnTo>
                      <a:cubicBezTo>
                        <a:pt x="29640" y="9125"/>
                        <a:pt x="29735" y="8077"/>
                        <a:pt x="28498" y="7506"/>
                      </a:cubicBezTo>
                      <a:lnTo>
                        <a:pt x="16315" y="457"/>
                      </a:lnTo>
                      <a:cubicBezTo>
                        <a:pt x="15086" y="-152"/>
                        <a:pt x="13641" y="-152"/>
                        <a:pt x="12413" y="457"/>
                      </a:cubicBezTo>
                      <a:lnTo>
                        <a:pt x="801" y="7220"/>
                      </a:lnTo>
                      <a:cubicBezTo>
                        <a:pt x="-151" y="7982"/>
                        <a:pt x="-341" y="8934"/>
                        <a:pt x="70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57" name="Google Shape;4646;p48">
                  <a:extLst>
                    <a:ext uri="{FF2B5EF4-FFF2-40B4-BE49-F238E27FC236}">
                      <a16:creationId xmlns:a16="http://schemas.microsoft.com/office/drawing/2014/main" id="{F824FFB6-5ECB-B726-FAF8-9E9F0CB76EAB}"/>
                    </a:ext>
                  </a:extLst>
                </p:cNvPr>
                <p:cNvSpPr/>
                <p:nvPr/>
              </p:nvSpPr>
              <p:spPr>
                <a:xfrm>
                  <a:off x="4549576" y="4916443"/>
                  <a:ext cx="29326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26" h="17011" extrusionOk="0">
                      <a:moveTo>
                        <a:pt x="642" y="9506"/>
                      </a:moveTo>
                      <a:lnTo>
                        <a:pt x="12825" y="16554"/>
                      </a:lnTo>
                      <a:cubicBezTo>
                        <a:pt x="14054" y="17164"/>
                        <a:pt x="15499" y="17164"/>
                        <a:pt x="16727" y="16554"/>
                      </a:cubicBezTo>
                      <a:lnTo>
                        <a:pt x="28434" y="9792"/>
                      </a:lnTo>
                      <a:cubicBezTo>
                        <a:pt x="29576" y="9125"/>
                        <a:pt x="29672" y="8077"/>
                        <a:pt x="28434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220"/>
                      </a:lnTo>
                      <a:cubicBezTo>
                        <a:pt x="-214" y="7982"/>
                        <a:pt x="-214" y="8935"/>
                        <a:pt x="642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58" name="Google Shape;4647;p48">
                  <a:extLst>
                    <a:ext uri="{FF2B5EF4-FFF2-40B4-BE49-F238E27FC236}">
                      <a16:creationId xmlns:a16="http://schemas.microsoft.com/office/drawing/2014/main" id="{C29277D4-6147-33DC-FC0B-3EF7CB4F6CDE}"/>
                    </a:ext>
                  </a:extLst>
                </p:cNvPr>
                <p:cNvSpPr/>
                <p:nvPr/>
              </p:nvSpPr>
              <p:spPr>
                <a:xfrm>
                  <a:off x="4532218" y="4906536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8363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59" name="Google Shape;4648;p48">
                  <a:extLst>
                    <a:ext uri="{FF2B5EF4-FFF2-40B4-BE49-F238E27FC236}">
                      <a16:creationId xmlns:a16="http://schemas.microsoft.com/office/drawing/2014/main" id="{870A0569-20C0-0BA2-5B10-C9D15C71C79F}"/>
                    </a:ext>
                  </a:extLst>
                </p:cNvPr>
                <p:cNvSpPr/>
                <p:nvPr/>
              </p:nvSpPr>
              <p:spPr>
                <a:xfrm>
                  <a:off x="4514896" y="4896535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60" name="Google Shape;4649;p48">
                  <a:extLst>
                    <a:ext uri="{FF2B5EF4-FFF2-40B4-BE49-F238E27FC236}">
                      <a16:creationId xmlns:a16="http://schemas.microsoft.com/office/drawing/2014/main" id="{6105AE09-6E72-C6AB-D495-CB141F0FF296}"/>
                    </a:ext>
                  </a:extLst>
                </p:cNvPr>
                <p:cNvSpPr/>
                <p:nvPr/>
              </p:nvSpPr>
              <p:spPr>
                <a:xfrm>
                  <a:off x="4722536" y="5016484"/>
                  <a:ext cx="37680" cy="217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80" h="21745" extrusionOk="0">
                      <a:moveTo>
                        <a:pt x="716" y="9477"/>
                      </a:moveTo>
                      <a:lnTo>
                        <a:pt x="21274" y="21288"/>
                      </a:lnTo>
                      <a:cubicBezTo>
                        <a:pt x="22503" y="21898"/>
                        <a:pt x="23948" y="21898"/>
                        <a:pt x="25176" y="21288"/>
                      </a:cubicBezTo>
                      <a:lnTo>
                        <a:pt x="36788" y="14526"/>
                      </a:lnTo>
                      <a:cubicBezTo>
                        <a:pt x="37930" y="13859"/>
                        <a:pt x="38025" y="12811"/>
                        <a:pt x="36788" y="12240"/>
                      </a:cubicBezTo>
                      <a:lnTo>
                        <a:pt x="16230" y="429"/>
                      </a:lnTo>
                      <a:cubicBezTo>
                        <a:pt x="14991" y="-143"/>
                        <a:pt x="13566" y="-143"/>
                        <a:pt x="12327" y="429"/>
                      </a:cubicBezTo>
                      <a:lnTo>
                        <a:pt x="716" y="7192"/>
                      </a:lnTo>
                      <a:cubicBezTo>
                        <a:pt x="-141" y="7858"/>
                        <a:pt x="-331" y="8906"/>
                        <a:pt x="716" y="947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61" name="Google Shape;4650;p48">
                  <a:extLst>
                    <a:ext uri="{FF2B5EF4-FFF2-40B4-BE49-F238E27FC236}">
                      <a16:creationId xmlns:a16="http://schemas.microsoft.com/office/drawing/2014/main" id="{599562A3-131B-5F0B-9495-B5F2CE66BC34}"/>
                    </a:ext>
                  </a:extLst>
                </p:cNvPr>
                <p:cNvSpPr/>
                <p:nvPr/>
              </p:nvSpPr>
              <p:spPr>
                <a:xfrm>
                  <a:off x="4481005" y="4886460"/>
                  <a:ext cx="46109" cy="241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109" h="24112" extrusionOk="0">
                      <a:moveTo>
                        <a:pt x="33141" y="436"/>
                      </a:moveTo>
                      <a:lnTo>
                        <a:pt x="45324" y="7484"/>
                      </a:lnTo>
                      <a:cubicBezTo>
                        <a:pt x="46371" y="8056"/>
                        <a:pt x="46371" y="9008"/>
                        <a:pt x="45324" y="9580"/>
                      </a:cubicBezTo>
                      <a:lnTo>
                        <a:pt x="33046" y="16723"/>
                      </a:lnTo>
                      <a:cubicBezTo>
                        <a:pt x="31910" y="17305"/>
                        <a:pt x="30566" y="17305"/>
                        <a:pt x="29429" y="16723"/>
                      </a:cubicBezTo>
                      <a:lnTo>
                        <a:pt x="28478" y="16152"/>
                      </a:lnTo>
                      <a:cubicBezTo>
                        <a:pt x="27408" y="15581"/>
                        <a:pt x="26121" y="15581"/>
                        <a:pt x="25051" y="16152"/>
                      </a:cubicBezTo>
                      <a:lnTo>
                        <a:pt x="12107" y="23677"/>
                      </a:lnTo>
                      <a:cubicBezTo>
                        <a:pt x="10971" y="24258"/>
                        <a:pt x="9627" y="24258"/>
                        <a:pt x="8490" y="23677"/>
                      </a:cubicBezTo>
                      <a:lnTo>
                        <a:pt x="686" y="19200"/>
                      </a:lnTo>
                      <a:cubicBezTo>
                        <a:pt x="107" y="18952"/>
                        <a:pt x="-157" y="18276"/>
                        <a:pt x="96" y="17695"/>
                      </a:cubicBezTo>
                      <a:cubicBezTo>
                        <a:pt x="211" y="17428"/>
                        <a:pt x="421" y="17219"/>
                        <a:pt x="686" y="17105"/>
                      </a:cubicBezTo>
                      <a:lnTo>
                        <a:pt x="12868" y="10056"/>
                      </a:lnTo>
                      <a:lnTo>
                        <a:pt x="15438" y="8627"/>
                      </a:lnTo>
                      <a:lnTo>
                        <a:pt x="17247" y="7580"/>
                      </a:lnTo>
                      <a:lnTo>
                        <a:pt x="19055" y="6532"/>
                      </a:lnTo>
                      <a:lnTo>
                        <a:pt x="29525" y="436"/>
                      </a:lnTo>
                      <a:cubicBezTo>
                        <a:pt x="30661" y="-145"/>
                        <a:pt x="32005" y="-145"/>
                        <a:pt x="33141" y="43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62" name="Google Shape;4651;p48">
                  <a:extLst>
                    <a:ext uri="{FF2B5EF4-FFF2-40B4-BE49-F238E27FC236}">
                      <a16:creationId xmlns:a16="http://schemas.microsoft.com/office/drawing/2014/main" id="{840D88D6-FBFD-BF08-3932-DDEF3F5E49C6}"/>
                    </a:ext>
                  </a:extLst>
                </p:cNvPr>
                <p:cNvSpPr/>
                <p:nvPr/>
              </p:nvSpPr>
              <p:spPr>
                <a:xfrm>
                  <a:off x="4680529" y="5050364"/>
                  <a:ext cx="29375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5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411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63" name="Google Shape;4652;p48">
                  <a:extLst>
                    <a:ext uri="{FF2B5EF4-FFF2-40B4-BE49-F238E27FC236}">
                      <a16:creationId xmlns:a16="http://schemas.microsoft.com/office/drawing/2014/main" id="{C847EB69-ED79-15F1-D9F2-3025DF2450CD}"/>
                    </a:ext>
                  </a:extLst>
                </p:cNvPr>
                <p:cNvSpPr/>
                <p:nvPr/>
              </p:nvSpPr>
              <p:spPr>
                <a:xfrm>
                  <a:off x="4663322" y="5040268"/>
                  <a:ext cx="28938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38" h="17011" extrusionOk="0">
                      <a:moveTo>
                        <a:pt x="254" y="9506"/>
                      </a:moveTo>
                      <a:lnTo>
                        <a:pt x="12532" y="16554"/>
                      </a:lnTo>
                      <a:cubicBezTo>
                        <a:pt x="13760" y="17164"/>
                        <a:pt x="15205" y="17164"/>
                        <a:pt x="16434" y="16554"/>
                      </a:cubicBezTo>
                      <a:lnTo>
                        <a:pt x="28046" y="9792"/>
                      </a:lnTo>
                      <a:cubicBezTo>
                        <a:pt x="29188" y="9125"/>
                        <a:pt x="29283" y="8077"/>
                        <a:pt x="28046" y="7506"/>
                      </a:cubicBezTo>
                      <a:lnTo>
                        <a:pt x="15863" y="457"/>
                      </a:lnTo>
                      <a:cubicBezTo>
                        <a:pt x="14634" y="-152"/>
                        <a:pt x="13189" y="-152"/>
                        <a:pt x="11961" y="457"/>
                      </a:cubicBezTo>
                      <a:lnTo>
                        <a:pt x="254" y="7220"/>
                      </a:lnTo>
                      <a:cubicBezTo>
                        <a:pt x="254" y="7982"/>
                        <a:pt x="-317" y="8935"/>
                        <a:pt x="25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64" name="Google Shape;4653;p48">
                  <a:extLst>
                    <a:ext uri="{FF2B5EF4-FFF2-40B4-BE49-F238E27FC236}">
                      <a16:creationId xmlns:a16="http://schemas.microsoft.com/office/drawing/2014/main" id="{25D36BEC-4C46-B762-4A68-E2BE7586F44F}"/>
                    </a:ext>
                  </a:extLst>
                </p:cNvPr>
                <p:cNvSpPr/>
                <p:nvPr/>
              </p:nvSpPr>
              <p:spPr>
                <a:xfrm>
                  <a:off x="4646050" y="5030457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8268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65" name="Google Shape;4654;p48">
                  <a:extLst>
                    <a:ext uri="{FF2B5EF4-FFF2-40B4-BE49-F238E27FC236}">
                      <a16:creationId xmlns:a16="http://schemas.microsoft.com/office/drawing/2014/main" id="{E0CD2F5A-DFF2-E8BE-59DE-F6568F354FBB}"/>
                    </a:ext>
                  </a:extLst>
                </p:cNvPr>
                <p:cNvSpPr/>
                <p:nvPr/>
              </p:nvSpPr>
              <p:spPr>
                <a:xfrm>
                  <a:off x="4499297" y="4945494"/>
                  <a:ext cx="29352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52" h="17011" extrusionOk="0">
                      <a:moveTo>
                        <a:pt x="668" y="9506"/>
                      </a:moveTo>
                      <a:lnTo>
                        <a:pt x="12851" y="16554"/>
                      </a:lnTo>
                      <a:cubicBezTo>
                        <a:pt x="14080" y="17164"/>
                        <a:pt x="15524" y="17164"/>
                        <a:pt x="16753" y="16554"/>
                      </a:cubicBezTo>
                      <a:lnTo>
                        <a:pt x="28460" y="9791"/>
                      </a:lnTo>
                      <a:cubicBezTo>
                        <a:pt x="29602" y="9125"/>
                        <a:pt x="29697" y="8077"/>
                        <a:pt x="28460" y="7506"/>
                      </a:cubicBezTo>
                      <a:lnTo>
                        <a:pt x="16277" y="457"/>
                      </a:lnTo>
                      <a:cubicBezTo>
                        <a:pt x="15048" y="-152"/>
                        <a:pt x="13604" y="-152"/>
                        <a:pt x="12375" y="457"/>
                      </a:cubicBezTo>
                      <a:lnTo>
                        <a:pt x="763" y="7220"/>
                      </a:lnTo>
                      <a:cubicBezTo>
                        <a:pt x="-189" y="7982"/>
                        <a:pt x="-284" y="8934"/>
                        <a:pt x="66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66" name="Google Shape;4655;p48">
                  <a:extLst>
                    <a:ext uri="{FF2B5EF4-FFF2-40B4-BE49-F238E27FC236}">
                      <a16:creationId xmlns:a16="http://schemas.microsoft.com/office/drawing/2014/main" id="{F935DFE1-46E2-3213-E0CA-8F4AE0FF03EB}"/>
                    </a:ext>
                  </a:extLst>
                </p:cNvPr>
                <p:cNvSpPr/>
                <p:nvPr/>
              </p:nvSpPr>
              <p:spPr>
                <a:xfrm>
                  <a:off x="4482022" y="4935683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7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67" name="Google Shape;4656;p48">
                  <a:extLst>
                    <a:ext uri="{FF2B5EF4-FFF2-40B4-BE49-F238E27FC236}">
                      <a16:creationId xmlns:a16="http://schemas.microsoft.com/office/drawing/2014/main" id="{5127035F-7476-D304-2F90-509979FAACC6}"/>
                    </a:ext>
                  </a:extLst>
                </p:cNvPr>
                <p:cNvSpPr/>
                <p:nvPr/>
              </p:nvSpPr>
              <p:spPr>
                <a:xfrm>
                  <a:off x="4464795" y="4925682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8268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68" name="Google Shape;4657;p48">
                  <a:extLst>
                    <a:ext uri="{FF2B5EF4-FFF2-40B4-BE49-F238E27FC236}">
                      <a16:creationId xmlns:a16="http://schemas.microsoft.com/office/drawing/2014/main" id="{9DE6946A-A7F6-574C-182E-186E8DAA21A8}"/>
                    </a:ext>
                  </a:extLst>
                </p:cNvPr>
                <p:cNvSpPr/>
                <p:nvPr/>
              </p:nvSpPr>
              <p:spPr>
                <a:xfrm>
                  <a:off x="4447522" y="4915490"/>
                  <a:ext cx="29387" cy="172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7202" extrusionOk="0">
                      <a:moveTo>
                        <a:pt x="761" y="9601"/>
                      </a:moveTo>
                      <a:lnTo>
                        <a:pt x="12944" y="16745"/>
                      </a:lnTo>
                      <a:cubicBezTo>
                        <a:pt x="14173" y="17355"/>
                        <a:pt x="15618" y="17355"/>
                        <a:pt x="16846" y="16745"/>
                      </a:cubicBezTo>
                      <a:lnTo>
                        <a:pt x="28458" y="9982"/>
                      </a:lnTo>
                      <a:cubicBezTo>
                        <a:pt x="29600" y="9316"/>
                        <a:pt x="29791" y="8363"/>
                        <a:pt x="28458" y="7792"/>
                      </a:cubicBezTo>
                      <a:lnTo>
                        <a:pt x="16180" y="457"/>
                      </a:lnTo>
                      <a:cubicBezTo>
                        <a:pt x="14951" y="-152"/>
                        <a:pt x="13507" y="-152"/>
                        <a:pt x="12278" y="457"/>
                      </a:cubicBezTo>
                      <a:lnTo>
                        <a:pt x="666" y="7220"/>
                      </a:lnTo>
                      <a:cubicBezTo>
                        <a:pt x="-190" y="8077"/>
                        <a:pt x="-286" y="8935"/>
                        <a:pt x="761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69" name="Google Shape;4658;p48">
                  <a:extLst>
                    <a:ext uri="{FF2B5EF4-FFF2-40B4-BE49-F238E27FC236}">
                      <a16:creationId xmlns:a16="http://schemas.microsoft.com/office/drawing/2014/main" id="{56F8D5C0-FBFD-3D5A-D94C-5FE73B6D8293}"/>
                    </a:ext>
                  </a:extLst>
                </p:cNvPr>
                <p:cNvSpPr/>
                <p:nvPr/>
              </p:nvSpPr>
              <p:spPr>
                <a:xfrm>
                  <a:off x="4624469" y="5017884"/>
                  <a:ext cx="34098" cy="193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098" h="19393" extrusionOk="0">
                      <a:moveTo>
                        <a:pt x="1035" y="9411"/>
                      </a:moveTo>
                      <a:lnTo>
                        <a:pt x="17691" y="18936"/>
                      </a:lnTo>
                      <a:cubicBezTo>
                        <a:pt x="18887" y="19546"/>
                        <a:pt x="20303" y="19546"/>
                        <a:pt x="21499" y="18936"/>
                      </a:cubicBezTo>
                      <a:lnTo>
                        <a:pt x="33205" y="12268"/>
                      </a:lnTo>
                      <a:cubicBezTo>
                        <a:pt x="34348" y="11602"/>
                        <a:pt x="34443" y="10554"/>
                        <a:pt x="33205" y="9982"/>
                      </a:cubicBezTo>
                      <a:lnTo>
                        <a:pt x="16549" y="457"/>
                      </a:lnTo>
                      <a:cubicBezTo>
                        <a:pt x="15321" y="-152"/>
                        <a:pt x="13876" y="-152"/>
                        <a:pt x="12647" y="457"/>
                      </a:cubicBezTo>
                      <a:lnTo>
                        <a:pt x="1035" y="7220"/>
                      </a:lnTo>
                      <a:cubicBezTo>
                        <a:pt x="-297" y="7887"/>
                        <a:pt x="-392" y="8839"/>
                        <a:pt x="1035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70" name="Google Shape;4659;p48">
                  <a:extLst>
                    <a:ext uri="{FF2B5EF4-FFF2-40B4-BE49-F238E27FC236}">
                      <a16:creationId xmlns:a16="http://schemas.microsoft.com/office/drawing/2014/main" id="{A5ADEBF2-D26A-31E9-83A5-2B2A126DDC65}"/>
                    </a:ext>
                  </a:extLst>
                </p:cNvPr>
                <p:cNvSpPr/>
                <p:nvPr/>
              </p:nvSpPr>
              <p:spPr>
                <a:xfrm>
                  <a:off x="4516514" y="4955590"/>
                  <a:ext cx="33778" cy="193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78" h="19392" extrusionOk="0">
                      <a:moveTo>
                        <a:pt x="679" y="9411"/>
                      </a:moveTo>
                      <a:lnTo>
                        <a:pt x="17335" y="18936"/>
                      </a:lnTo>
                      <a:cubicBezTo>
                        <a:pt x="18563" y="19545"/>
                        <a:pt x="20008" y="19545"/>
                        <a:pt x="21237" y="18936"/>
                      </a:cubicBezTo>
                      <a:lnTo>
                        <a:pt x="32849" y="12173"/>
                      </a:lnTo>
                      <a:cubicBezTo>
                        <a:pt x="33991" y="11506"/>
                        <a:pt x="34181" y="10554"/>
                        <a:pt x="32849" y="9982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71" name="Google Shape;4660;p48">
                  <a:extLst>
                    <a:ext uri="{FF2B5EF4-FFF2-40B4-BE49-F238E27FC236}">
                      <a16:creationId xmlns:a16="http://schemas.microsoft.com/office/drawing/2014/main" id="{EFB0ACD1-E3AD-4FD5-4932-DAAC1B458DBB}"/>
                    </a:ext>
                  </a:extLst>
                </p:cNvPr>
                <p:cNvSpPr/>
                <p:nvPr/>
              </p:nvSpPr>
              <p:spPr>
                <a:xfrm>
                  <a:off x="4538177" y="4968068"/>
                  <a:ext cx="98308" cy="56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308" h="56826" extrusionOk="0">
                      <a:moveTo>
                        <a:pt x="716" y="9411"/>
                      </a:moveTo>
                      <a:lnTo>
                        <a:pt x="81902" y="56369"/>
                      </a:lnTo>
                      <a:cubicBezTo>
                        <a:pt x="83131" y="56978"/>
                        <a:pt x="84576" y="56978"/>
                        <a:pt x="85804" y="56369"/>
                      </a:cubicBezTo>
                      <a:lnTo>
                        <a:pt x="97416" y="49606"/>
                      </a:lnTo>
                      <a:cubicBezTo>
                        <a:pt x="98558" y="48939"/>
                        <a:pt x="98653" y="47987"/>
                        <a:pt x="97416" y="47415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887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72" name="Google Shape;4661;p48">
                  <a:extLst>
                    <a:ext uri="{FF2B5EF4-FFF2-40B4-BE49-F238E27FC236}">
                      <a16:creationId xmlns:a16="http://schemas.microsoft.com/office/drawing/2014/main" id="{57BF1812-9015-85B4-DF07-FE4BDF9A358C}"/>
                    </a:ext>
                  </a:extLst>
                </p:cNvPr>
                <p:cNvSpPr/>
                <p:nvPr/>
              </p:nvSpPr>
              <p:spPr>
                <a:xfrm>
                  <a:off x="4683753" y="5013502"/>
                  <a:ext cx="29387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6916" extrusionOk="0">
                      <a:moveTo>
                        <a:pt x="761" y="9411"/>
                      </a:moveTo>
                      <a:lnTo>
                        <a:pt x="12944" y="16459"/>
                      </a:lnTo>
                      <a:cubicBezTo>
                        <a:pt x="14173" y="17069"/>
                        <a:pt x="15618" y="17069"/>
                        <a:pt x="16846" y="16459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125"/>
                      </a:lnTo>
                      <a:cubicBezTo>
                        <a:pt x="-190" y="7792"/>
                        <a:pt x="-286" y="8839"/>
                        <a:pt x="761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73" name="Google Shape;4662;p48">
                  <a:extLst>
                    <a:ext uri="{FF2B5EF4-FFF2-40B4-BE49-F238E27FC236}">
                      <a16:creationId xmlns:a16="http://schemas.microsoft.com/office/drawing/2014/main" id="{889F2423-CB9B-10C7-C71B-6851C3B20C8D}"/>
                    </a:ext>
                  </a:extLst>
                </p:cNvPr>
                <p:cNvSpPr/>
                <p:nvPr/>
              </p:nvSpPr>
              <p:spPr>
                <a:xfrm>
                  <a:off x="4666502" y="5003310"/>
                  <a:ext cx="2937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4" h="17106" extrusionOk="0">
                      <a:moveTo>
                        <a:pt x="690" y="9601"/>
                      </a:moveTo>
                      <a:lnTo>
                        <a:pt x="12873" y="16650"/>
                      </a:lnTo>
                      <a:cubicBezTo>
                        <a:pt x="14102" y="17259"/>
                        <a:pt x="15546" y="17259"/>
                        <a:pt x="16775" y="16650"/>
                      </a:cubicBezTo>
                      <a:lnTo>
                        <a:pt x="28482" y="9982"/>
                      </a:lnTo>
                      <a:cubicBezTo>
                        <a:pt x="29624" y="9316"/>
                        <a:pt x="29719" y="8268"/>
                        <a:pt x="28482" y="7696"/>
                      </a:cubicBezTo>
                      <a:lnTo>
                        <a:pt x="16109" y="457"/>
                      </a:lnTo>
                      <a:cubicBezTo>
                        <a:pt x="14880" y="-152"/>
                        <a:pt x="13435" y="-152"/>
                        <a:pt x="12207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74" name="Google Shape;4663;p48">
                  <a:extLst>
                    <a:ext uri="{FF2B5EF4-FFF2-40B4-BE49-F238E27FC236}">
                      <a16:creationId xmlns:a16="http://schemas.microsoft.com/office/drawing/2014/main" id="{DC0ACB6F-1CE1-3AC3-B7E0-91C0CE6A4FF6}"/>
                    </a:ext>
                  </a:extLst>
                </p:cNvPr>
                <p:cNvSpPr/>
                <p:nvPr/>
              </p:nvSpPr>
              <p:spPr>
                <a:xfrm>
                  <a:off x="4649277" y="4993405"/>
                  <a:ext cx="2931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3" h="17011" extrusionOk="0">
                      <a:moveTo>
                        <a:pt x="688" y="9506"/>
                      </a:moveTo>
                      <a:lnTo>
                        <a:pt x="12871" y="16554"/>
                      </a:lnTo>
                      <a:cubicBezTo>
                        <a:pt x="14099" y="17164"/>
                        <a:pt x="15544" y="17164"/>
                        <a:pt x="16773" y="16554"/>
                      </a:cubicBezTo>
                      <a:lnTo>
                        <a:pt x="28385" y="9791"/>
                      </a:lnTo>
                      <a:cubicBezTo>
                        <a:pt x="29527" y="9125"/>
                        <a:pt x="29717" y="8077"/>
                        <a:pt x="28385" y="7506"/>
                      </a:cubicBezTo>
                      <a:lnTo>
                        <a:pt x="16202" y="457"/>
                      </a:lnTo>
                      <a:cubicBezTo>
                        <a:pt x="14973" y="-152"/>
                        <a:pt x="13528" y="-152"/>
                        <a:pt x="12299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4"/>
                        <a:pt x="68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75" name="Google Shape;4664;p48">
                  <a:extLst>
                    <a:ext uri="{FF2B5EF4-FFF2-40B4-BE49-F238E27FC236}">
                      <a16:creationId xmlns:a16="http://schemas.microsoft.com/office/drawing/2014/main" id="{53DE13D2-5B2E-8825-F77E-656267A351E4}"/>
                    </a:ext>
                  </a:extLst>
                </p:cNvPr>
                <p:cNvSpPr/>
                <p:nvPr/>
              </p:nvSpPr>
              <p:spPr>
                <a:xfrm>
                  <a:off x="4631964" y="4983594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506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76" name="Google Shape;4665;p48">
                  <a:extLst>
                    <a:ext uri="{FF2B5EF4-FFF2-40B4-BE49-F238E27FC236}">
                      <a16:creationId xmlns:a16="http://schemas.microsoft.com/office/drawing/2014/main" id="{A64383F1-6E1E-F73C-FE1C-4C54D135931A}"/>
                    </a:ext>
                  </a:extLst>
                </p:cNvPr>
                <p:cNvSpPr/>
                <p:nvPr/>
              </p:nvSpPr>
              <p:spPr>
                <a:xfrm>
                  <a:off x="4614700" y="4973593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650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77" name="Google Shape;4666;p48">
                  <a:extLst>
                    <a:ext uri="{FF2B5EF4-FFF2-40B4-BE49-F238E27FC236}">
                      <a16:creationId xmlns:a16="http://schemas.microsoft.com/office/drawing/2014/main" id="{B229BBC4-2631-F789-492C-FA4D5BBD6AB2}"/>
                    </a:ext>
                  </a:extLst>
                </p:cNvPr>
                <p:cNvSpPr/>
                <p:nvPr/>
              </p:nvSpPr>
              <p:spPr>
                <a:xfrm>
                  <a:off x="4597237" y="4963591"/>
                  <a:ext cx="295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1" h="16916" extrusionOk="0">
                      <a:moveTo>
                        <a:pt x="857" y="9411"/>
                      </a:moveTo>
                      <a:lnTo>
                        <a:pt x="13135" y="16459"/>
                      </a:lnTo>
                      <a:cubicBezTo>
                        <a:pt x="14363" y="17069"/>
                        <a:pt x="15808" y="17069"/>
                        <a:pt x="17037" y="16459"/>
                      </a:cubicBezTo>
                      <a:lnTo>
                        <a:pt x="28648" y="9792"/>
                      </a:lnTo>
                      <a:cubicBezTo>
                        <a:pt x="29791" y="9125"/>
                        <a:pt x="29886" y="8077"/>
                        <a:pt x="28648" y="7506"/>
                      </a:cubicBezTo>
                      <a:lnTo>
                        <a:pt x="16466" y="457"/>
                      </a:lnTo>
                      <a:cubicBezTo>
                        <a:pt x="15237" y="-152"/>
                        <a:pt x="13792" y="-152"/>
                        <a:pt x="12563" y="457"/>
                      </a:cubicBezTo>
                      <a:lnTo>
                        <a:pt x="857" y="7220"/>
                      </a:lnTo>
                      <a:cubicBezTo>
                        <a:pt x="-286" y="7791"/>
                        <a:pt x="-286" y="8458"/>
                        <a:pt x="85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78" name="Google Shape;4667;p48">
                  <a:extLst>
                    <a:ext uri="{FF2B5EF4-FFF2-40B4-BE49-F238E27FC236}">
                      <a16:creationId xmlns:a16="http://schemas.microsoft.com/office/drawing/2014/main" id="{B35EC62E-0D8B-D0AF-E84A-EB661D25226D}"/>
                    </a:ext>
                  </a:extLst>
                </p:cNvPr>
                <p:cNvSpPr/>
                <p:nvPr/>
              </p:nvSpPr>
              <p:spPr>
                <a:xfrm>
                  <a:off x="4580242" y="4953400"/>
                  <a:ext cx="29308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08" h="17106" extrusionOk="0">
                      <a:moveTo>
                        <a:pt x="624" y="9601"/>
                      </a:moveTo>
                      <a:lnTo>
                        <a:pt x="12807" y="16650"/>
                      </a:lnTo>
                      <a:cubicBezTo>
                        <a:pt x="14036" y="17259"/>
                        <a:pt x="15481" y="17259"/>
                        <a:pt x="16709" y="16650"/>
                      </a:cubicBezTo>
                      <a:lnTo>
                        <a:pt x="28416" y="9887"/>
                      </a:lnTo>
                      <a:cubicBezTo>
                        <a:pt x="29558" y="9220"/>
                        <a:pt x="29654" y="8268"/>
                        <a:pt x="28416" y="7601"/>
                      </a:cubicBezTo>
                      <a:lnTo>
                        <a:pt x="16709" y="457"/>
                      </a:lnTo>
                      <a:cubicBezTo>
                        <a:pt x="15481" y="-152"/>
                        <a:pt x="14036" y="-152"/>
                        <a:pt x="12807" y="457"/>
                      </a:cubicBezTo>
                      <a:lnTo>
                        <a:pt x="1195" y="7220"/>
                      </a:lnTo>
                      <a:cubicBezTo>
                        <a:pt x="-232" y="8077"/>
                        <a:pt x="-327" y="9125"/>
                        <a:pt x="624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79" name="Google Shape;4668;p48">
                  <a:extLst>
                    <a:ext uri="{FF2B5EF4-FFF2-40B4-BE49-F238E27FC236}">
                      <a16:creationId xmlns:a16="http://schemas.microsoft.com/office/drawing/2014/main" id="{1FE80896-3BD7-8155-F770-DB875CF2901F}"/>
                    </a:ext>
                  </a:extLst>
                </p:cNvPr>
                <p:cNvSpPr/>
                <p:nvPr/>
              </p:nvSpPr>
              <p:spPr>
                <a:xfrm>
                  <a:off x="4562889" y="4943589"/>
                  <a:ext cx="29375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5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887"/>
                        <a:pt x="-297" y="9411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80" name="Google Shape;4669;p48">
                  <a:extLst>
                    <a:ext uri="{FF2B5EF4-FFF2-40B4-BE49-F238E27FC236}">
                      <a16:creationId xmlns:a16="http://schemas.microsoft.com/office/drawing/2014/main" id="{EA20F86F-AA8E-BD56-60B9-2A051D64227C}"/>
                    </a:ext>
                  </a:extLst>
                </p:cNvPr>
                <p:cNvSpPr/>
                <p:nvPr/>
              </p:nvSpPr>
              <p:spPr>
                <a:xfrm>
                  <a:off x="4545668" y="4933492"/>
                  <a:ext cx="29333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33" h="17487" extrusionOk="0">
                      <a:moveTo>
                        <a:pt x="649" y="9982"/>
                      </a:moveTo>
                      <a:lnTo>
                        <a:pt x="12832" y="17031"/>
                      </a:lnTo>
                      <a:cubicBezTo>
                        <a:pt x="14060" y="17640"/>
                        <a:pt x="15505" y="17640"/>
                        <a:pt x="16734" y="17031"/>
                      </a:cubicBezTo>
                      <a:lnTo>
                        <a:pt x="28441" y="10363"/>
                      </a:lnTo>
                      <a:cubicBezTo>
                        <a:pt x="29583" y="9696"/>
                        <a:pt x="29678" y="8649"/>
                        <a:pt x="28441" y="8077"/>
                      </a:cubicBezTo>
                      <a:lnTo>
                        <a:pt x="16448" y="457"/>
                      </a:lnTo>
                      <a:cubicBezTo>
                        <a:pt x="15253" y="-152"/>
                        <a:pt x="13837" y="-152"/>
                        <a:pt x="12641" y="457"/>
                      </a:cubicBezTo>
                      <a:lnTo>
                        <a:pt x="934" y="7125"/>
                      </a:lnTo>
                      <a:cubicBezTo>
                        <a:pt x="-208" y="7982"/>
                        <a:pt x="-303" y="9030"/>
                        <a:pt x="649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81" name="Google Shape;4670;p48">
                  <a:extLst>
                    <a:ext uri="{FF2B5EF4-FFF2-40B4-BE49-F238E27FC236}">
                      <a16:creationId xmlns:a16="http://schemas.microsoft.com/office/drawing/2014/main" id="{F0693A9D-6A84-0695-88AC-59AD02776C86}"/>
                    </a:ext>
                  </a:extLst>
                </p:cNvPr>
                <p:cNvSpPr/>
                <p:nvPr/>
              </p:nvSpPr>
              <p:spPr>
                <a:xfrm>
                  <a:off x="4528402" y="4923967"/>
                  <a:ext cx="29313" cy="16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3" h="16630" extrusionOk="0">
                      <a:moveTo>
                        <a:pt x="688" y="9125"/>
                      </a:moveTo>
                      <a:lnTo>
                        <a:pt x="12871" y="16173"/>
                      </a:lnTo>
                      <a:cubicBezTo>
                        <a:pt x="14099" y="16783"/>
                        <a:pt x="15544" y="16783"/>
                        <a:pt x="16773" y="16173"/>
                      </a:cubicBezTo>
                      <a:lnTo>
                        <a:pt x="28384" y="9506"/>
                      </a:lnTo>
                      <a:cubicBezTo>
                        <a:pt x="29527" y="8839"/>
                        <a:pt x="29717" y="7791"/>
                        <a:pt x="28384" y="7220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601"/>
                        <a:pt x="-359" y="8553"/>
                        <a:pt x="688" y="9125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82" name="Google Shape;4671;p48">
                  <a:extLst>
                    <a:ext uri="{FF2B5EF4-FFF2-40B4-BE49-F238E27FC236}">
                      <a16:creationId xmlns:a16="http://schemas.microsoft.com/office/drawing/2014/main" id="{E18258BC-0668-CB89-92C8-2A2436CACA06}"/>
                    </a:ext>
                  </a:extLst>
                </p:cNvPr>
                <p:cNvSpPr/>
                <p:nvPr/>
              </p:nvSpPr>
              <p:spPr>
                <a:xfrm>
                  <a:off x="4511410" y="4913585"/>
                  <a:ext cx="290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41" h="17011" extrusionOk="0">
                      <a:moveTo>
                        <a:pt x="357" y="9506"/>
                      </a:moveTo>
                      <a:lnTo>
                        <a:pt x="12635" y="16554"/>
                      </a:lnTo>
                      <a:cubicBezTo>
                        <a:pt x="13830" y="17164"/>
                        <a:pt x="15247" y="17164"/>
                        <a:pt x="16442" y="16554"/>
                      </a:cubicBezTo>
                      <a:lnTo>
                        <a:pt x="28149" y="9792"/>
                      </a:lnTo>
                      <a:cubicBezTo>
                        <a:pt x="29291" y="9125"/>
                        <a:pt x="29386" y="8172"/>
                        <a:pt x="28149" y="7506"/>
                      </a:cubicBezTo>
                      <a:lnTo>
                        <a:pt x="15966" y="457"/>
                      </a:lnTo>
                      <a:cubicBezTo>
                        <a:pt x="14737" y="-152"/>
                        <a:pt x="13293" y="-152"/>
                        <a:pt x="12064" y="457"/>
                      </a:cubicBezTo>
                      <a:lnTo>
                        <a:pt x="357" y="7220"/>
                      </a:lnTo>
                      <a:cubicBezTo>
                        <a:pt x="-119" y="7982"/>
                        <a:pt x="-119" y="8934"/>
                        <a:pt x="357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83" name="Google Shape;4672;p48">
                  <a:extLst>
                    <a:ext uri="{FF2B5EF4-FFF2-40B4-BE49-F238E27FC236}">
                      <a16:creationId xmlns:a16="http://schemas.microsoft.com/office/drawing/2014/main" id="{B13C8A6D-72DB-43CE-1847-3E8784E2C25E}"/>
                    </a:ext>
                  </a:extLst>
                </p:cNvPr>
                <p:cNvSpPr/>
                <p:nvPr/>
              </p:nvSpPr>
              <p:spPr>
                <a:xfrm>
                  <a:off x="4493824" y="4903774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6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84" name="Google Shape;4673;p48">
                  <a:extLst>
                    <a:ext uri="{FF2B5EF4-FFF2-40B4-BE49-F238E27FC236}">
                      <a16:creationId xmlns:a16="http://schemas.microsoft.com/office/drawing/2014/main" id="{5EA7EFF7-04C8-34FC-D8F8-3A61A209749B}"/>
                    </a:ext>
                  </a:extLst>
                </p:cNvPr>
                <p:cNvSpPr/>
                <p:nvPr/>
              </p:nvSpPr>
              <p:spPr>
                <a:xfrm>
                  <a:off x="4701039" y="5023503"/>
                  <a:ext cx="42331" cy="244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331" h="24441" extrusionOk="0">
                      <a:moveTo>
                        <a:pt x="607" y="9411"/>
                      </a:moveTo>
                      <a:lnTo>
                        <a:pt x="25829" y="23984"/>
                      </a:lnTo>
                      <a:cubicBezTo>
                        <a:pt x="27058" y="24594"/>
                        <a:pt x="28503" y="24594"/>
                        <a:pt x="29732" y="23984"/>
                      </a:cubicBezTo>
                      <a:lnTo>
                        <a:pt x="41439" y="17221"/>
                      </a:lnTo>
                      <a:cubicBezTo>
                        <a:pt x="42581" y="16555"/>
                        <a:pt x="42676" y="15602"/>
                        <a:pt x="41439" y="15031"/>
                      </a:cubicBezTo>
                      <a:lnTo>
                        <a:pt x="16121" y="457"/>
                      </a:lnTo>
                      <a:cubicBezTo>
                        <a:pt x="14892" y="-152"/>
                        <a:pt x="13448" y="-152"/>
                        <a:pt x="12219" y="457"/>
                      </a:cubicBezTo>
                      <a:lnTo>
                        <a:pt x="607" y="7220"/>
                      </a:lnTo>
                      <a:cubicBezTo>
                        <a:pt x="-154" y="7792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85" name="Google Shape;4674;p48">
                  <a:extLst>
                    <a:ext uri="{FF2B5EF4-FFF2-40B4-BE49-F238E27FC236}">
                      <a16:creationId xmlns:a16="http://schemas.microsoft.com/office/drawing/2014/main" id="{898C8D30-EAA9-46D6-F639-883A30767083}"/>
                    </a:ext>
                  </a:extLst>
                </p:cNvPr>
                <p:cNvSpPr/>
                <p:nvPr/>
              </p:nvSpPr>
              <p:spPr>
                <a:xfrm>
                  <a:off x="4675609" y="5027945"/>
                  <a:ext cx="29345" cy="171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5" h="17142" extrusionOk="0">
                      <a:moveTo>
                        <a:pt x="720" y="9541"/>
                      </a:moveTo>
                      <a:lnTo>
                        <a:pt x="12903" y="16685"/>
                      </a:lnTo>
                      <a:cubicBezTo>
                        <a:pt x="14131" y="17295"/>
                        <a:pt x="15576" y="17295"/>
                        <a:pt x="16805" y="16685"/>
                      </a:cubicBezTo>
                      <a:lnTo>
                        <a:pt x="28416" y="9923"/>
                      </a:lnTo>
                      <a:cubicBezTo>
                        <a:pt x="29559" y="9256"/>
                        <a:pt x="29749" y="8303"/>
                        <a:pt x="28416" y="7732"/>
                      </a:cubicBezTo>
                      <a:lnTo>
                        <a:pt x="16519" y="493"/>
                      </a:lnTo>
                      <a:cubicBezTo>
                        <a:pt x="15302" y="-164"/>
                        <a:pt x="13834" y="-164"/>
                        <a:pt x="12617" y="493"/>
                      </a:cubicBezTo>
                      <a:lnTo>
                        <a:pt x="1005" y="7256"/>
                      </a:lnTo>
                      <a:cubicBezTo>
                        <a:pt x="-232" y="8017"/>
                        <a:pt x="-327" y="8970"/>
                        <a:pt x="720" y="954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86" name="Google Shape;4675;p48">
                  <a:extLst>
                    <a:ext uri="{FF2B5EF4-FFF2-40B4-BE49-F238E27FC236}">
                      <a16:creationId xmlns:a16="http://schemas.microsoft.com/office/drawing/2014/main" id="{AFB8E6AC-7FA3-1745-8B7D-21E8CBE8D37E}"/>
                    </a:ext>
                  </a:extLst>
                </p:cNvPr>
                <p:cNvSpPr/>
                <p:nvPr/>
              </p:nvSpPr>
              <p:spPr>
                <a:xfrm>
                  <a:off x="4658328" y="5018170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87" name="Google Shape;4676;p48">
                  <a:extLst>
                    <a:ext uri="{FF2B5EF4-FFF2-40B4-BE49-F238E27FC236}">
                      <a16:creationId xmlns:a16="http://schemas.microsoft.com/office/drawing/2014/main" id="{7585028B-C915-894C-C8ED-E680509B3C1F}"/>
                    </a:ext>
                  </a:extLst>
                </p:cNvPr>
                <p:cNvSpPr/>
                <p:nvPr/>
              </p:nvSpPr>
              <p:spPr>
                <a:xfrm>
                  <a:off x="4641064" y="5008168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88" name="Google Shape;4677;p48">
                  <a:extLst>
                    <a:ext uri="{FF2B5EF4-FFF2-40B4-BE49-F238E27FC236}">
                      <a16:creationId xmlns:a16="http://schemas.microsoft.com/office/drawing/2014/main" id="{0D505D1E-1630-5A3C-07E1-29D135BB16B7}"/>
                    </a:ext>
                  </a:extLst>
                </p:cNvPr>
                <p:cNvSpPr/>
                <p:nvPr/>
              </p:nvSpPr>
              <p:spPr>
                <a:xfrm>
                  <a:off x="4623779" y="4998072"/>
                  <a:ext cx="2936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7011" extrusionOk="0">
                      <a:moveTo>
                        <a:pt x="679" y="9506"/>
                      </a:moveTo>
                      <a:lnTo>
                        <a:pt x="12957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5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89" name="Google Shape;4678;p48">
                  <a:extLst>
                    <a:ext uri="{FF2B5EF4-FFF2-40B4-BE49-F238E27FC236}">
                      <a16:creationId xmlns:a16="http://schemas.microsoft.com/office/drawing/2014/main" id="{BB0B77C0-7F5C-1D4E-E273-4F3F11A6BF6B}"/>
                    </a:ext>
                  </a:extLst>
                </p:cNvPr>
                <p:cNvSpPr/>
                <p:nvPr/>
              </p:nvSpPr>
              <p:spPr>
                <a:xfrm>
                  <a:off x="4606671" y="4988070"/>
                  <a:ext cx="2924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44" h="17106" extrusionOk="0">
                      <a:moveTo>
                        <a:pt x="560" y="9601"/>
                      </a:moveTo>
                      <a:lnTo>
                        <a:pt x="12742" y="16650"/>
                      </a:lnTo>
                      <a:cubicBezTo>
                        <a:pt x="13971" y="17259"/>
                        <a:pt x="15416" y="17259"/>
                        <a:pt x="16645" y="16650"/>
                      </a:cubicBezTo>
                      <a:lnTo>
                        <a:pt x="28352" y="9697"/>
                      </a:lnTo>
                      <a:cubicBezTo>
                        <a:pt x="29494" y="9030"/>
                        <a:pt x="29589" y="8077"/>
                        <a:pt x="28352" y="7506"/>
                      </a:cubicBezTo>
                      <a:lnTo>
                        <a:pt x="16169" y="457"/>
                      </a:lnTo>
                      <a:cubicBezTo>
                        <a:pt x="14940" y="-152"/>
                        <a:pt x="13495" y="-152"/>
                        <a:pt x="12267" y="457"/>
                      </a:cubicBezTo>
                      <a:lnTo>
                        <a:pt x="655" y="7220"/>
                      </a:lnTo>
                      <a:cubicBezTo>
                        <a:pt x="-202" y="7982"/>
                        <a:pt x="-202" y="9030"/>
                        <a:pt x="56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90" name="Google Shape;4679;p48">
                  <a:extLst>
                    <a:ext uri="{FF2B5EF4-FFF2-40B4-BE49-F238E27FC236}">
                      <a16:creationId xmlns:a16="http://schemas.microsoft.com/office/drawing/2014/main" id="{3A6E9901-7AB6-4426-7800-E6030A6D1571}"/>
                    </a:ext>
                  </a:extLst>
                </p:cNvPr>
                <p:cNvSpPr/>
                <p:nvPr/>
              </p:nvSpPr>
              <p:spPr>
                <a:xfrm>
                  <a:off x="4589253" y="4978260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91" name="Google Shape;4680;p48">
                  <a:extLst>
                    <a:ext uri="{FF2B5EF4-FFF2-40B4-BE49-F238E27FC236}">
                      <a16:creationId xmlns:a16="http://schemas.microsoft.com/office/drawing/2014/main" id="{340850B9-290C-F1B1-9A6E-D3CE7B677AC7}"/>
                    </a:ext>
                  </a:extLst>
                </p:cNvPr>
                <p:cNvSpPr/>
                <p:nvPr/>
              </p:nvSpPr>
              <p:spPr>
                <a:xfrm>
                  <a:off x="4572002" y="496825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92" name="Google Shape;4681;p48">
                  <a:extLst>
                    <a:ext uri="{FF2B5EF4-FFF2-40B4-BE49-F238E27FC236}">
                      <a16:creationId xmlns:a16="http://schemas.microsoft.com/office/drawing/2014/main" id="{8D65A0D3-98F8-37D2-DC89-4E69723F9342}"/>
                    </a:ext>
                  </a:extLst>
                </p:cNvPr>
                <p:cNvSpPr/>
                <p:nvPr/>
              </p:nvSpPr>
              <p:spPr>
                <a:xfrm>
                  <a:off x="4554738" y="4958162"/>
                  <a:ext cx="293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11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93" name="Google Shape;4682;p48">
                  <a:extLst>
                    <a:ext uri="{FF2B5EF4-FFF2-40B4-BE49-F238E27FC236}">
                      <a16:creationId xmlns:a16="http://schemas.microsoft.com/office/drawing/2014/main" id="{ADAA7A65-B7A9-5F64-021A-B0AEDA7A677A}"/>
                    </a:ext>
                  </a:extLst>
                </p:cNvPr>
                <p:cNvSpPr/>
                <p:nvPr/>
              </p:nvSpPr>
              <p:spPr>
                <a:xfrm>
                  <a:off x="4537453" y="4948351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94" name="Google Shape;4683;p48">
                  <a:extLst>
                    <a:ext uri="{FF2B5EF4-FFF2-40B4-BE49-F238E27FC236}">
                      <a16:creationId xmlns:a16="http://schemas.microsoft.com/office/drawing/2014/main" id="{124CA4ED-3A7A-6E3F-0F41-DD8B205655B4}"/>
                    </a:ext>
                  </a:extLst>
                </p:cNvPr>
                <p:cNvSpPr/>
                <p:nvPr/>
              </p:nvSpPr>
              <p:spPr>
                <a:xfrm>
                  <a:off x="4520202" y="4938350"/>
                  <a:ext cx="2929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91" h="16916" extrusionOk="0">
                      <a:moveTo>
                        <a:pt x="607" y="9411"/>
                      </a:moveTo>
                      <a:lnTo>
                        <a:pt x="12790" y="16459"/>
                      </a:lnTo>
                      <a:cubicBezTo>
                        <a:pt x="14019" y="17069"/>
                        <a:pt x="15464" y="17069"/>
                        <a:pt x="16692" y="16459"/>
                      </a:cubicBezTo>
                      <a:lnTo>
                        <a:pt x="28399" y="9791"/>
                      </a:lnTo>
                      <a:cubicBezTo>
                        <a:pt x="29541" y="9125"/>
                        <a:pt x="29636" y="8077"/>
                        <a:pt x="28399" y="7506"/>
                      </a:cubicBezTo>
                      <a:lnTo>
                        <a:pt x="16121" y="457"/>
                      </a:lnTo>
                      <a:cubicBezTo>
                        <a:pt x="14893" y="-152"/>
                        <a:pt x="13448" y="-152"/>
                        <a:pt x="12219" y="457"/>
                      </a:cubicBezTo>
                      <a:lnTo>
                        <a:pt x="607" y="7124"/>
                      </a:lnTo>
                      <a:cubicBezTo>
                        <a:pt x="-154" y="7791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95" name="Google Shape;4684;p48">
                  <a:extLst>
                    <a:ext uri="{FF2B5EF4-FFF2-40B4-BE49-F238E27FC236}">
                      <a16:creationId xmlns:a16="http://schemas.microsoft.com/office/drawing/2014/main" id="{2EF6457B-F333-46B7-61A4-53BEA9EE16F3}"/>
                    </a:ext>
                  </a:extLst>
                </p:cNvPr>
                <p:cNvSpPr/>
                <p:nvPr/>
              </p:nvSpPr>
              <p:spPr>
                <a:xfrm>
                  <a:off x="4502927" y="4928253"/>
                  <a:ext cx="29376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7011" extrusionOk="0">
                      <a:moveTo>
                        <a:pt x="750" y="9506"/>
                      </a:moveTo>
                      <a:lnTo>
                        <a:pt x="12933" y="16555"/>
                      </a:lnTo>
                      <a:cubicBezTo>
                        <a:pt x="14161" y="17164"/>
                        <a:pt x="15606" y="17164"/>
                        <a:pt x="16835" y="16555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982"/>
                        <a:pt x="-297" y="8934"/>
                        <a:pt x="75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96" name="Google Shape;4685;p48">
                  <a:extLst>
                    <a:ext uri="{FF2B5EF4-FFF2-40B4-BE49-F238E27FC236}">
                      <a16:creationId xmlns:a16="http://schemas.microsoft.com/office/drawing/2014/main" id="{EB112F74-6334-0CBE-8761-31ECAA5D6E47}"/>
                    </a:ext>
                  </a:extLst>
                </p:cNvPr>
                <p:cNvSpPr/>
                <p:nvPr/>
              </p:nvSpPr>
              <p:spPr>
                <a:xfrm>
                  <a:off x="4464204" y="4906060"/>
                  <a:ext cx="50834" cy="289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834" h="28917" extrusionOk="0">
                      <a:moveTo>
                        <a:pt x="830" y="9411"/>
                      </a:moveTo>
                      <a:lnTo>
                        <a:pt x="34428" y="28461"/>
                      </a:lnTo>
                      <a:cubicBezTo>
                        <a:pt x="35624" y="29070"/>
                        <a:pt x="37040" y="29070"/>
                        <a:pt x="38235" y="28461"/>
                      </a:cubicBezTo>
                      <a:lnTo>
                        <a:pt x="49942" y="21698"/>
                      </a:lnTo>
                      <a:cubicBezTo>
                        <a:pt x="51084" y="21031"/>
                        <a:pt x="51179" y="20079"/>
                        <a:pt x="49942" y="19507"/>
                      </a:cubicBezTo>
                      <a:lnTo>
                        <a:pt x="16344" y="457"/>
                      </a:lnTo>
                      <a:cubicBezTo>
                        <a:pt x="15116" y="-152"/>
                        <a:pt x="13671" y="-152"/>
                        <a:pt x="12442" y="457"/>
                      </a:cubicBezTo>
                      <a:lnTo>
                        <a:pt x="830" y="7125"/>
                      </a:lnTo>
                      <a:cubicBezTo>
                        <a:pt x="-26" y="7792"/>
                        <a:pt x="-502" y="8839"/>
                        <a:pt x="83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97" name="Google Shape;4686;p48">
                  <a:extLst>
                    <a:ext uri="{FF2B5EF4-FFF2-40B4-BE49-F238E27FC236}">
                      <a16:creationId xmlns:a16="http://schemas.microsoft.com/office/drawing/2014/main" id="{627B302B-0023-B37B-212D-8A4B96280A1B}"/>
                    </a:ext>
                  </a:extLst>
                </p:cNvPr>
                <p:cNvSpPr/>
                <p:nvPr/>
              </p:nvSpPr>
              <p:spPr>
                <a:xfrm>
                  <a:off x="4692687" y="5037982"/>
                  <a:ext cx="33968" cy="194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68" h="19459" extrusionOk="0">
                      <a:moveTo>
                        <a:pt x="870" y="9506"/>
                      </a:moveTo>
                      <a:lnTo>
                        <a:pt x="17526" y="19031"/>
                      </a:lnTo>
                      <a:cubicBezTo>
                        <a:pt x="18764" y="19603"/>
                        <a:pt x="20190" y="19603"/>
                        <a:pt x="21428" y="19031"/>
                      </a:cubicBezTo>
                      <a:lnTo>
                        <a:pt x="33040" y="12268"/>
                      </a:lnTo>
                      <a:cubicBezTo>
                        <a:pt x="34182" y="11602"/>
                        <a:pt x="34372" y="10554"/>
                        <a:pt x="33040" y="9982"/>
                      </a:cubicBezTo>
                      <a:lnTo>
                        <a:pt x="16384" y="457"/>
                      </a:lnTo>
                      <a:cubicBezTo>
                        <a:pt x="15155" y="-152"/>
                        <a:pt x="13710" y="-152"/>
                        <a:pt x="12481" y="457"/>
                      </a:cubicBezTo>
                      <a:lnTo>
                        <a:pt x="870" y="7220"/>
                      </a:lnTo>
                      <a:cubicBezTo>
                        <a:pt x="13" y="7982"/>
                        <a:pt x="-558" y="8934"/>
                        <a:pt x="87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708" name="Google Shape;4687;p48">
                <a:extLst>
                  <a:ext uri="{FF2B5EF4-FFF2-40B4-BE49-F238E27FC236}">
                    <a16:creationId xmlns:a16="http://schemas.microsoft.com/office/drawing/2014/main" id="{93A96760-317F-9368-D7D2-120CE246118E}"/>
                  </a:ext>
                </a:extLst>
              </p:cNvPr>
              <p:cNvGrpSpPr/>
              <p:nvPr/>
            </p:nvGrpSpPr>
            <p:grpSpPr>
              <a:xfrm>
                <a:off x="4543079" y="4626313"/>
                <a:ext cx="286486" cy="386884"/>
                <a:chOff x="4543079" y="4626313"/>
                <a:chExt cx="286486" cy="386884"/>
              </a:xfrm>
            </p:grpSpPr>
            <p:grpSp>
              <p:nvGrpSpPr>
                <p:cNvPr id="709" name="Google Shape;4688;p48">
                  <a:extLst>
                    <a:ext uri="{FF2B5EF4-FFF2-40B4-BE49-F238E27FC236}">
                      <a16:creationId xmlns:a16="http://schemas.microsoft.com/office/drawing/2014/main" id="{20F17DE3-AFDB-1EF8-B470-63210FB93ED0}"/>
                    </a:ext>
                  </a:extLst>
                </p:cNvPr>
                <p:cNvGrpSpPr/>
                <p:nvPr/>
              </p:nvGrpSpPr>
              <p:grpSpPr>
                <a:xfrm>
                  <a:off x="4543079" y="4626313"/>
                  <a:ext cx="286486" cy="386884"/>
                  <a:chOff x="4543079" y="4626313"/>
                  <a:chExt cx="286486" cy="386884"/>
                </a:xfrm>
              </p:grpSpPr>
              <p:sp>
                <p:nvSpPr>
                  <p:cNvPr id="713" name="Google Shape;4689;p48">
                    <a:extLst>
                      <a:ext uri="{FF2B5EF4-FFF2-40B4-BE49-F238E27FC236}">
                        <a16:creationId xmlns:a16="http://schemas.microsoft.com/office/drawing/2014/main" id="{E60ED435-E698-2E5C-B425-EC5A2D3ADA64}"/>
                      </a:ext>
                    </a:extLst>
                  </p:cNvPr>
                  <p:cNvSpPr/>
                  <p:nvPr/>
                </p:nvSpPr>
                <p:spPr>
                  <a:xfrm>
                    <a:off x="4543081" y="4626313"/>
                    <a:ext cx="286484" cy="3868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6484" h="386884" extrusionOk="0">
                        <a:moveTo>
                          <a:pt x="277062" y="386884"/>
                        </a:moveTo>
                        <a:lnTo>
                          <a:pt x="277062" y="386884"/>
                        </a:lnTo>
                        <a:lnTo>
                          <a:pt x="0" y="226674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2880" y="152559"/>
                          <a:pt x="286511" y="158884"/>
                          <a:pt x="286485" y="165714"/>
                        </a:cubicBezTo>
                        <a:lnTo>
                          <a:pt x="286485" y="370310"/>
                        </a:lnTo>
                        <a:cubicBezTo>
                          <a:pt x="284867" y="380883"/>
                          <a:pt x="282963" y="383836"/>
                          <a:pt x="277062" y="386884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14" name="Google Shape;4690;p48">
                    <a:extLst>
                      <a:ext uri="{FF2B5EF4-FFF2-40B4-BE49-F238E27FC236}">
                        <a16:creationId xmlns:a16="http://schemas.microsoft.com/office/drawing/2014/main" id="{B1367D2E-9A95-E04C-E453-5C810D13DBD8}"/>
                      </a:ext>
                    </a:extLst>
                  </p:cNvPr>
                  <p:cNvSpPr/>
                  <p:nvPr/>
                </p:nvSpPr>
                <p:spPr>
                  <a:xfrm>
                    <a:off x="4543081" y="4626313"/>
                    <a:ext cx="284295" cy="1755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4295" h="175524" extrusionOk="0">
                        <a:moveTo>
                          <a:pt x="251650" y="175524"/>
                        </a:moveTo>
                        <a:lnTo>
                          <a:pt x="0" y="15885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0042" y="150940"/>
                          <a:pt x="282574" y="153540"/>
                          <a:pt x="284296" y="156665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15" name="Google Shape;4691;p48">
                    <a:extLst>
                      <a:ext uri="{FF2B5EF4-FFF2-40B4-BE49-F238E27FC236}">
                        <a16:creationId xmlns:a16="http://schemas.microsoft.com/office/drawing/2014/main" id="{2CC17116-58F9-A2FB-44D9-11B4BD21770E}"/>
                      </a:ext>
                    </a:extLst>
                  </p:cNvPr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444" h="383687" extrusionOk="0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16" name="Google Shape;4692;p48">
                    <a:extLst>
                      <a:ext uri="{FF2B5EF4-FFF2-40B4-BE49-F238E27FC236}">
                        <a16:creationId xmlns:a16="http://schemas.microsoft.com/office/drawing/2014/main" id="{4A1D4B7E-A889-40F3-2655-647121180584}"/>
                      </a:ext>
                    </a:extLst>
                  </p:cNvPr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444" h="383687" extrusionOk="0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17" name="Google Shape;4693;p48">
                    <a:extLst>
                      <a:ext uri="{FF2B5EF4-FFF2-40B4-BE49-F238E27FC236}">
                        <a16:creationId xmlns:a16="http://schemas.microsoft.com/office/drawing/2014/main" id="{B1492EE3-1871-2BB3-7D3E-04C9F9D2CB55}"/>
                      </a:ext>
                    </a:extLst>
                  </p:cNvPr>
                  <p:cNvSpPr/>
                  <p:nvPr/>
                </p:nvSpPr>
                <p:spPr>
                  <a:xfrm>
                    <a:off x="4543081" y="4845081"/>
                    <a:ext cx="277062" cy="1680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062" h="168020" extrusionOk="0">
                        <a:moveTo>
                          <a:pt x="277062" y="168021"/>
                        </a:moveTo>
                        <a:lnTo>
                          <a:pt x="277062" y="160210"/>
                        </a:lnTo>
                        <a:lnTo>
                          <a:pt x="0" y="0"/>
                        </a:lnTo>
                        <a:lnTo>
                          <a:pt x="0" y="7906"/>
                        </a:lnTo>
                        <a:lnTo>
                          <a:pt x="277062" y="168021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710" name="Google Shape;4694;p48">
                  <a:extLst>
                    <a:ext uri="{FF2B5EF4-FFF2-40B4-BE49-F238E27FC236}">
                      <a16:creationId xmlns:a16="http://schemas.microsoft.com/office/drawing/2014/main" id="{2582A9D7-8F06-491F-C45E-5E6C6E3A9FD3}"/>
                    </a:ext>
                  </a:extLst>
                </p:cNvPr>
                <p:cNvSpPr/>
                <p:nvPr/>
              </p:nvSpPr>
              <p:spPr>
                <a:xfrm>
                  <a:off x="4550219" y="4641437"/>
                  <a:ext cx="3426" cy="1999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6" h="199929" extrusionOk="0">
                      <a:moveTo>
                        <a:pt x="0" y="199930"/>
                      </a:moveTo>
                      <a:lnTo>
                        <a:pt x="0" y="0"/>
                      </a:lnTo>
                      <a:lnTo>
                        <a:pt x="3426" y="2000"/>
                      </a:lnTo>
                      <a:lnTo>
                        <a:pt x="3426" y="198310"/>
                      </a:lnTo>
                      <a:lnTo>
                        <a:pt x="0" y="199930"/>
                      </a:lnTo>
                      <a:close/>
                    </a:path>
                  </a:pathLst>
                </a:custGeom>
                <a:solidFill>
                  <a:srgbClr val="1E377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11" name="Google Shape;4695;p48">
                  <a:extLst>
                    <a:ext uri="{FF2B5EF4-FFF2-40B4-BE49-F238E27FC236}">
                      <a16:creationId xmlns:a16="http://schemas.microsoft.com/office/drawing/2014/main" id="{9D425896-670D-1E8C-6967-D004246F9A93}"/>
                    </a:ext>
                  </a:extLst>
                </p:cNvPr>
                <p:cNvSpPr/>
                <p:nvPr/>
              </p:nvSpPr>
              <p:spPr>
                <a:xfrm>
                  <a:off x="4553645" y="4643437"/>
                  <a:ext cx="257645" cy="344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645" h="344805" extrusionOk="0">
                      <a:moveTo>
                        <a:pt x="0" y="0"/>
                      </a:moveTo>
                      <a:lnTo>
                        <a:pt x="0" y="196310"/>
                      </a:lnTo>
                      <a:lnTo>
                        <a:pt x="257646" y="344805"/>
                      </a:lnTo>
                      <a:lnTo>
                        <a:pt x="257646" y="14887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12" name="Google Shape;4696;p48">
                  <a:extLst>
                    <a:ext uri="{FF2B5EF4-FFF2-40B4-BE49-F238E27FC236}">
                      <a16:creationId xmlns:a16="http://schemas.microsoft.com/office/drawing/2014/main" id="{6077E8FD-89FD-DE04-EAA4-39C398579459}"/>
                    </a:ext>
                  </a:extLst>
                </p:cNvPr>
                <p:cNvSpPr/>
                <p:nvPr/>
              </p:nvSpPr>
              <p:spPr>
                <a:xfrm>
                  <a:off x="4550219" y="4839747"/>
                  <a:ext cx="261072" cy="152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1072" h="152400" extrusionOk="0">
                      <a:moveTo>
                        <a:pt x="0" y="1619"/>
                      </a:moveTo>
                      <a:lnTo>
                        <a:pt x="261072" y="152400"/>
                      </a:lnTo>
                      <a:lnTo>
                        <a:pt x="261072" y="148495"/>
                      </a:lnTo>
                      <a:lnTo>
                        <a:pt x="3426" y="0"/>
                      </a:lnTo>
                      <a:lnTo>
                        <a:pt x="0" y="1619"/>
                      </a:lnTo>
                      <a:close/>
                    </a:path>
                  </a:pathLst>
                </a:custGeom>
                <a:solidFill>
                  <a:srgbClr val="031F6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61" name="Google Shape;4697;p48">
              <a:extLst>
                <a:ext uri="{FF2B5EF4-FFF2-40B4-BE49-F238E27FC236}">
                  <a16:creationId xmlns:a16="http://schemas.microsoft.com/office/drawing/2014/main" id="{4476AD02-7598-03BA-733D-07A70009CCB5}"/>
                </a:ext>
              </a:extLst>
            </p:cNvPr>
            <p:cNvSpPr/>
            <p:nvPr/>
          </p:nvSpPr>
          <p:spPr>
            <a:xfrm>
              <a:off x="2723181" y="3858886"/>
              <a:ext cx="360479" cy="597446"/>
            </a:xfrm>
            <a:custGeom>
              <a:avLst/>
              <a:gdLst/>
              <a:ahLst/>
              <a:cxnLst/>
              <a:rect l="l" t="t" r="r" b="b"/>
              <a:pathLst>
                <a:path w="360479" h="597446" extrusionOk="0">
                  <a:moveTo>
                    <a:pt x="124331" y="5750"/>
                  </a:moveTo>
                  <a:cubicBezTo>
                    <a:pt x="117764" y="22133"/>
                    <a:pt x="134515" y="42326"/>
                    <a:pt x="179153" y="56327"/>
                  </a:cubicBezTo>
                  <a:cubicBezTo>
                    <a:pt x="223792" y="70329"/>
                    <a:pt x="227884" y="52327"/>
                    <a:pt x="227884" y="52327"/>
                  </a:cubicBezTo>
                  <a:cubicBezTo>
                    <a:pt x="257639" y="65662"/>
                    <a:pt x="286647" y="80607"/>
                    <a:pt x="314781" y="97094"/>
                  </a:cubicBezTo>
                  <a:cubicBezTo>
                    <a:pt x="341526" y="116144"/>
                    <a:pt x="353424" y="170151"/>
                    <a:pt x="357040" y="261782"/>
                  </a:cubicBezTo>
                  <a:cubicBezTo>
                    <a:pt x="361228" y="367890"/>
                    <a:pt x="361609" y="525243"/>
                    <a:pt x="358087" y="552389"/>
                  </a:cubicBezTo>
                  <a:cubicBezTo>
                    <a:pt x="358087" y="552389"/>
                    <a:pt x="307929" y="602300"/>
                    <a:pt x="243874" y="597062"/>
                  </a:cubicBezTo>
                  <a:cubicBezTo>
                    <a:pt x="179820" y="591823"/>
                    <a:pt x="71793" y="534863"/>
                    <a:pt x="45619" y="491144"/>
                  </a:cubicBezTo>
                  <a:cubicBezTo>
                    <a:pt x="46285" y="398180"/>
                    <a:pt x="57231" y="383035"/>
                    <a:pt x="42193" y="329219"/>
                  </a:cubicBezTo>
                  <a:cubicBezTo>
                    <a:pt x="7738" y="206632"/>
                    <a:pt x="-10441" y="156340"/>
                    <a:pt x="6311" y="74901"/>
                  </a:cubicBezTo>
                  <a:cubicBezTo>
                    <a:pt x="20111" y="7750"/>
                    <a:pt x="39432" y="-632"/>
                    <a:pt x="65987" y="35"/>
                  </a:cubicBezTo>
                  <a:cubicBezTo>
                    <a:pt x="85522" y="901"/>
                    <a:pt x="104997" y="2816"/>
                    <a:pt x="124331" y="575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4698;p48">
              <a:extLst>
                <a:ext uri="{FF2B5EF4-FFF2-40B4-BE49-F238E27FC236}">
                  <a16:creationId xmlns:a16="http://schemas.microsoft.com/office/drawing/2014/main" id="{E93A272C-6367-D7D0-FD8F-D6287752A452}"/>
                </a:ext>
              </a:extLst>
            </p:cNvPr>
            <p:cNvSpPr/>
            <p:nvPr/>
          </p:nvSpPr>
          <p:spPr>
            <a:xfrm>
              <a:off x="2983060" y="3959444"/>
              <a:ext cx="457273" cy="356362"/>
            </a:xfrm>
            <a:custGeom>
              <a:avLst/>
              <a:gdLst/>
              <a:ahLst/>
              <a:cxnLst/>
              <a:rect l="l" t="t" r="r" b="b"/>
              <a:pathLst>
                <a:path w="457273" h="356362" extrusionOk="0">
                  <a:moveTo>
                    <a:pt x="202618" y="274952"/>
                  </a:moveTo>
                  <a:cubicBezTo>
                    <a:pt x="150080" y="288192"/>
                    <a:pt x="137707" y="255045"/>
                    <a:pt x="130759" y="227327"/>
                  </a:cubicBezTo>
                  <a:cubicBezTo>
                    <a:pt x="114388" y="160938"/>
                    <a:pt x="104870" y="100931"/>
                    <a:pt x="92497" y="62831"/>
                  </a:cubicBezTo>
                  <a:cubicBezTo>
                    <a:pt x="77840" y="18254"/>
                    <a:pt x="62421" y="11110"/>
                    <a:pt x="40721" y="2442"/>
                  </a:cubicBezTo>
                  <a:cubicBezTo>
                    <a:pt x="15308" y="-7750"/>
                    <a:pt x="-6868" y="13777"/>
                    <a:pt x="1983" y="70450"/>
                  </a:cubicBezTo>
                  <a:cubicBezTo>
                    <a:pt x="11977" y="137602"/>
                    <a:pt x="25112" y="184750"/>
                    <a:pt x="50143" y="264094"/>
                  </a:cubicBezTo>
                  <a:cubicBezTo>
                    <a:pt x="56711" y="284858"/>
                    <a:pt x="71368" y="321720"/>
                    <a:pt x="93354" y="339532"/>
                  </a:cubicBezTo>
                  <a:cubicBezTo>
                    <a:pt x="120575" y="361439"/>
                    <a:pt x="161406" y="360487"/>
                    <a:pt x="223367" y="345152"/>
                  </a:cubicBezTo>
                  <a:cubicBezTo>
                    <a:pt x="249731" y="338579"/>
                    <a:pt x="278665" y="322768"/>
                    <a:pt x="328062" y="299432"/>
                  </a:cubicBezTo>
                  <a:cubicBezTo>
                    <a:pt x="341482" y="293240"/>
                    <a:pt x="351952" y="289049"/>
                    <a:pt x="377650" y="277048"/>
                  </a:cubicBezTo>
                  <a:cubicBezTo>
                    <a:pt x="403454" y="265427"/>
                    <a:pt x="426079" y="247749"/>
                    <a:pt x="443608" y="225517"/>
                  </a:cubicBezTo>
                  <a:cubicBezTo>
                    <a:pt x="457123" y="205991"/>
                    <a:pt x="458931" y="196942"/>
                    <a:pt x="456171" y="192371"/>
                  </a:cubicBezTo>
                  <a:cubicBezTo>
                    <a:pt x="453411" y="187799"/>
                    <a:pt x="446654" y="187989"/>
                    <a:pt x="439420" y="196181"/>
                  </a:cubicBezTo>
                  <a:cubicBezTo>
                    <a:pt x="428946" y="210097"/>
                    <a:pt x="416049" y="222003"/>
                    <a:pt x="401349" y="231328"/>
                  </a:cubicBezTo>
                  <a:cubicBezTo>
                    <a:pt x="401349" y="231328"/>
                    <a:pt x="417910" y="214088"/>
                    <a:pt x="426952" y="202753"/>
                  </a:cubicBezTo>
                  <a:cubicBezTo>
                    <a:pt x="435249" y="193018"/>
                    <a:pt x="442167" y="182179"/>
                    <a:pt x="447510" y="170558"/>
                  </a:cubicBezTo>
                  <a:cubicBezTo>
                    <a:pt x="452269" y="159224"/>
                    <a:pt x="442466" y="143698"/>
                    <a:pt x="435042" y="151508"/>
                  </a:cubicBezTo>
                  <a:cubicBezTo>
                    <a:pt x="427618" y="159319"/>
                    <a:pt x="424001" y="167987"/>
                    <a:pt x="410391" y="184274"/>
                  </a:cubicBezTo>
                  <a:cubicBezTo>
                    <a:pt x="403232" y="192971"/>
                    <a:pt x="395051" y="200781"/>
                    <a:pt x="386025" y="207515"/>
                  </a:cubicBezTo>
                  <a:cubicBezTo>
                    <a:pt x="394480" y="196114"/>
                    <a:pt x="401992" y="184036"/>
                    <a:pt x="408487" y="171416"/>
                  </a:cubicBezTo>
                  <a:cubicBezTo>
                    <a:pt x="414319" y="161509"/>
                    <a:pt x="417162" y="150137"/>
                    <a:pt x="416673" y="138649"/>
                  </a:cubicBezTo>
                  <a:cubicBezTo>
                    <a:pt x="416673" y="132744"/>
                    <a:pt x="407916" y="125696"/>
                    <a:pt x="400016" y="136935"/>
                  </a:cubicBezTo>
                  <a:cubicBezTo>
                    <a:pt x="392117" y="148174"/>
                    <a:pt x="388310" y="162938"/>
                    <a:pt x="371463" y="180179"/>
                  </a:cubicBezTo>
                  <a:cubicBezTo>
                    <a:pt x="359471" y="192656"/>
                    <a:pt x="349287" y="199800"/>
                    <a:pt x="348906" y="196371"/>
                  </a:cubicBezTo>
                  <a:cubicBezTo>
                    <a:pt x="348525" y="192942"/>
                    <a:pt x="356235" y="185989"/>
                    <a:pt x="360518" y="171511"/>
                  </a:cubicBezTo>
                  <a:cubicBezTo>
                    <a:pt x="364801" y="157033"/>
                    <a:pt x="360518" y="141602"/>
                    <a:pt x="352428" y="139888"/>
                  </a:cubicBezTo>
                  <a:cubicBezTo>
                    <a:pt x="344338" y="138173"/>
                    <a:pt x="345956" y="138649"/>
                    <a:pt x="339579" y="152270"/>
                  </a:cubicBezTo>
                  <a:cubicBezTo>
                    <a:pt x="333202" y="165891"/>
                    <a:pt x="323779" y="176178"/>
                    <a:pt x="315879" y="196181"/>
                  </a:cubicBezTo>
                  <a:cubicBezTo>
                    <a:pt x="311874" y="210192"/>
                    <a:pt x="304450" y="222993"/>
                    <a:pt x="294274" y="233423"/>
                  </a:cubicBezTo>
                  <a:cubicBezTo>
                    <a:pt x="281330" y="247139"/>
                    <a:pt x="252681" y="262856"/>
                    <a:pt x="202618" y="274952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4699;p48">
              <a:extLst>
                <a:ext uri="{FF2B5EF4-FFF2-40B4-BE49-F238E27FC236}">
                  <a16:creationId xmlns:a16="http://schemas.microsoft.com/office/drawing/2014/main" id="{B2BB7003-D8A0-A195-C98E-0BE93CAF21CE}"/>
                </a:ext>
              </a:extLst>
            </p:cNvPr>
            <p:cNvSpPr/>
            <p:nvPr/>
          </p:nvSpPr>
          <p:spPr>
            <a:xfrm>
              <a:off x="2966834" y="3952080"/>
              <a:ext cx="139371" cy="203905"/>
            </a:xfrm>
            <a:custGeom>
              <a:avLst/>
              <a:gdLst/>
              <a:ahLst/>
              <a:cxnLst/>
              <a:rect l="l" t="t" r="r" b="b"/>
              <a:pathLst>
                <a:path w="139371" h="203905" extrusionOk="0">
                  <a:moveTo>
                    <a:pt x="37531" y="948"/>
                  </a:moveTo>
                  <a:cubicBezTo>
                    <a:pt x="72652" y="-4291"/>
                    <a:pt x="97493" y="11521"/>
                    <a:pt x="113007" y="64861"/>
                  </a:cubicBezTo>
                  <a:cubicBezTo>
                    <a:pt x="128521" y="118201"/>
                    <a:pt x="139371" y="161921"/>
                    <a:pt x="139371" y="161921"/>
                  </a:cubicBezTo>
                  <a:cubicBezTo>
                    <a:pt x="125444" y="182018"/>
                    <a:pt x="104367" y="196020"/>
                    <a:pt x="80456" y="201068"/>
                  </a:cubicBezTo>
                  <a:cubicBezTo>
                    <a:pt x="38483" y="211165"/>
                    <a:pt x="23350" y="191067"/>
                    <a:pt x="23350" y="191067"/>
                  </a:cubicBezTo>
                  <a:cubicBezTo>
                    <a:pt x="23350" y="191067"/>
                    <a:pt x="11643" y="135251"/>
                    <a:pt x="4314" y="97246"/>
                  </a:cubicBezTo>
                  <a:cubicBezTo>
                    <a:pt x="-3015" y="59241"/>
                    <a:pt x="-5965" y="7330"/>
                    <a:pt x="37531" y="94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4" name="Google Shape;4700;p48">
              <a:extLst>
                <a:ext uri="{FF2B5EF4-FFF2-40B4-BE49-F238E27FC236}">
                  <a16:creationId xmlns:a16="http://schemas.microsoft.com/office/drawing/2014/main" id="{2580E728-CA9E-68D6-830D-927B5AE69741}"/>
                </a:ext>
              </a:extLst>
            </p:cNvPr>
            <p:cNvSpPr/>
            <p:nvPr/>
          </p:nvSpPr>
          <p:spPr>
            <a:xfrm>
              <a:off x="2806828" y="3576743"/>
              <a:ext cx="227254" cy="250802"/>
            </a:xfrm>
            <a:custGeom>
              <a:avLst/>
              <a:gdLst/>
              <a:ahLst/>
              <a:cxnLst/>
              <a:rect l="l" t="t" r="r" b="b"/>
              <a:pathLst>
                <a:path w="227254" h="250802" extrusionOk="0">
                  <a:moveTo>
                    <a:pt x="214479" y="103393"/>
                  </a:moveTo>
                  <a:cubicBezTo>
                    <a:pt x="214479" y="103393"/>
                    <a:pt x="269967" y="18907"/>
                    <a:pt x="149663" y="1762"/>
                  </a:cubicBezTo>
                  <a:cubicBezTo>
                    <a:pt x="62861" y="-10716"/>
                    <a:pt x="6896" y="45100"/>
                    <a:pt x="710" y="105679"/>
                  </a:cubicBezTo>
                  <a:cubicBezTo>
                    <a:pt x="-5477" y="163496"/>
                    <a:pt x="30119" y="223599"/>
                    <a:pt x="55817" y="247411"/>
                  </a:cubicBezTo>
                  <a:cubicBezTo>
                    <a:pt x="68381" y="251888"/>
                    <a:pt x="95316" y="254460"/>
                    <a:pt x="130817" y="238363"/>
                  </a:cubicBezTo>
                  <a:cubicBezTo>
                    <a:pt x="132258" y="222532"/>
                    <a:pt x="132799" y="206635"/>
                    <a:pt x="132435" y="190738"/>
                  </a:cubicBezTo>
                  <a:cubicBezTo>
                    <a:pt x="132435" y="190738"/>
                    <a:pt x="90748" y="101869"/>
                    <a:pt x="214479" y="10339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5" name="Google Shape;4701;p48">
              <a:extLst>
                <a:ext uri="{FF2B5EF4-FFF2-40B4-BE49-F238E27FC236}">
                  <a16:creationId xmlns:a16="http://schemas.microsoft.com/office/drawing/2014/main" id="{A239FA65-65A4-A535-5850-B9930D686EA4}"/>
                </a:ext>
              </a:extLst>
            </p:cNvPr>
            <p:cNvSpPr/>
            <p:nvPr/>
          </p:nvSpPr>
          <p:spPr>
            <a:xfrm>
              <a:off x="3061186" y="4495381"/>
              <a:ext cx="201300" cy="278129"/>
            </a:xfrm>
            <a:custGeom>
              <a:avLst/>
              <a:gdLst/>
              <a:ahLst/>
              <a:cxnLst/>
              <a:rect l="l" t="t" r="r" b="b"/>
              <a:pathLst>
                <a:path w="201300" h="278129" extrusionOk="0">
                  <a:moveTo>
                    <a:pt x="201301" y="253746"/>
                  </a:moveTo>
                  <a:lnTo>
                    <a:pt x="201301" y="0"/>
                  </a:lnTo>
                  <a:lnTo>
                    <a:pt x="0" y="117634"/>
                  </a:lnTo>
                  <a:lnTo>
                    <a:pt x="77570" y="278130"/>
                  </a:lnTo>
                  <a:lnTo>
                    <a:pt x="201301" y="253746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6" name="Google Shape;4702;p48">
              <a:extLst>
                <a:ext uri="{FF2B5EF4-FFF2-40B4-BE49-F238E27FC236}">
                  <a16:creationId xmlns:a16="http://schemas.microsoft.com/office/drawing/2014/main" id="{76D78C26-F322-1D65-3D72-9F71B2A01BAE}"/>
                </a:ext>
              </a:extLst>
            </p:cNvPr>
            <p:cNvSpPr/>
            <p:nvPr/>
          </p:nvSpPr>
          <p:spPr>
            <a:xfrm>
              <a:off x="3130570" y="4465187"/>
              <a:ext cx="131916" cy="77057"/>
            </a:xfrm>
            <a:custGeom>
              <a:avLst/>
              <a:gdLst/>
              <a:ahLst/>
              <a:cxnLst/>
              <a:rect l="l" t="t" r="r" b="b"/>
              <a:pathLst>
                <a:path w="131916" h="77057" extrusionOk="0">
                  <a:moveTo>
                    <a:pt x="0" y="44863"/>
                  </a:moveTo>
                  <a:lnTo>
                    <a:pt x="77284" y="0"/>
                  </a:lnTo>
                  <a:lnTo>
                    <a:pt x="131916" y="31528"/>
                  </a:lnTo>
                  <a:lnTo>
                    <a:pt x="51777" y="77057"/>
                  </a:lnTo>
                  <a:lnTo>
                    <a:pt x="0" y="44863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3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Our dataset</a:t>
            </a:r>
            <a:endParaRPr dirty="0"/>
          </a:p>
        </p:txBody>
      </p:sp>
      <p:sp>
        <p:nvSpPr>
          <p:cNvPr id="344" name="Google Shape;344;p13"/>
          <p:cNvSpPr txBox="1">
            <a:spLocks noGrp="1"/>
          </p:cNvSpPr>
          <p:nvPr>
            <p:ph type="body" idx="2"/>
          </p:nvPr>
        </p:nvSpPr>
        <p:spPr>
          <a:xfrm>
            <a:off x="3815169" y="1919550"/>
            <a:ext cx="3045000" cy="2127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71450" indent="-171450"/>
            <a:r>
              <a:rPr lang="en-US" b="1" dirty="0"/>
              <a:t>Includes match percentages for training data</a:t>
            </a:r>
          </a:p>
          <a:p>
            <a:pPr marL="171450" indent="-171450"/>
            <a:r>
              <a:rPr lang="en-US" b="1" dirty="0"/>
              <a:t>Dataset split: train and test groups</a:t>
            </a:r>
          </a:p>
          <a:p>
            <a:pPr marL="171450" indent="-171450"/>
            <a:r>
              <a:rPr lang="en-US" b="1" dirty="0"/>
              <a:t>Designed to predict job match scores</a:t>
            </a:r>
          </a:p>
        </p:txBody>
      </p:sp>
      <p:sp>
        <p:nvSpPr>
          <p:cNvPr id="345" name="Google Shape;345;p13"/>
          <p:cNvSpPr txBox="1">
            <a:spLocks noGrp="1"/>
          </p:cNvSpPr>
          <p:nvPr>
            <p:ph type="body" idx="1"/>
          </p:nvPr>
        </p:nvSpPr>
        <p:spPr>
          <a:xfrm>
            <a:off x="457200" y="1919550"/>
            <a:ext cx="3045000" cy="271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71450" indent="-171450">
              <a:buClr>
                <a:srgbClr val="0070C0"/>
              </a:buClr>
              <a:buSzPts val="1100"/>
            </a:pPr>
            <a:r>
              <a:rPr lang="en-US" b="1" dirty="0"/>
              <a:t>Contains 150 resumes of engineers</a:t>
            </a:r>
          </a:p>
          <a:p>
            <a:pPr marL="171450" indent="-171450">
              <a:buClr>
                <a:srgbClr val="0070C0"/>
              </a:buClr>
              <a:buSzPts val="1100"/>
            </a:pPr>
            <a:r>
              <a:rPr lang="en-US" b="1" dirty="0"/>
              <a:t>Roles: ML, AWS, MERN Stack</a:t>
            </a:r>
          </a:p>
          <a:p>
            <a:pPr marL="171450" indent="-171450">
              <a:buClr>
                <a:srgbClr val="0070C0"/>
              </a:buClr>
              <a:buSzPts val="1100"/>
            </a:pPr>
            <a:r>
              <a:rPr lang="en-US" b="1" dirty="0"/>
              <a:t>Features: skills, education, experience</a:t>
            </a:r>
          </a:p>
          <a:p>
            <a:pPr marL="171450" indent="-171450">
              <a:buClr>
                <a:srgbClr val="0070C0"/>
              </a:buClr>
              <a:buSzPts val="1100"/>
            </a:pPr>
            <a:r>
              <a:rPr lang="en-US" b="1" dirty="0"/>
              <a:t>Match percentage measures candidate-job alignment</a:t>
            </a:r>
          </a:p>
        </p:txBody>
      </p:sp>
      <p:sp>
        <p:nvSpPr>
          <p:cNvPr id="346" name="Google Shape;346;p13"/>
          <p:cNvSpPr txBox="1">
            <a:spLocks noGrp="1"/>
          </p:cNvSpPr>
          <p:nvPr>
            <p:ph type="body" idx="2"/>
          </p:nvPr>
        </p:nvSpPr>
        <p:spPr>
          <a:xfrm>
            <a:off x="457200" y="4765847"/>
            <a:ext cx="8229600" cy="620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accent3"/>
                </a:solidFill>
              </a:rPr>
              <a:t>More info on the dataset at </a:t>
            </a:r>
            <a:r>
              <a:rPr lang="en-US" sz="1200" b="1" u="sng" dirty="0">
                <a:solidFill>
                  <a:schemeClr val="accent3"/>
                </a:solidFill>
                <a:hlinkClick r:id="rId3"/>
              </a:rPr>
              <a:t>Kaggle</a:t>
            </a:r>
            <a:endParaRPr lang="en-US" sz="1200" dirty="0">
              <a:solidFill>
                <a:schemeClr val="accent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solidFill>
                <a:schemeClr val="accent3"/>
              </a:solidFill>
            </a:endParaRPr>
          </a:p>
        </p:txBody>
      </p:sp>
      <p:sp>
        <p:nvSpPr>
          <p:cNvPr id="347" name="Google Shape;347;p1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 dirty="0"/>
          </a:p>
        </p:txBody>
      </p:sp>
      <p:grpSp>
        <p:nvGrpSpPr>
          <p:cNvPr id="348" name="Google Shape;348;p13"/>
          <p:cNvGrpSpPr/>
          <p:nvPr/>
        </p:nvGrpSpPr>
        <p:grpSpPr>
          <a:xfrm>
            <a:off x="6098100" y="691326"/>
            <a:ext cx="2706354" cy="1604434"/>
            <a:chOff x="6986665" y="3298709"/>
            <a:chExt cx="1817809" cy="1077669"/>
          </a:xfrm>
        </p:grpSpPr>
        <p:sp>
          <p:nvSpPr>
            <p:cNvPr id="349" name="Google Shape;349;p13"/>
            <p:cNvSpPr/>
            <p:nvPr/>
          </p:nvSpPr>
          <p:spPr>
            <a:xfrm>
              <a:off x="6986665" y="3342725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13"/>
            <p:cNvSpPr/>
            <p:nvPr/>
          </p:nvSpPr>
          <p:spPr>
            <a:xfrm>
              <a:off x="7014156" y="3327342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13"/>
            <p:cNvSpPr/>
            <p:nvPr/>
          </p:nvSpPr>
          <p:spPr>
            <a:xfrm>
              <a:off x="7014156" y="3298709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13"/>
            <p:cNvSpPr/>
            <p:nvPr/>
          </p:nvSpPr>
          <p:spPr>
            <a:xfrm>
              <a:off x="7976493" y="3396565"/>
              <a:ext cx="664692" cy="383742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13"/>
            <p:cNvSpPr/>
            <p:nvPr/>
          </p:nvSpPr>
          <p:spPr>
            <a:xfrm>
              <a:off x="7912754" y="3450709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13"/>
            <p:cNvSpPr/>
            <p:nvPr/>
          </p:nvSpPr>
          <p:spPr>
            <a:xfrm>
              <a:off x="7863331" y="3479190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13"/>
            <p:cNvSpPr/>
            <p:nvPr/>
          </p:nvSpPr>
          <p:spPr>
            <a:xfrm>
              <a:off x="7813984" y="3507747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13"/>
            <p:cNvSpPr/>
            <p:nvPr/>
          </p:nvSpPr>
          <p:spPr>
            <a:xfrm>
              <a:off x="7451727" y="3699575"/>
              <a:ext cx="664616" cy="38374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13"/>
            <p:cNvSpPr/>
            <p:nvPr/>
          </p:nvSpPr>
          <p:spPr>
            <a:xfrm>
              <a:off x="7387988" y="3753643"/>
              <a:ext cx="593293" cy="342595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13"/>
            <p:cNvSpPr/>
            <p:nvPr/>
          </p:nvSpPr>
          <p:spPr>
            <a:xfrm>
              <a:off x="7338565" y="3782200"/>
              <a:ext cx="582091" cy="33604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13"/>
            <p:cNvSpPr/>
            <p:nvPr/>
          </p:nvSpPr>
          <p:spPr>
            <a:xfrm>
              <a:off x="7289218" y="3810681"/>
              <a:ext cx="496671" cy="286816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13"/>
            <p:cNvSpPr/>
            <p:nvPr/>
          </p:nvSpPr>
          <p:spPr>
            <a:xfrm>
              <a:off x="7582329" y="3561435"/>
              <a:ext cx="337413" cy="194766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13"/>
            <p:cNvSpPr/>
            <p:nvPr/>
          </p:nvSpPr>
          <p:spPr>
            <a:xfrm>
              <a:off x="7800200" y="3687162"/>
              <a:ext cx="337413" cy="194843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13"/>
            <p:cNvSpPr/>
            <p:nvPr/>
          </p:nvSpPr>
          <p:spPr>
            <a:xfrm>
              <a:off x="8018073" y="3812966"/>
              <a:ext cx="337413" cy="194843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13"/>
            <p:cNvSpPr/>
            <p:nvPr/>
          </p:nvSpPr>
          <p:spPr>
            <a:xfrm>
              <a:off x="7794459" y="3551002"/>
              <a:ext cx="540846" cy="312343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13"/>
            <p:cNvSpPr/>
            <p:nvPr/>
          </p:nvSpPr>
          <p:spPr>
            <a:xfrm>
              <a:off x="7824798" y="3491907"/>
              <a:ext cx="470058" cy="181410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13"/>
            <p:cNvSpPr/>
            <p:nvPr/>
          </p:nvSpPr>
          <p:spPr>
            <a:xfrm>
              <a:off x="7794490" y="3623727"/>
              <a:ext cx="41071" cy="82677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13"/>
            <p:cNvSpPr/>
            <p:nvPr/>
          </p:nvSpPr>
          <p:spPr>
            <a:xfrm>
              <a:off x="8298847" y="3624184"/>
              <a:ext cx="36118" cy="82219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13"/>
            <p:cNvSpPr/>
            <p:nvPr/>
          </p:nvSpPr>
          <p:spPr>
            <a:xfrm>
              <a:off x="7842237" y="3535238"/>
              <a:ext cx="450190" cy="259842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13"/>
            <p:cNvSpPr/>
            <p:nvPr/>
          </p:nvSpPr>
          <p:spPr>
            <a:xfrm>
              <a:off x="7815050" y="3673683"/>
              <a:ext cx="491790" cy="17643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13"/>
            <p:cNvSpPr/>
            <p:nvPr/>
          </p:nvSpPr>
          <p:spPr>
            <a:xfrm>
              <a:off x="7794490" y="3472184"/>
              <a:ext cx="540791" cy="312391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13"/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13"/>
            <p:cNvSpPr/>
            <p:nvPr/>
          </p:nvSpPr>
          <p:spPr>
            <a:xfrm>
              <a:off x="7752377" y="3752957"/>
              <a:ext cx="148970" cy="86030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13"/>
            <p:cNvSpPr/>
            <p:nvPr/>
          </p:nvSpPr>
          <p:spPr>
            <a:xfrm>
              <a:off x="7787483" y="3773138"/>
              <a:ext cx="113842" cy="106298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13"/>
            <p:cNvSpPr/>
            <p:nvPr/>
          </p:nvSpPr>
          <p:spPr>
            <a:xfrm>
              <a:off x="7465892" y="3799784"/>
              <a:ext cx="345033" cy="254286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p13"/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>
          <a:extLst>
            <a:ext uri="{FF2B5EF4-FFF2-40B4-BE49-F238E27FC236}">
              <a16:creationId xmlns:a16="http://schemas.microsoft.com/office/drawing/2014/main" id="{25D91ACF-829A-9C54-363D-5C27845DD6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3">
            <a:extLst>
              <a:ext uri="{FF2B5EF4-FFF2-40B4-BE49-F238E27FC236}">
                <a16:creationId xmlns:a16="http://schemas.microsoft.com/office/drawing/2014/main" id="{F53A1441-C0A7-B5A0-BF68-648064C2CF7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Ranking code output</a:t>
            </a:r>
            <a:endParaRPr dirty="0"/>
          </a:p>
        </p:txBody>
      </p:sp>
      <p:sp>
        <p:nvSpPr>
          <p:cNvPr id="347" name="Google Shape;347;p13">
            <a:extLst>
              <a:ext uri="{FF2B5EF4-FFF2-40B4-BE49-F238E27FC236}">
                <a16:creationId xmlns:a16="http://schemas.microsoft.com/office/drawing/2014/main" id="{51D40430-A28A-6820-A75C-8D54255F3537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 dirty="0"/>
          </a:p>
        </p:txBody>
      </p:sp>
      <p:grpSp>
        <p:nvGrpSpPr>
          <p:cNvPr id="348" name="Google Shape;348;p13">
            <a:extLst>
              <a:ext uri="{FF2B5EF4-FFF2-40B4-BE49-F238E27FC236}">
                <a16:creationId xmlns:a16="http://schemas.microsoft.com/office/drawing/2014/main" id="{8775FCF9-3BA0-3AD7-7ECE-759A48EE3110}"/>
              </a:ext>
            </a:extLst>
          </p:cNvPr>
          <p:cNvGrpSpPr/>
          <p:nvPr/>
        </p:nvGrpSpPr>
        <p:grpSpPr>
          <a:xfrm>
            <a:off x="6098100" y="691326"/>
            <a:ext cx="2706354" cy="1604434"/>
            <a:chOff x="6986665" y="3298709"/>
            <a:chExt cx="1817809" cy="1077669"/>
          </a:xfrm>
        </p:grpSpPr>
        <p:sp>
          <p:nvSpPr>
            <p:cNvPr id="349" name="Google Shape;349;p13">
              <a:extLst>
                <a:ext uri="{FF2B5EF4-FFF2-40B4-BE49-F238E27FC236}">
                  <a16:creationId xmlns:a16="http://schemas.microsoft.com/office/drawing/2014/main" id="{CCAB2611-59FD-2E38-3C99-096E27646853}"/>
                </a:ext>
              </a:extLst>
            </p:cNvPr>
            <p:cNvSpPr/>
            <p:nvPr/>
          </p:nvSpPr>
          <p:spPr>
            <a:xfrm>
              <a:off x="6986665" y="3342725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13">
              <a:extLst>
                <a:ext uri="{FF2B5EF4-FFF2-40B4-BE49-F238E27FC236}">
                  <a16:creationId xmlns:a16="http://schemas.microsoft.com/office/drawing/2014/main" id="{AD480ABA-2B85-79C9-CB99-0265CB7949E9}"/>
                </a:ext>
              </a:extLst>
            </p:cNvPr>
            <p:cNvSpPr/>
            <p:nvPr/>
          </p:nvSpPr>
          <p:spPr>
            <a:xfrm>
              <a:off x="7014156" y="3327342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13">
              <a:extLst>
                <a:ext uri="{FF2B5EF4-FFF2-40B4-BE49-F238E27FC236}">
                  <a16:creationId xmlns:a16="http://schemas.microsoft.com/office/drawing/2014/main" id="{3D7C4419-2FC2-865A-F30B-E2C8F1209694}"/>
                </a:ext>
              </a:extLst>
            </p:cNvPr>
            <p:cNvSpPr/>
            <p:nvPr/>
          </p:nvSpPr>
          <p:spPr>
            <a:xfrm>
              <a:off x="7014156" y="3298709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13">
              <a:extLst>
                <a:ext uri="{FF2B5EF4-FFF2-40B4-BE49-F238E27FC236}">
                  <a16:creationId xmlns:a16="http://schemas.microsoft.com/office/drawing/2014/main" id="{40E4E2A6-B2F3-052B-0679-4D664552329E}"/>
                </a:ext>
              </a:extLst>
            </p:cNvPr>
            <p:cNvSpPr/>
            <p:nvPr/>
          </p:nvSpPr>
          <p:spPr>
            <a:xfrm>
              <a:off x="7976493" y="3396565"/>
              <a:ext cx="664692" cy="383742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13">
              <a:extLst>
                <a:ext uri="{FF2B5EF4-FFF2-40B4-BE49-F238E27FC236}">
                  <a16:creationId xmlns:a16="http://schemas.microsoft.com/office/drawing/2014/main" id="{5855D6B4-81BD-F7DE-3B5B-DDCC1509B67E}"/>
                </a:ext>
              </a:extLst>
            </p:cNvPr>
            <p:cNvSpPr/>
            <p:nvPr/>
          </p:nvSpPr>
          <p:spPr>
            <a:xfrm>
              <a:off x="7912754" y="3450709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13">
              <a:extLst>
                <a:ext uri="{FF2B5EF4-FFF2-40B4-BE49-F238E27FC236}">
                  <a16:creationId xmlns:a16="http://schemas.microsoft.com/office/drawing/2014/main" id="{7DB1C8F7-31E8-4ADB-42A3-C3EA01BA91E7}"/>
                </a:ext>
              </a:extLst>
            </p:cNvPr>
            <p:cNvSpPr/>
            <p:nvPr/>
          </p:nvSpPr>
          <p:spPr>
            <a:xfrm>
              <a:off x="7863331" y="3479190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13">
              <a:extLst>
                <a:ext uri="{FF2B5EF4-FFF2-40B4-BE49-F238E27FC236}">
                  <a16:creationId xmlns:a16="http://schemas.microsoft.com/office/drawing/2014/main" id="{E555F77D-959A-DB11-8277-D4B6C3342DBC}"/>
                </a:ext>
              </a:extLst>
            </p:cNvPr>
            <p:cNvSpPr/>
            <p:nvPr/>
          </p:nvSpPr>
          <p:spPr>
            <a:xfrm>
              <a:off x="7813984" y="3507747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13">
              <a:extLst>
                <a:ext uri="{FF2B5EF4-FFF2-40B4-BE49-F238E27FC236}">
                  <a16:creationId xmlns:a16="http://schemas.microsoft.com/office/drawing/2014/main" id="{A52657C7-0EEC-F686-F779-F8F44716AC24}"/>
                </a:ext>
              </a:extLst>
            </p:cNvPr>
            <p:cNvSpPr/>
            <p:nvPr/>
          </p:nvSpPr>
          <p:spPr>
            <a:xfrm>
              <a:off x="7451727" y="3699575"/>
              <a:ext cx="664616" cy="38374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13">
              <a:extLst>
                <a:ext uri="{FF2B5EF4-FFF2-40B4-BE49-F238E27FC236}">
                  <a16:creationId xmlns:a16="http://schemas.microsoft.com/office/drawing/2014/main" id="{CBFB7C10-7D43-86E6-92B0-6E3269CB5EFE}"/>
                </a:ext>
              </a:extLst>
            </p:cNvPr>
            <p:cNvSpPr/>
            <p:nvPr/>
          </p:nvSpPr>
          <p:spPr>
            <a:xfrm>
              <a:off x="7387988" y="3753643"/>
              <a:ext cx="593293" cy="342595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13">
              <a:extLst>
                <a:ext uri="{FF2B5EF4-FFF2-40B4-BE49-F238E27FC236}">
                  <a16:creationId xmlns:a16="http://schemas.microsoft.com/office/drawing/2014/main" id="{AE05AA13-05C7-9C58-8115-E584BB1B9C0C}"/>
                </a:ext>
              </a:extLst>
            </p:cNvPr>
            <p:cNvSpPr/>
            <p:nvPr/>
          </p:nvSpPr>
          <p:spPr>
            <a:xfrm>
              <a:off x="7338565" y="3782200"/>
              <a:ext cx="582091" cy="33604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13">
              <a:extLst>
                <a:ext uri="{FF2B5EF4-FFF2-40B4-BE49-F238E27FC236}">
                  <a16:creationId xmlns:a16="http://schemas.microsoft.com/office/drawing/2014/main" id="{99CE2CEF-058F-8348-3315-7DAC623E9A43}"/>
                </a:ext>
              </a:extLst>
            </p:cNvPr>
            <p:cNvSpPr/>
            <p:nvPr/>
          </p:nvSpPr>
          <p:spPr>
            <a:xfrm>
              <a:off x="7289218" y="3810681"/>
              <a:ext cx="496671" cy="286816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13">
              <a:extLst>
                <a:ext uri="{FF2B5EF4-FFF2-40B4-BE49-F238E27FC236}">
                  <a16:creationId xmlns:a16="http://schemas.microsoft.com/office/drawing/2014/main" id="{CED44E53-1A1E-5933-8194-6E722E316746}"/>
                </a:ext>
              </a:extLst>
            </p:cNvPr>
            <p:cNvSpPr/>
            <p:nvPr/>
          </p:nvSpPr>
          <p:spPr>
            <a:xfrm>
              <a:off x="7582329" y="3561435"/>
              <a:ext cx="337413" cy="194766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13">
              <a:extLst>
                <a:ext uri="{FF2B5EF4-FFF2-40B4-BE49-F238E27FC236}">
                  <a16:creationId xmlns:a16="http://schemas.microsoft.com/office/drawing/2014/main" id="{FEFBEABF-45E0-F8D7-AEB9-BD3DAF2D2CAA}"/>
                </a:ext>
              </a:extLst>
            </p:cNvPr>
            <p:cNvSpPr/>
            <p:nvPr/>
          </p:nvSpPr>
          <p:spPr>
            <a:xfrm>
              <a:off x="7800200" y="3687162"/>
              <a:ext cx="337413" cy="194843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13">
              <a:extLst>
                <a:ext uri="{FF2B5EF4-FFF2-40B4-BE49-F238E27FC236}">
                  <a16:creationId xmlns:a16="http://schemas.microsoft.com/office/drawing/2014/main" id="{4FF6A28B-6350-63A5-D0C5-B77B459BF193}"/>
                </a:ext>
              </a:extLst>
            </p:cNvPr>
            <p:cNvSpPr/>
            <p:nvPr/>
          </p:nvSpPr>
          <p:spPr>
            <a:xfrm>
              <a:off x="8018073" y="3812966"/>
              <a:ext cx="337413" cy="194843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13">
              <a:extLst>
                <a:ext uri="{FF2B5EF4-FFF2-40B4-BE49-F238E27FC236}">
                  <a16:creationId xmlns:a16="http://schemas.microsoft.com/office/drawing/2014/main" id="{047CF40B-2CC8-1CD2-E1AB-3B449F1A44AF}"/>
                </a:ext>
              </a:extLst>
            </p:cNvPr>
            <p:cNvSpPr/>
            <p:nvPr/>
          </p:nvSpPr>
          <p:spPr>
            <a:xfrm>
              <a:off x="7794459" y="3551002"/>
              <a:ext cx="540846" cy="312343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13">
              <a:extLst>
                <a:ext uri="{FF2B5EF4-FFF2-40B4-BE49-F238E27FC236}">
                  <a16:creationId xmlns:a16="http://schemas.microsoft.com/office/drawing/2014/main" id="{047F368E-D186-E8A7-397F-683D06C55196}"/>
                </a:ext>
              </a:extLst>
            </p:cNvPr>
            <p:cNvSpPr/>
            <p:nvPr/>
          </p:nvSpPr>
          <p:spPr>
            <a:xfrm>
              <a:off x="7824798" y="3491907"/>
              <a:ext cx="470058" cy="181410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13">
              <a:extLst>
                <a:ext uri="{FF2B5EF4-FFF2-40B4-BE49-F238E27FC236}">
                  <a16:creationId xmlns:a16="http://schemas.microsoft.com/office/drawing/2014/main" id="{9962F2D2-8539-FB4A-72D4-7F3DA2CAD318}"/>
                </a:ext>
              </a:extLst>
            </p:cNvPr>
            <p:cNvSpPr/>
            <p:nvPr/>
          </p:nvSpPr>
          <p:spPr>
            <a:xfrm>
              <a:off x="7794490" y="3623727"/>
              <a:ext cx="41071" cy="82677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13">
              <a:extLst>
                <a:ext uri="{FF2B5EF4-FFF2-40B4-BE49-F238E27FC236}">
                  <a16:creationId xmlns:a16="http://schemas.microsoft.com/office/drawing/2014/main" id="{A3A92949-CE33-D6EE-2037-8080980C63E3}"/>
                </a:ext>
              </a:extLst>
            </p:cNvPr>
            <p:cNvSpPr/>
            <p:nvPr/>
          </p:nvSpPr>
          <p:spPr>
            <a:xfrm>
              <a:off x="8298847" y="3624184"/>
              <a:ext cx="36118" cy="82219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13">
              <a:extLst>
                <a:ext uri="{FF2B5EF4-FFF2-40B4-BE49-F238E27FC236}">
                  <a16:creationId xmlns:a16="http://schemas.microsoft.com/office/drawing/2014/main" id="{C86C70EF-7E30-EC78-F416-DC73E239738B}"/>
                </a:ext>
              </a:extLst>
            </p:cNvPr>
            <p:cNvSpPr/>
            <p:nvPr/>
          </p:nvSpPr>
          <p:spPr>
            <a:xfrm>
              <a:off x="7842237" y="3535238"/>
              <a:ext cx="450190" cy="259842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13">
              <a:extLst>
                <a:ext uri="{FF2B5EF4-FFF2-40B4-BE49-F238E27FC236}">
                  <a16:creationId xmlns:a16="http://schemas.microsoft.com/office/drawing/2014/main" id="{1FEB42BA-4444-A97F-D13C-876EDD8C7ED4}"/>
                </a:ext>
              </a:extLst>
            </p:cNvPr>
            <p:cNvSpPr/>
            <p:nvPr/>
          </p:nvSpPr>
          <p:spPr>
            <a:xfrm>
              <a:off x="7815050" y="3673683"/>
              <a:ext cx="491790" cy="17643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13">
              <a:extLst>
                <a:ext uri="{FF2B5EF4-FFF2-40B4-BE49-F238E27FC236}">
                  <a16:creationId xmlns:a16="http://schemas.microsoft.com/office/drawing/2014/main" id="{8B82797E-814C-D83D-6EE1-016CDD3FB46C}"/>
                </a:ext>
              </a:extLst>
            </p:cNvPr>
            <p:cNvSpPr/>
            <p:nvPr/>
          </p:nvSpPr>
          <p:spPr>
            <a:xfrm>
              <a:off x="7794490" y="3472184"/>
              <a:ext cx="540791" cy="312391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13">
              <a:extLst>
                <a:ext uri="{FF2B5EF4-FFF2-40B4-BE49-F238E27FC236}">
                  <a16:creationId xmlns:a16="http://schemas.microsoft.com/office/drawing/2014/main" id="{5A510821-36E3-3D0F-099F-B82C9C92717F}"/>
                </a:ext>
              </a:extLst>
            </p:cNvPr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13">
              <a:extLst>
                <a:ext uri="{FF2B5EF4-FFF2-40B4-BE49-F238E27FC236}">
                  <a16:creationId xmlns:a16="http://schemas.microsoft.com/office/drawing/2014/main" id="{F87F875F-7391-6C54-1C28-E8DF4890EB88}"/>
                </a:ext>
              </a:extLst>
            </p:cNvPr>
            <p:cNvSpPr/>
            <p:nvPr/>
          </p:nvSpPr>
          <p:spPr>
            <a:xfrm>
              <a:off x="7752377" y="3752957"/>
              <a:ext cx="148970" cy="86030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13">
              <a:extLst>
                <a:ext uri="{FF2B5EF4-FFF2-40B4-BE49-F238E27FC236}">
                  <a16:creationId xmlns:a16="http://schemas.microsoft.com/office/drawing/2014/main" id="{B1E14679-21DE-1723-012B-0C070CE649E6}"/>
                </a:ext>
              </a:extLst>
            </p:cNvPr>
            <p:cNvSpPr/>
            <p:nvPr/>
          </p:nvSpPr>
          <p:spPr>
            <a:xfrm>
              <a:off x="7787483" y="3773138"/>
              <a:ext cx="113842" cy="106298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13">
              <a:extLst>
                <a:ext uri="{FF2B5EF4-FFF2-40B4-BE49-F238E27FC236}">
                  <a16:creationId xmlns:a16="http://schemas.microsoft.com/office/drawing/2014/main" id="{C436D43E-8B81-4F95-0BA8-4C4AED7B9B2A}"/>
                </a:ext>
              </a:extLst>
            </p:cNvPr>
            <p:cNvSpPr/>
            <p:nvPr/>
          </p:nvSpPr>
          <p:spPr>
            <a:xfrm>
              <a:off x="7465892" y="3799784"/>
              <a:ext cx="345033" cy="254286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p13">
              <a:extLst>
                <a:ext uri="{FF2B5EF4-FFF2-40B4-BE49-F238E27FC236}">
                  <a16:creationId xmlns:a16="http://schemas.microsoft.com/office/drawing/2014/main" id="{63BD3565-F7D7-69DC-A0F5-B241188892D8}"/>
                </a:ext>
              </a:extLst>
            </p:cNvPr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7" name="תמונה 6">
            <a:extLst>
              <a:ext uri="{FF2B5EF4-FFF2-40B4-BE49-F238E27FC236}">
                <a16:creationId xmlns:a16="http://schemas.microsoft.com/office/drawing/2014/main" id="{97AC804C-0F5A-7FA0-F403-D01A087A14F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5765"/>
          <a:stretch/>
        </p:blipFill>
        <p:spPr>
          <a:xfrm>
            <a:off x="65113" y="2376598"/>
            <a:ext cx="5966679" cy="2010045"/>
          </a:xfrm>
          <a:prstGeom prst="rect">
            <a:avLst/>
          </a:prstGeom>
        </p:spPr>
      </p:pic>
      <p:pic>
        <p:nvPicPr>
          <p:cNvPr id="11" name="תמונה 10">
            <a:extLst>
              <a:ext uri="{FF2B5EF4-FFF2-40B4-BE49-F238E27FC236}">
                <a16:creationId xmlns:a16="http://schemas.microsoft.com/office/drawing/2014/main" id="{9EA333BD-B169-12CE-4828-59C63ED545E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30046" b="6392"/>
          <a:stretch/>
        </p:blipFill>
        <p:spPr>
          <a:xfrm>
            <a:off x="4802200" y="2391609"/>
            <a:ext cx="4237821" cy="1996669"/>
          </a:xfrm>
          <a:prstGeom prst="rect">
            <a:avLst/>
          </a:prstGeom>
        </p:spPr>
      </p:pic>
      <p:sp>
        <p:nvSpPr>
          <p:cNvPr id="12" name="תיבת טקסט 11">
            <a:extLst>
              <a:ext uri="{FF2B5EF4-FFF2-40B4-BE49-F238E27FC236}">
                <a16:creationId xmlns:a16="http://schemas.microsoft.com/office/drawing/2014/main" id="{7EBEA382-257F-5675-2D27-19F428108C15}"/>
              </a:ext>
            </a:extLst>
          </p:cNvPr>
          <p:cNvSpPr txBox="1"/>
          <p:nvPr/>
        </p:nvSpPr>
        <p:spPr>
          <a:xfrm>
            <a:off x="5987107" y="4225876"/>
            <a:ext cx="3777241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" sz="5400" dirty="0"/>
              <a:t>🤷</a:t>
            </a:r>
            <a:r>
              <a:rPr lang="en" sz="4800" dirty="0">
                <a:solidFill>
                  <a:schemeClr val="accent2"/>
                </a:solidFill>
                <a:latin typeface="Raleway Thin"/>
                <a:sym typeface="Raleway Thin"/>
              </a:rPr>
              <a:t>Why?</a:t>
            </a:r>
            <a:endParaRPr lang="he-IL" sz="4800" dirty="0">
              <a:solidFill>
                <a:schemeClr val="accent2"/>
              </a:solidFill>
              <a:latin typeface="Raleway Thin"/>
              <a:sym typeface="Raleway Thin"/>
            </a:endParaRPr>
          </a:p>
        </p:txBody>
      </p:sp>
    </p:spTree>
    <p:extLst>
      <p:ext uri="{BB962C8B-B14F-4D97-AF65-F5344CB8AC3E}">
        <p14:creationId xmlns:p14="http://schemas.microsoft.com/office/powerpoint/2010/main" val="4205591925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" name="Google Shape;1006;p21"/>
          <p:cNvSpPr txBox="1">
            <a:spLocks noGrp="1"/>
          </p:cNvSpPr>
          <p:nvPr>
            <p:ph type="title"/>
          </p:nvPr>
        </p:nvSpPr>
        <p:spPr>
          <a:xfrm>
            <a:off x="457200" y="681800"/>
            <a:ext cx="36672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XAI Tools</a:t>
            </a:r>
            <a:endParaRPr sz="3600" dirty="0"/>
          </a:p>
        </p:txBody>
      </p:sp>
      <p:sp>
        <p:nvSpPr>
          <p:cNvPr id="1007" name="Google Shape;1007;p21"/>
          <p:cNvSpPr txBox="1">
            <a:spLocks noGrp="1"/>
          </p:cNvSpPr>
          <p:nvPr>
            <p:ph type="body" idx="1"/>
          </p:nvPr>
        </p:nvSpPr>
        <p:spPr>
          <a:xfrm>
            <a:off x="457199" y="2148150"/>
            <a:ext cx="4076725" cy="26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/>
            <a:r>
              <a:rPr lang="en-US" dirty="0"/>
              <a:t>SHAP: Analyze global feature impact on matching score.</a:t>
            </a:r>
          </a:p>
          <a:p>
            <a:pPr marL="342900"/>
            <a:r>
              <a:rPr lang="en-US" dirty="0"/>
              <a:t>LIME: Explain local, instance-specific CV.</a:t>
            </a:r>
          </a:p>
          <a:p>
            <a:pPr marL="342900"/>
            <a:r>
              <a:rPr lang="en-US" dirty="0"/>
              <a:t>CARLA: Counterfactual explanations</a:t>
            </a:r>
          </a:p>
          <a:p>
            <a:pPr marL="342900"/>
            <a:endParaRPr lang="en-US" dirty="0"/>
          </a:p>
        </p:txBody>
      </p:sp>
      <p:pic>
        <p:nvPicPr>
          <p:cNvPr id="1008" name="Google Shape;1008;p21"/>
          <p:cNvPicPr preferRelativeResize="0"/>
          <p:nvPr/>
        </p:nvPicPr>
        <p:blipFill rotWithShape="1">
          <a:blip r:embed="rId3">
            <a:alphaModFix/>
          </a:blip>
          <a:srcRect l="3295" r="37860"/>
          <a:stretch/>
        </p:blipFill>
        <p:spPr>
          <a:xfrm rot="10800000" flipH="1" flipV="1">
            <a:off x="4572000" y="0"/>
            <a:ext cx="4572000" cy="5143500"/>
          </a:xfrm>
          <a:prstGeom prst="snip1Rect">
            <a:avLst>
              <a:gd name="adj" fmla="val 0"/>
            </a:avLst>
          </a:prstGeom>
          <a:noFill/>
          <a:ln>
            <a:noFill/>
          </a:ln>
        </p:spPr>
      </p:pic>
      <p:sp>
        <p:nvSpPr>
          <p:cNvPr id="1009" name="Google Shape;1009;p2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>
          <a:extLst>
            <a:ext uri="{FF2B5EF4-FFF2-40B4-BE49-F238E27FC236}">
              <a16:creationId xmlns:a16="http://schemas.microsoft.com/office/drawing/2014/main" id="{DF43D4BF-E4F7-02DD-E9F4-E47CDAB758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5">
            <a:extLst>
              <a:ext uri="{FF2B5EF4-FFF2-40B4-BE49-F238E27FC236}">
                <a16:creationId xmlns:a16="http://schemas.microsoft.com/office/drawing/2014/main" id="{DD9CF854-FE54-544D-A932-2A046A714350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851857" y="2038742"/>
            <a:ext cx="46767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Our contribution</a:t>
            </a:r>
            <a:endParaRPr dirty="0"/>
          </a:p>
        </p:txBody>
      </p:sp>
      <p:sp>
        <p:nvSpPr>
          <p:cNvPr id="5" name="Google Shape;519;p16">
            <a:extLst>
              <a:ext uri="{FF2B5EF4-FFF2-40B4-BE49-F238E27FC236}">
                <a16:creationId xmlns:a16="http://schemas.microsoft.com/office/drawing/2014/main" id="{A4516A3B-554A-F1CF-8FEC-5E2A5384E4BD}"/>
              </a:ext>
            </a:extLst>
          </p:cNvPr>
          <p:cNvSpPr txBox="1">
            <a:spLocks/>
          </p:cNvSpPr>
          <p:nvPr/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" dirty="0">
                <a:latin typeface="Barlow Light" panose="00000400000000000000" pitchFamily="2" charset="0"/>
              </a:rPr>
              <a:t>7</a:t>
            </a:r>
          </a:p>
        </p:txBody>
      </p:sp>
      <p:grpSp>
        <p:nvGrpSpPr>
          <p:cNvPr id="744" name="Google Shape;744;p18"/>
          <p:cNvGrpSpPr/>
          <p:nvPr/>
        </p:nvGrpSpPr>
        <p:grpSpPr>
          <a:xfrm>
            <a:off x="5220031" y="833418"/>
            <a:ext cx="3428994" cy="3803332"/>
            <a:chOff x="2152750" y="190500"/>
            <a:chExt cx="4293756" cy="4762499"/>
          </a:xfrm>
        </p:grpSpPr>
        <p:sp>
          <p:nvSpPr>
            <p:cNvPr id="745" name="Google Shape;745;p18"/>
            <p:cNvSpPr/>
            <p:nvPr/>
          </p:nvSpPr>
          <p:spPr>
            <a:xfrm>
              <a:off x="2152750" y="2957607"/>
              <a:ext cx="756691" cy="437959"/>
            </a:xfrm>
            <a:custGeom>
              <a:avLst/>
              <a:gdLst/>
              <a:ahLst/>
              <a:cxnLst/>
              <a:rect l="l" t="t" r="r" b="b"/>
              <a:pathLst>
                <a:path w="756691" h="437959" extrusionOk="0">
                  <a:moveTo>
                    <a:pt x="756692" y="218980"/>
                  </a:moveTo>
                  <a:cubicBezTo>
                    <a:pt x="756692" y="339919"/>
                    <a:pt x="587300" y="437959"/>
                    <a:pt x="378346" y="437959"/>
                  </a:cubicBezTo>
                  <a:cubicBezTo>
                    <a:pt x="169391" y="437959"/>
                    <a:pt x="0" y="339919"/>
                    <a:pt x="0" y="218980"/>
                  </a:cubicBezTo>
                  <a:cubicBezTo>
                    <a:pt x="0" y="98041"/>
                    <a:pt x="169391" y="0"/>
                    <a:pt x="378346" y="0"/>
                  </a:cubicBezTo>
                  <a:cubicBezTo>
                    <a:pt x="587300" y="0"/>
                    <a:pt x="756692" y="98041"/>
                    <a:pt x="756692" y="21898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18"/>
            <p:cNvSpPr/>
            <p:nvPr/>
          </p:nvSpPr>
          <p:spPr>
            <a:xfrm>
              <a:off x="2318956" y="3109336"/>
              <a:ext cx="225716" cy="175248"/>
            </a:xfrm>
            <a:custGeom>
              <a:avLst/>
              <a:gdLst/>
              <a:ahLst/>
              <a:cxnLst/>
              <a:rect l="l" t="t" r="r" b="b"/>
              <a:pathLst>
                <a:path w="225716" h="175248" extrusionOk="0">
                  <a:moveTo>
                    <a:pt x="18072" y="5"/>
                  </a:moveTo>
                  <a:cubicBezTo>
                    <a:pt x="45158" y="22103"/>
                    <a:pt x="85074" y="1910"/>
                    <a:pt x="87070" y="3910"/>
                  </a:cubicBezTo>
                  <a:cubicBezTo>
                    <a:pt x="118886" y="33494"/>
                    <a:pt x="152260" y="61346"/>
                    <a:pt x="187050" y="87349"/>
                  </a:cubicBezTo>
                  <a:cubicBezTo>
                    <a:pt x="203871" y="100684"/>
                    <a:pt x="230197" y="118400"/>
                    <a:pt x="225065" y="144023"/>
                  </a:cubicBezTo>
                  <a:cubicBezTo>
                    <a:pt x="216511" y="189742"/>
                    <a:pt x="143522" y="175646"/>
                    <a:pt x="115961" y="161644"/>
                  </a:cubicBezTo>
                  <a:cubicBezTo>
                    <a:pt x="88400" y="147642"/>
                    <a:pt x="65876" y="124496"/>
                    <a:pt x="39931" y="108304"/>
                  </a:cubicBezTo>
                  <a:cubicBezTo>
                    <a:pt x="20924" y="96683"/>
                    <a:pt x="2961" y="90682"/>
                    <a:pt x="110" y="67156"/>
                  </a:cubicBezTo>
                  <a:cubicBezTo>
                    <a:pt x="-1410" y="52964"/>
                    <a:pt x="13225" y="-567"/>
                    <a:pt x="1807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7" name="Google Shape;747;p18"/>
            <p:cNvSpPr/>
            <p:nvPr/>
          </p:nvSpPr>
          <p:spPr>
            <a:xfrm>
              <a:off x="2319304" y="3166967"/>
              <a:ext cx="224715" cy="117585"/>
            </a:xfrm>
            <a:custGeom>
              <a:avLst/>
              <a:gdLst/>
              <a:ahLst/>
              <a:cxnLst/>
              <a:rect l="l" t="t" r="r" b="b"/>
              <a:pathLst>
                <a:path w="224715" h="117585" extrusionOk="0">
                  <a:moveTo>
                    <a:pt x="427" y="0"/>
                  </a:moveTo>
                  <a:cubicBezTo>
                    <a:pt x="3943" y="22574"/>
                    <a:pt x="22000" y="28575"/>
                    <a:pt x="40533" y="40291"/>
                  </a:cubicBezTo>
                  <a:cubicBezTo>
                    <a:pt x="66953" y="56769"/>
                    <a:pt x="90332" y="80582"/>
                    <a:pt x="117893" y="94583"/>
                  </a:cubicBezTo>
                  <a:cubicBezTo>
                    <a:pt x="143364" y="107442"/>
                    <a:pt x="206849" y="120301"/>
                    <a:pt x="224716" y="87630"/>
                  </a:cubicBezTo>
                  <a:cubicBezTo>
                    <a:pt x="215212" y="131731"/>
                    <a:pt x="143269" y="117920"/>
                    <a:pt x="115993" y="104013"/>
                  </a:cubicBezTo>
                  <a:cubicBezTo>
                    <a:pt x="88717" y="90107"/>
                    <a:pt x="65908" y="66866"/>
                    <a:pt x="39962" y="50673"/>
                  </a:cubicBezTo>
                  <a:cubicBezTo>
                    <a:pt x="20955" y="39053"/>
                    <a:pt x="2993" y="33052"/>
                    <a:pt x="142" y="9525"/>
                  </a:cubicBezTo>
                  <a:cubicBezTo>
                    <a:pt x="-117" y="6353"/>
                    <a:pt x="-21" y="3153"/>
                    <a:pt x="42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8" name="Google Shape;748;p18"/>
            <p:cNvSpPr/>
            <p:nvPr/>
          </p:nvSpPr>
          <p:spPr>
            <a:xfrm>
              <a:off x="2550431" y="3021675"/>
              <a:ext cx="225586" cy="168802"/>
            </a:xfrm>
            <a:custGeom>
              <a:avLst/>
              <a:gdLst/>
              <a:ahLst/>
              <a:cxnLst/>
              <a:rect l="l" t="t" r="r" b="b"/>
              <a:pathLst>
                <a:path w="225586" h="168802" extrusionOk="0">
                  <a:moveTo>
                    <a:pt x="21626" y="130"/>
                  </a:moveTo>
                  <a:cubicBezTo>
                    <a:pt x="48617" y="22228"/>
                    <a:pt x="96040" y="-1965"/>
                    <a:pt x="97656" y="130"/>
                  </a:cubicBezTo>
                  <a:cubicBezTo>
                    <a:pt x="125867" y="28715"/>
                    <a:pt x="155661" y="55680"/>
                    <a:pt x="186897" y="80902"/>
                  </a:cubicBezTo>
                  <a:cubicBezTo>
                    <a:pt x="203813" y="94237"/>
                    <a:pt x="230139" y="111954"/>
                    <a:pt x="224912" y="137576"/>
                  </a:cubicBezTo>
                  <a:cubicBezTo>
                    <a:pt x="216358" y="183296"/>
                    <a:pt x="143369" y="169199"/>
                    <a:pt x="115808" y="155197"/>
                  </a:cubicBezTo>
                  <a:cubicBezTo>
                    <a:pt x="88247" y="141196"/>
                    <a:pt x="65723" y="118050"/>
                    <a:pt x="39778" y="101857"/>
                  </a:cubicBezTo>
                  <a:cubicBezTo>
                    <a:pt x="20770" y="90237"/>
                    <a:pt x="2903" y="84236"/>
                    <a:pt x="52" y="60709"/>
                  </a:cubicBezTo>
                  <a:cubicBezTo>
                    <a:pt x="-1088" y="46517"/>
                    <a:pt x="16779" y="-441"/>
                    <a:pt x="21626" y="13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9" name="Google Shape;749;p18"/>
            <p:cNvSpPr/>
            <p:nvPr/>
          </p:nvSpPr>
          <p:spPr>
            <a:xfrm>
              <a:off x="2551534" y="3076575"/>
              <a:ext cx="224758" cy="117584"/>
            </a:xfrm>
            <a:custGeom>
              <a:avLst/>
              <a:gdLst/>
              <a:ahLst/>
              <a:cxnLst/>
              <a:rect l="l" t="t" r="r" b="b"/>
              <a:pathLst>
                <a:path w="224758" h="117584" extrusionOk="0">
                  <a:moveTo>
                    <a:pt x="375" y="0"/>
                  </a:moveTo>
                  <a:cubicBezTo>
                    <a:pt x="3986" y="22574"/>
                    <a:pt x="22043" y="28575"/>
                    <a:pt x="40481" y="40291"/>
                  </a:cubicBezTo>
                  <a:cubicBezTo>
                    <a:pt x="66996" y="56769"/>
                    <a:pt x="90375" y="80581"/>
                    <a:pt x="117841" y="94583"/>
                  </a:cubicBezTo>
                  <a:cubicBezTo>
                    <a:pt x="143312" y="107442"/>
                    <a:pt x="206892" y="120301"/>
                    <a:pt x="224759" y="87630"/>
                  </a:cubicBezTo>
                  <a:cubicBezTo>
                    <a:pt x="215255" y="131731"/>
                    <a:pt x="143217" y="117920"/>
                    <a:pt x="115941" y="104013"/>
                  </a:cubicBezTo>
                  <a:cubicBezTo>
                    <a:pt x="88665" y="90106"/>
                    <a:pt x="65951" y="66865"/>
                    <a:pt x="39910" y="50673"/>
                  </a:cubicBezTo>
                  <a:cubicBezTo>
                    <a:pt x="21378" y="39053"/>
                    <a:pt x="3036" y="33052"/>
                    <a:pt x="185" y="9525"/>
                  </a:cubicBezTo>
                  <a:cubicBezTo>
                    <a:pt x="-114" y="6353"/>
                    <a:pt x="-50" y="3153"/>
                    <a:pt x="37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0" name="Google Shape;750;p18"/>
            <p:cNvSpPr/>
            <p:nvPr/>
          </p:nvSpPr>
          <p:spPr>
            <a:xfrm>
              <a:off x="2330724" y="2010537"/>
              <a:ext cx="387976" cy="1115665"/>
            </a:xfrm>
            <a:custGeom>
              <a:avLst/>
              <a:gdLst/>
              <a:ahLst/>
              <a:cxnLst/>
              <a:rect l="l" t="t" r="r" b="b"/>
              <a:pathLst>
                <a:path w="387976" h="1115665" extrusionOk="0">
                  <a:moveTo>
                    <a:pt x="4689" y="96964"/>
                  </a:moveTo>
                  <a:cubicBezTo>
                    <a:pt x="6019" y="138017"/>
                    <a:pt x="18754" y="316039"/>
                    <a:pt x="24456" y="410623"/>
                  </a:cubicBezTo>
                  <a:cubicBezTo>
                    <a:pt x="30159" y="505206"/>
                    <a:pt x="31489" y="620173"/>
                    <a:pt x="31489" y="620173"/>
                  </a:cubicBezTo>
                  <a:cubicBezTo>
                    <a:pt x="31489" y="620173"/>
                    <a:pt x="15238" y="688943"/>
                    <a:pt x="4689" y="769715"/>
                  </a:cubicBezTo>
                  <a:cubicBezTo>
                    <a:pt x="-5861" y="850487"/>
                    <a:pt x="4689" y="1105472"/>
                    <a:pt x="4689" y="1105472"/>
                  </a:cubicBezTo>
                  <a:cubicBezTo>
                    <a:pt x="25827" y="1119064"/>
                    <a:pt x="52928" y="1119064"/>
                    <a:pt x="74066" y="1105472"/>
                  </a:cubicBezTo>
                  <a:cubicBezTo>
                    <a:pt x="74066" y="1105472"/>
                    <a:pt x="117403" y="901446"/>
                    <a:pt x="137456" y="809530"/>
                  </a:cubicBezTo>
                  <a:cubicBezTo>
                    <a:pt x="157509" y="717614"/>
                    <a:pt x="161026" y="664559"/>
                    <a:pt x="171480" y="607600"/>
                  </a:cubicBezTo>
                  <a:cubicBezTo>
                    <a:pt x="184025" y="538639"/>
                    <a:pt x="211206" y="217075"/>
                    <a:pt x="211206" y="217075"/>
                  </a:cubicBezTo>
                  <a:lnTo>
                    <a:pt x="222040" y="217742"/>
                  </a:lnTo>
                  <a:lnTo>
                    <a:pt x="250551" y="580930"/>
                  </a:lnTo>
                  <a:cubicBezTo>
                    <a:pt x="241642" y="607685"/>
                    <a:pt x="235526" y="635299"/>
                    <a:pt x="232304" y="663321"/>
                  </a:cubicBezTo>
                  <a:cubicBezTo>
                    <a:pt x="224416" y="722471"/>
                    <a:pt x="240573" y="1020127"/>
                    <a:pt x="240573" y="1020127"/>
                  </a:cubicBezTo>
                  <a:cubicBezTo>
                    <a:pt x="264164" y="1033272"/>
                    <a:pt x="293106" y="1032091"/>
                    <a:pt x="315557" y="1017079"/>
                  </a:cubicBezTo>
                  <a:cubicBezTo>
                    <a:pt x="315557" y="1017079"/>
                    <a:pt x="387976" y="622840"/>
                    <a:pt x="387976" y="562832"/>
                  </a:cubicBezTo>
                  <a:cubicBezTo>
                    <a:pt x="387976" y="523208"/>
                    <a:pt x="381229" y="0"/>
                    <a:pt x="3812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1" name="Google Shape;751;p18"/>
            <p:cNvSpPr/>
            <p:nvPr/>
          </p:nvSpPr>
          <p:spPr>
            <a:xfrm>
              <a:off x="2382705" y="1314450"/>
              <a:ext cx="248692" cy="242377"/>
            </a:xfrm>
            <a:custGeom>
              <a:avLst/>
              <a:gdLst/>
              <a:ahLst/>
              <a:cxnLst/>
              <a:rect l="l" t="t" r="r" b="b"/>
              <a:pathLst>
                <a:path w="248692" h="242377" extrusionOk="0">
                  <a:moveTo>
                    <a:pt x="50881" y="0"/>
                  </a:moveTo>
                  <a:cubicBezTo>
                    <a:pt x="50881" y="0"/>
                    <a:pt x="55538" y="89440"/>
                    <a:pt x="53542" y="97346"/>
                  </a:cubicBezTo>
                  <a:cubicBezTo>
                    <a:pt x="51546" y="105251"/>
                    <a:pt x="12486" y="131540"/>
                    <a:pt x="1176" y="140970"/>
                  </a:cubicBezTo>
                  <a:cubicBezTo>
                    <a:pt x="-10133" y="150400"/>
                    <a:pt x="62951" y="222599"/>
                    <a:pt x="98400" y="238887"/>
                  </a:cubicBezTo>
                  <a:cubicBezTo>
                    <a:pt x="133849" y="255175"/>
                    <a:pt x="246564" y="212217"/>
                    <a:pt x="248560" y="156782"/>
                  </a:cubicBezTo>
                  <a:cubicBezTo>
                    <a:pt x="250556" y="101346"/>
                    <a:pt x="229552" y="54769"/>
                    <a:pt x="211970" y="52006"/>
                  </a:cubicBezTo>
                  <a:cubicBezTo>
                    <a:pt x="194388" y="49244"/>
                    <a:pt x="50881" y="0"/>
                    <a:pt x="50881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2" name="Google Shape;752;p18"/>
            <p:cNvSpPr/>
            <p:nvPr/>
          </p:nvSpPr>
          <p:spPr>
            <a:xfrm>
              <a:off x="2671394" y="1371981"/>
              <a:ext cx="353519" cy="695039"/>
            </a:xfrm>
            <a:custGeom>
              <a:avLst/>
              <a:gdLst/>
              <a:ahLst/>
              <a:cxnLst/>
              <a:rect l="l" t="t" r="r" b="b"/>
              <a:pathLst>
                <a:path w="353519" h="695039" extrusionOk="0">
                  <a:moveTo>
                    <a:pt x="6725" y="108394"/>
                  </a:moveTo>
                  <a:cubicBezTo>
                    <a:pt x="11952" y="68961"/>
                    <a:pt x="-13993" y="31432"/>
                    <a:pt x="11192" y="0"/>
                  </a:cubicBezTo>
                  <a:cubicBezTo>
                    <a:pt x="99292" y="86582"/>
                    <a:pt x="88077" y="315754"/>
                    <a:pt x="108130" y="462344"/>
                  </a:cubicBezTo>
                  <a:cubicBezTo>
                    <a:pt x="173516" y="530924"/>
                    <a:pt x="305049" y="598456"/>
                    <a:pt x="342114" y="614744"/>
                  </a:cubicBezTo>
                  <a:cubicBezTo>
                    <a:pt x="348861" y="617791"/>
                    <a:pt x="354659" y="621030"/>
                    <a:pt x="353328" y="628364"/>
                  </a:cubicBezTo>
                  <a:cubicBezTo>
                    <a:pt x="348006" y="656939"/>
                    <a:pt x="339738" y="667798"/>
                    <a:pt x="322726" y="695039"/>
                  </a:cubicBezTo>
                  <a:cubicBezTo>
                    <a:pt x="235671" y="657415"/>
                    <a:pt x="172946" y="635794"/>
                    <a:pt x="64223" y="532257"/>
                  </a:cubicBezTo>
                  <a:cubicBezTo>
                    <a:pt x="53909" y="521094"/>
                    <a:pt x="44680" y="508978"/>
                    <a:pt x="36662" y="496062"/>
                  </a:cubicBezTo>
                  <a:cubicBezTo>
                    <a:pt x="5584" y="403479"/>
                    <a:pt x="-2209" y="176498"/>
                    <a:pt x="6725" y="10839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3" name="Google Shape;753;p18"/>
            <p:cNvSpPr/>
            <p:nvPr/>
          </p:nvSpPr>
          <p:spPr>
            <a:xfrm>
              <a:off x="2315965" y="1348763"/>
              <a:ext cx="403432" cy="814679"/>
            </a:xfrm>
            <a:custGeom>
              <a:avLst/>
              <a:gdLst/>
              <a:ahLst/>
              <a:cxnLst/>
              <a:rect l="l" t="t" r="r" b="b"/>
              <a:pathLst>
                <a:path w="403432" h="814679" extrusionOk="0">
                  <a:moveTo>
                    <a:pt x="107642" y="78462"/>
                  </a:moveTo>
                  <a:cubicBezTo>
                    <a:pt x="107642" y="78462"/>
                    <a:pt x="172458" y="175236"/>
                    <a:pt x="262839" y="184761"/>
                  </a:cubicBezTo>
                  <a:cubicBezTo>
                    <a:pt x="291351" y="156186"/>
                    <a:pt x="293917" y="56364"/>
                    <a:pt x="254476" y="24360"/>
                  </a:cubicBezTo>
                  <a:cubicBezTo>
                    <a:pt x="254476" y="24360"/>
                    <a:pt x="290780" y="-4977"/>
                    <a:pt x="315585" y="738"/>
                  </a:cubicBezTo>
                  <a:cubicBezTo>
                    <a:pt x="342222" y="16921"/>
                    <a:pt x="362057" y="42286"/>
                    <a:pt x="371373" y="72081"/>
                  </a:cubicBezTo>
                  <a:cubicBezTo>
                    <a:pt x="394367" y="138651"/>
                    <a:pt x="405154" y="208831"/>
                    <a:pt x="403210" y="279249"/>
                  </a:cubicBezTo>
                  <a:cubicBezTo>
                    <a:pt x="401690" y="374499"/>
                    <a:pt x="403210" y="664250"/>
                    <a:pt x="403210" y="664250"/>
                  </a:cubicBezTo>
                  <a:cubicBezTo>
                    <a:pt x="403210" y="664250"/>
                    <a:pt x="390570" y="725591"/>
                    <a:pt x="308838" y="771216"/>
                  </a:cubicBezTo>
                  <a:cubicBezTo>
                    <a:pt x="227105" y="816840"/>
                    <a:pt x="166281" y="821317"/>
                    <a:pt x="110874" y="808363"/>
                  </a:cubicBezTo>
                  <a:cubicBezTo>
                    <a:pt x="65065" y="797695"/>
                    <a:pt x="27240" y="781503"/>
                    <a:pt x="11559" y="748260"/>
                  </a:cubicBezTo>
                  <a:cubicBezTo>
                    <a:pt x="15646" y="681585"/>
                    <a:pt x="45298" y="508040"/>
                    <a:pt x="34178" y="424410"/>
                  </a:cubicBezTo>
                  <a:cubicBezTo>
                    <a:pt x="23059" y="340781"/>
                    <a:pt x="5667" y="278202"/>
                    <a:pt x="915" y="210574"/>
                  </a:cubicBezTo>
                  <a:cubicBezTo>
                    <a:pt x="-3837" y="142947"/>
                    <a:pt x="9848" y="143899"/>
                    <a:pt x="43682" y="120182"/>
                  </a:cubicBezTo>
                  <a:cubicBezTo>
                    <a:pt x="63986" y="104770"/>
                    <a:pt x="85361" y="90826"/>
                    <a:pt x="107642" y="78462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4" name="Google Shape;754;p18"/>
            <p:cNvSpPr/>
            <p:nvPr/>
          </p:nvSpPr>
          <p:spPr>
            <a:xfrm>
              <a:off x="2373403" y="1062776"/>
              <a:ext cx="268166" cy="327122"/>
            </a:xfrm>
            <a:custGeom>
              <a:avLst/>
              <a:gdLst/>
              <a:ahLst/>
              <a:cxnLst/>
              <a:rect l="l" t="t" r="r" b="b"/>
              <a:pathLst>
                <a:path w="268166" h="327122" extrusionOk="0">
                  <a:moveTo>
                    <a:pt x="262234" y="118324"/>
                  </a:moveTo>
                  <a:lnTo>
                    <a:pt x="262234" y="118324"/>
                  </a:lnTo>
                  <a:cubicBezTo>
                    <a:pt x="251590" y="48886"/>
                    <a:pt x="201695" y="-3787"/>
                    <a:pt x="130227" y="214"/>
                  </a:cubicBezTo>
                  <a:cubicBezTo>
                    <a:pt x="54204" y="4462"/>
                    <a:pt x="-3996" y="69658"/>
                    <a:pt x="215" y="145851"/>
                  </a:cubicBezTo>
                  <a:cubicBezTo>
                    <a:pt x="2583" y="188590"/>
                    <a:pt x="24775" y="227747"/>
                    <a:pt x="60184" y="251674"/>
                  </a:cubicBezTo>
                  <a:cubicBezTo>
                    <a:pt x="62685" y="262208"/>
                    <a:pt x="66417" y="272400"/>
                    <a:pt x="71303" y="282058"/>
                  </a:cubicBezTo>
                  <a:cubicBezTo>
                    <a:pt x="96488" y="311681"/>
                    <a:pt x="172994" y="329683"/>
                    <a:pt x="194852" y="326826"/>
                  </a:cubicBezTo>
                  <a:cubicBezTo>
                    <a:pt x="223364" y="322825"/>
                    <a:pt x="238380" y="311014"/>
                    <a:pt x="251875" y="280153"/>
                  </a:cubicBezTo>
                  <a:cubicBezTo>
                    <a:pt x="275540" y="225385"/>
                    <a:pt x="268127" y="152518"/>
                    <a:pt x="262234" y="11832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5" name="Google Shape;755;p18"/>
            <p:cNvSpPr/>
            <p:nvPr/>
          </p:nvSpPr>
          <p:spPr>
            <a:xfrm>
              <a:off x="2348404" y="1033740"/>
              <a:ext cx="282986" cy="280709"/>
            </a:xfrm>
            <a:custGeom>
              <a:avLst/>
              <a:gdLst/>
              <a:ahLst/>
              <a:cxnLst/>
              <a:rect l="l" t="t" r="r" b="b"/>
              <a:pathLst>
                <a:path w="282986" h="280709" extrusionOk="0">
                  <a:moveTo>
                    <a:pt x="85182" y="280709"/>
                  </a:moveTo>
                  <a:lnTo>
                    <a:pt x="85182" y="280709"/>
                  </a:lnTo>
                  <a:lnTo>
                    <a:pt x="91740" y="220130"/>
                  </a:lnTo>
                  <a:cubicBezTo>
                    <a:pt x="91740" y="220130"/>
                    <a:pt x="41940" y="91733"/>
                    <a:pt x="159122" y="116403"/>
                  </a:cubicBezTo>
                  <a:cubicBezTo>
                    <a:pt x="236102" y="132595"/>
                    <a:pt x="255490" y="139644"/>
                    <a:pt x="278964" y="87828"/>
                  </a:cubicBezTo>
                  <a:cubicBezTo>
                    <a:pt x="302439" y="36012"/>
                    <a:pt x="219661" y="-10565"/>
                    <a:pt x="121487" y="2103"/>
                  </a:cubicBezTo>
                  <a:cubicBezTo>
                    <a:pt x="51379" y="9511"/>
                    <a:pt x="-1397" y="69481"/>
                    <a:pt x="28" y="140120"/>
                  </a:cubicBezTo>
                  <a:cubicBezTo>
                    <a:pt x="2594" y="178506"/>
                    <a:pt x="12763" y="255658"/>
                    <a:pt x="85182" y="280709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6" name="Google Shape;756;p18"/>
            <p:cNvSpPr/>
            <p:nvPr/>
          </p:nvSpPr>
          <p:spPr>
            <a:xfrm>
              <a:off x="2295460" y="1509426"/>
              <a:ext cx="362138" cy="623316"/>
            </a:xfrm>
            <a:custGeom>
              <a:avLst/>
              <a:gdLst/>
              <a:ahLst/>
              <a:cxnLst/>
              <a:rect l="l" t="t" r="r" b="b"/>
              <a:pathLst>
                <a:path w="362138" h="623316" extrusionOk="0">
                  <a:moveTo>
                    <a:pt x="1462" y="9525"/>
                  </a:moveTo>
                  <a:cubicBezTo>
                    <a:pt x="35295" y="0"/>
                    <a:pt x="9540" y="7906"/>
                    <a:pt x="35295" y="0"/>
                  </a:cubicBezTo>
                  <a:cubicBezTo>
                    <a:pt x="123395" y="86678"/>
                    <a:pt x="112466" y="235077"/>
                    <a:pt x="132424" y="381762"/>
                  </a:cubicBezTo>
                  <a:cubicBezTo>
                    <a:pt x="181083" y="462343"/>
                    <a:pt x="361655" y="571595"/>
                    <a:pt x="361655" y="571595"/>
                  </a:cubicBezTo>
                  <a:cubicBezTo>
                    <a:pt x="363936" y="587216"/>
                    <a:pt x="358424" y="591788"/>
                    <a:pt x="338941" y="623316"/>
                  </a:cubicBezTo>
                  <a:cubicBezTo>
                    <a:pt x="251982" y="585692"/>
                    <a:pt x="179088" y="553212"/>
                    <a:pt x="70364" y="449771"/>
                  </a:cubicBezTo>
                  <a:cubicBezTo>
                    <a:pt x="66088" y="445675"/>
                    <a:pt x="59815" y="444627"/>
                    <a:pt x="58009" y="439007"/>
                  </a:cubicBezTo>
                  <a:cubicBezTo>
                    <a:pt x="26932" y="345376"/>
                    <a:pt x="-7567" y="77724"/>
                    <a:pt x="1462" y="9525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7" name="Google Shape;757;p18"/>
            <p:cNvSpPr/>
            <p:nvPr/>
          </p:nvSpPr>
          <p:spPr>
            <a:xfrm>
              <a:off x="2681160" y="1699641"/>
              <a:ext cx="419212" cy="565118"/>
            </a:xfrm>
            <a:custGeom>
              <a:avLst/>
              <a:gdLst/>
              <a:ahLst/>
              <a:cxnLst/>
              <a:rect l="l" t="t" r="r" b="b"/>
              <a:pathLst>
                <a:path w="419212" h="565118" extrusionOk="0">
                  <a:moveTo>
                    <a:pt x="419212" y="0"/>
                  </a:moveTo>
                  <a:lnTo>
                    <a:pt x="287965" y="449771"/>
                  </a:lnTo>
                  <a:lnTo>
                    <a:pt x="0" y="565118"/>
                  </a:lnTo>
                  <a:lnTo>
                    <a:pt x="105017" y="126968"/>
                  </a:lnTo>
                  <a:lnTo>
                    <a:pt x="419212" y="0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8" name="Google Shape;758;p18"/>
            <p:cNvSpPr/>
            <p:nvPr/>
          </p:nvSpPr>
          <p:spPr>
            <a:xfrm>
              <a:off x="2608827" y="2053875"/>
              <a:ext cx="212446" cy="104783"/>
            </a:xfrm>
            <a:custGeom>
              <a:avLst/>
              <a:gdLst/>
              <a:ahLst/>
              <a:cxnLst/>
              <a:rect l="l" t="t" r="r" b="b"/>
              <a:pathLst>
                <a:path w="212446" h="104783" extrusionOk="0">
                  <a:moveTo>
                    <a:pt x="2861" y="30194"/>
                  </a:moveTo>
                  <a:cubicBezTo>
                    <a:pt x="7137" y="14859"/>
                    <a:pt x="18257" y="18669"/>
                    <a:pt x="30707" y="22479"/>
                  </a:cubicBezTo>
                  <a:cubicBezTo>
                    <a:pt x="44209" y="27956"/>
                    <a:pt x="59041" y="29251"/>
                    <a:pt x="73284" y="26194"/>
                  </a:cubicBezTo>
                  <a:cubicBezTo>
                    <a:pt x="85164" y="22479"/>
                    <a:pt x="93717" y="12287"/>
                    <a:pt x="103791" y="5525"/>
                  </a:cubicBezTo>
                  <a:cubicBezTo>
                    <a:pt x="109552" y="2086"/>
                    <a:pt x="116096" y="181"/>
                    <a:pt x="122799" y="0"/>
                  </a:cubicBezTo>
                  <a:cubicBezTo>
                    <a:pt x="122228" y="3905"/>
                    <a:pt x="116241" y="26765"/>
                    <a:pt x="116241" y="26765"/>
                  </a:cubicBezTo>
                  <a:cubicBezTo>
                    <a:pt x="116241" y="26765"/>
                    <a:pt x="179346" y="27432"/>
                    <a:pt x="185809" y="26098"/>
                  </a:cubicBezTo>
                  <a:cubicBezTo>
                    <a:pt x="191634" y="25308"/>
                    <a:pt x="196997" y="29394"/>
                    <a:pt x="197789" y="35233"/>
                  </a:cubicBezTo>
                  <a:cubicBezTo>
                    <a:pt x="198199" y="38252"/>
                    <a:pt x="197297" y="41310"/>
                    <a:pt x="195312" y="43625"/>
                  </a:cubicBezTo>
                  <a:lnTo>
                    <a:pt x="199589" y="42958"/>
                  </a:lnTo>
                  <a:cubicBezTo>
                    <a:pt x="212514" y="40100"/>
                    <a:pt x="218027" y="59912"/>
                    <a:pt x="205006" y="62865"/>
                  </a:cubicBezTo>
                  <a:cubicBezTo>
                    <a:pt x="201585" y="63627"/>
                    <a:pt x="198069" y="64008"/>
                    <a:pt x="194457" y="64484"/>
                  </a:cubicBezTo>
                  <a:cubicBezTo>
                    <a:pt x="202915" y="67723"/>
                    <a:pt x="205006" y="81725"/>
                    <a:pt x="194457" y="83534"/>
                  </a:cubicBezTo>
                  <a:lnTo>
                    <a:pt x="191226" y="84106"/>
                  </a:lnTo>
                  <a:cubicBezTo>
                    <a:pt x="189741" y="84668"/>
                    <a:pt x="188151" y="84896"/>
                    <a:pt x="186569" y="84772"/>
                  </a:cubicBezTo>
                  <a:lnTo>
                    <a:pt x="184573" y="84772"/>
                  </a:lnTo>
                  <a:cubicBezTo>
                    <a:pt x="185790" y="90916"/>
                    <a:pt x="181809" y="96879"/>
                    <a:pt x="175683" y="98098"/>
                  </a:cubicBezTo>
                  <a:cubicBezTo>
                    <a:pt x="175480" y="98136"/>
                    <a:pt x="175275" y="98174"/>
                    <a:pt x="175069" y="98203"/>
                  </a:cubicBezTo>
                  <a:cubicBezTo>
                    <a:pt x="144277" y="102298"/>
                    <a:pt x="99039" y="114586"/>
                    <a:pt x="71098" y="89154"/>
                  </a:cubicBezTo>
                  <a:cubicBezTo>
                    <a:pt x="51763" y="87239"/>
                    <a:pt x="32878" y="82124"/>
                    <a:pt x="15216" y="74009"/>
                  </a:cubicBezTo>
                  <a:cubicBezTo>
                    <a:pt x="-1796" y="65913"/>
                    <a:pt x="-2271" y="48577"/>
                    <a:pt x="2861" y="3019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9" name="Google Shape;759;p18"/>
            <p:cNvSpPr/>
            <p:nvPr/>
          </p:nvSpPr>
          <p:spPr>
            <a:xfrm>
              <a:off x="2916099" y="1987646"/>
              <a:ext cx="131568" cy="109091"/>
            </a:xfrm>
            <a:custGeom>
              <a:avLst/>
              <a:gdLst/>
              <a:ahLst/>
              <a:cxnLst/>
              <a:rect l="l" t="t" r="r" b="b"/>
              <a:pathLst>
                <a:path w="131568" h="109091" extrusionOk="0">
                  <a:moveTo>
                    <a:pt x="10639" y="59657"/>
                  </a:moveTo>
                  <a:lnTo>
                    <a:pt x="14916" y="59657"/>
                  </a:lnTo>
                  <a:cubicBezTo>
                    <a:pt x="10289" y="56028"/>
                    <a:pt x="9476" y="49322"/>
                    <a:pt x="13102" y="44683"/>
                  </a:cubicBezTo>
                  <a:cubicBezTo>
                    <a:pt x="14995" y="42255"/>
                    <a:pt x="17838" y="40778"/>
                    <a:pt x="20903" y="40607"/>
                  </a:cubicBezTo>
                  <a:cubicBezTo>
                    <a:pt x="27556" y="40607"/>
                    <a:pt x="92467" y="26986"/>
                    <a:pt x="92467" y="26986"/>
                  </a:cubicBezTo>
                  <a:lnTo>
                    <a:pt x="100260" y="221"/>
                  </a:lnTo>
                  <a:cubicBezTo>
                    <a:pt x="100260" y="-1303"/>
                    <a:pt x="111569" y="5555"/>
                    <a:pt x="111950" y="5840"/>
                  </a:cubicBezTo>
                  <a:cubicBezTo>
                    <a:pt x="123082" y="13146"/>
                    <a:pt x="130288" y="25138"/>
                    <a:pt x="131527" y="38416"/>
                  </a:cubicBezTo>
                  <a:cubicBezTo>
                    <a:pt x="132163" y="57028"/>
                    <a:pt x="125315" y="75116"/>
                    <a:pt x="112520" y="88613"/>
                  </a:cubicBezTo>
                  <a:cubicBezTo>
                    <a:pt x="100854" y="100414"/>
                    <a:pt x="85087" y="107244"/>
                    <a:pt x="68517" y="107663"/>
                  </a:cubicBezTo>
                  <a:cubicBezTo>
                    <a:pt x="60629" y="108139"/>
                    <a:pt x="53026" y="108520"/>
                    <a:pt x="46279" y="109092"/>
                  </a:cubicBezTo>
                  <a:cubicBezTo>
                    <a:pt x="40033" y="109092"/>
                    <a:pt x="34969" y="104015"/>
                    <a:pt x="34969" y="97757"/>
                  </a:cubicBezTo>
                  <a:cubicBezTo>
                    <a:pt x="34969" y="97728"/>
                    <a:pt x="34969" y="97690"/>
                    <a:pt x="34969" y="97661"/>
                  </a:cubicBezTo>
                  <a:lnTo>
                    <a:pt x="32973" y="97661"/>
                  </a:lnTo>
                  <a:cubicBezTo>
                    <a:pt x="31442" y="98023"/>
                    <a:pt x="29847" y="98023"/>
                    <a:pt x="28316" y="97661"/>
                  </a:cubicBezTo>
                  <a:lnTo>
                    <a:pt x="24990" y="97661"/>
                  </a:lnTo>
                  <a:cubicBezTo>
                    <a:pt x="13966" y="97661"/>
                    <a:pt x="13110" y="83946"/>
                    <a:pt x="20618" y="78611"/>
                  </a:cubicBezTo>
                  <a:cubicBezTo>
                    <a:pt x="17102" y="78611"/>
                    <a:pt x="13490" y="79278"/>
                    <a:pt x="9974" y="79278"/>
                  </a:cubicBezTo>
                  <a:cubicBezTo>
                    <a:pt x="-3806" y="80135"/>
                    <a:pt x="-3046" y="59561"/>
                    <a:pt x="10639" y="59657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0" name="Google Shape;760;p18"/>
            <p:cNvSpPr/>
            <p:nvPr/>
          </p:nvSpPr>
          <p:spPr>
            <a:xfrm>
              <a:off x="2631550" y="1349025"/>
              <a:ext cx="130391" cy="190023"/>
            </a:xfrm>
            <a:custGeom>
              <a:avLst/>
              <a:gdLst/>
              <a:ahLst/>
              <a:cxnLst/>
              <a:rect l="l" t="t" r="r" b="b"/>
              <a:pathLst>
                <a:path w="130391" h="190023" extrusionOk="0">
                  <a:moveTo>
                    <a:pt x="83348" y="190024"/>
                  </a:moveTo>
                  <a:cubicBezTo>
                    <a:pt x="83348" y="190024"/>
                    <a:pt x="116611" y="188309"/>
                    <a:pt x="130392" y="168878"/>
                  </a:cubicBezTo>
                  <a:cubicBezTo>
                    <a:pt x="127826" y="135636"/>
                    <a:pt x="85344" y="9430"/>
                    <a:pt x="0" y="0"/>
                  </a:cubicBezTo>
                  <a:cubicBezTo>
                    <a:pt x="23264" y="16335"/>
                    <a:pt x="41713" y="38643"/>
                    <a:pt x="53411" y="64580"/>
                  </a:cubicBezTo>
                  <a:cubicBezTo>
                    <a:pt x="68902" y="102584"/>
                    <a:pt x="83348" y="190024"/>
                    <a:pt x="83348" y="1900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1" name="Google Shape;761;p18"/>
            <p:cNvSpPr/>
            <p:nvPr/>
          </p:nvSpPr>
          <p:spPr>
            <a:xfrm>
              <a:off x="2269458" y="1478036"/>
              <a:ext cx="157611" cy="236452"/>
            </a:xfrm>
            <a:custGeom>
              <a:avLst/>
              <a:gdLst/>
              <a:ahLst/>
              <a:cxnLst/>
              <a:rect l="l" t="t" r="r" b="b"/>
              <a:pathLst>
                <a:path w="157611" h="236452" extrusionOk="0">
                  <a:moveTo>
                    <a:pt x="12067" y="227795"/>
                  </a:moveTo>
                  <a:cubicBezTo>
                    <a:pt x="12067" y="227795"/>
                    <a:pt x="97031" y="257132"/>
                    <a:pt x="156905" y="207793"/>
                  </a:cubicBezTo>
                  <a:cubicBezTo>
                    <a:pt x="163463" y="196458"/>
                    <a:pt x="122216" y="51583"/>
                    <a:pt x="122216" y="51583"/>
                  </a:cubicBezTo>
                  <a:cubicBezTo>
                    <a:pt x="122216" y="51583"/>
                    <a:pt x="86577" y="-22522"/>
                    <a:pt x="30790" y="6911"/>
                  </a:cubicBezTo>
                  <a:cubicBezTo>
                    <a:pt x="-24997" y="36343"/>
                    <a:pt x="12067" y="227795"/>
                    <a:pt x="12067" y="22779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2" name="Google Shape;762;p18"/>
            <p:cNvSpPr/>
            <p:nvPr/>
          </p:nvSpPr>
          <p:spPr>
            <a:xfrm>
              <a:off x="3098756" y="3983831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0">
                  <a:moveTo>
                    <a:pt x="98079" y="28385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5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3" name="Google Shape;763;p18"/>
            <p:cNvSpPr/>
            <p:nvPr/>
          </p:nvSpPr>
          <p:spPr>
            <a:xfrm>
              <a:off x="4017202" y="4508754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0">
                  <a:moveTo>
                    <a:pt x="98079" y="28384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4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4" name="Google Shape;764;p18"/>
            <p:cNvSpPr/>
            <p:nvPr/>
          </p:nvSpPr>
          <p:spPr>
            <a:xfrm>
              <a:off x="5609182" y="3535680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0">
                  <a:moveTo>
                    <a:pt x="98079" y="28384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4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5" name="Google Shape;765;p18"/>
            <p:cNvSpPr/>
            <p:nvPr/>
          </p:nvSpPr>
          <p:spPr>
            <a:xfrm>
              <a:off x="3115863" y="3050952"/>
              <a:ext cx="67191" cy="975240"/>
            </a:xfrm>
            <a:custGeom>
              <a:avLst/>
              <a:gdLst/>
              <a:ahLst/>
              <a:cxnLst/>
              <a:rect l="l" t="t" r="r" b="b"/>
              <a:pathLst>
                <a:path w="67191" h="975240" extrusionOk="0">
                  <a:moveTo>
                    <a:pt x="0" y="0"/>
                  </a:moveTo>
                  <a:lnTo>
                    <a:pt x="0" y="955548"/>
                  </a:lnTo>
                  <a:cubicBezTo>
                    <a:pt x="447" y="961558"/>
                    <a:pt x="4068" y="966864"/>
                    <a:pt x="9504" y="969455"/>
                  </a:cubicBezTo>
                  <a:cubicBezTo>
                    <a:pt x="24643" y="977170"/>
                    <a:pt x="42549" y="977170"/>
                    <a:pt x="57688" y="969455"/>
                  </a:cubicBezTo>
                  <a:cubicBezTo>
                    <a:pt x="63105" y="966854"/>
                    <a:pt x="66726" y="961549"/>
                    <a:pt x="67192" y="955548"/>
                  </a:cubicBezTo>
                  <a:lnTo>
                    <a:pt x="67192" y="955548"/>
                  </a:lnTo>
                  <a:lnTo>
                    <a:pt x="67192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6" name="Google Shape;766;p18"/>
            <p:cNvSpPr/>
            <p:nvPr/>
          </p:nvSpPr>
          <p:spPr>
            <a:xfrm>
              <a:off x="4036495" y="3422808"/>
              <a:ext cx="59588" cy="1128783"/>
            </a:xfrm>
            <a:custGeom>
              <a:avLst/>
              <a:gdLst/>
              <a:ahLst/>
              <a:cxnLst/>
              <a:rect l="l" t="t" r="r" b="b"/>
              <a:pathLst>
                <a:path w="59588" h="1128783" extrusionOk="0">
                  <a:moveTo>
                    <a:pt x="0" y="0"/>
                  </a:moveTo>
                  <a:lnTo>
                    <a:pt x="0" y="1108996"/>
                  </a:lnTo>
                  <a:cubicBezTo>
                    <a:pt x="333" y="1114835"/>
                    <a:pt x="3583" y="1120102"/>
                    <a:pt x="8648" y="1122998"/>
                  </a:cubicBezTo>
                  <a:cubicBezTo>
                    <a:pt x="21659" y="1130713"/>
                    <a:pt x="37834" y="1130713"/>
                    <a:pt x="50845" y="1122998"/>
                  </a:cubicBezTo>
                  <a:cubicBezTo>
                    <a:pt x="55930" y="1120111"/>
                    <a:pt x="59218" y="1114844"/>
                    <a:pt x="59589" y="1108996"/>
                  </a:cubicBezTo>
                  <a:lnTo>
                    <a:pt x="59589" y="1108996"/>
                  </a:lnTo>
                  <a:lnTo>
                    <a:pt x="59589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7" name="Google Shape;767;p18"/>
            <p:cNvSpPr/>
            <p:nvPr/>
          </p:nvSpPr>
          <p:spPr>
            <a:xfrm>
              <a:off x="5628379" y="2652522"/>
              <a:ext cx="59588" cy="923996"/>
            </a:xfrm>
            <a:custGeom>
              <a:avLst/>
              <a:gdLst/>
              <a:ahLst/>
              <a:cxnLst/>
              <a:rect l="l" t="t" r="r" b="b"/>
              <a:pathLst>
                <a:path w="59588" h="923996" extrusionOk="0">
                  <a:moveTo>
                    <a:pt x="0" y="0"/>
                  </a:moveTo>
                  <a:lnTo>
                    <a:pt x="0" y="904304"/>
                  </a:lnTo>
                  <a:cubicBezTo>
                    <a:pt x="342" y="910133"/>
                    <a:pt x="3649" y="915381"/>
                    <a:pt x="8744" y="918210"/>
                  </a:cubicBezTo>
                  <a:cubicBezTo>
                    <a:pt x="21716" y="925925"/>
                    <a:pt x="37873" y="925925"/>
                    <a:pt x="50845" y="918210"/>
                  </a:cubicBezTo>
                  <a:cubicBezTo>
                    <a:pt x="55939" y="915381"/>
                    <a:pt x="59247" y="910133"/>
                    <a:pt x="59589" y="904304"/>
                  </a:cubicBezTo>
                  <a:lnTo>
                    <a:pt x="59589" y="904304"/>
                  </a:lnTo>
                  <a:lnTo>
                    <a:pt x="59589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8" name="Google Shape;768;p18"/>
            <p:cNvSpPr/>
            <p:nvPr/>
          </p:nvSpPr>
          <p:spPr>
            <a:xfrm>
              <a:off x="3056370" y="3054762"/>
              <a:ext cx="1009872" cy="652653"/>
            </a:xfrm>
            <a:custGeom>
              <a:avLst/>
              <a:gdLst/>
              <a:ahLst/>
              <a:cxnLst/>
              <a:rect l="l" t="t" r="r" b="b"/>
              <a:pathLst>
                <a:path w="1009872" h="652653" extrusionOk="0">
                  <a:moveTo>
                    <a:pt x="1009872" y="652653"/>
                  </a:moveTo>
                  <a:lnTo>
                    <a:pt x="0" y="68294"/>
                  </a:lnTo>
                  <a:lnTo>
                    <a:pt x="0" y="0"/>
                  </a:lnTo>
                  <a:lnTo>
                    <a:pt x="1009872" y="584454"/>
                  </a:lnTo>
                  <a:lnTo>
                    <a:pt x="1009872" y="652653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9" name="Google Shape;769;p18"/>
            <p:cNvSpPr/>
            <p:nvPr/>
          </p:nvSpPr>
          <p:spPr>
            <a:xfrm>
              <a:off x="3056084" y="2071592"/>
              <a:ext cx="2712855" cy="1569720"/>
            </a:xfrm>
            <a:custGeom>
              <a:avLst/>
              <a:gdLst/>
              <a:ahLst/>
              <a:cxnLst/>
              <a:rect l="l" t="t" r="r" b="b"/>
              <a:pathLst>
                <a:path w="2712855" h="1569720" extrusionOk="0">
                  <a:moveTo>
                    <a:pt x="2712856" y="584359"/>
                  </a:moveTo>
                  <a:lnTo>
                    <a:pt x="1009967" y="1569720"/>
                  </a:lnTo>
                  <a:lnTo>
                    <a:pt x="0" y="985361"/>
                  </a:lnTo>
                  <a:lnTo>
                    <a:pt x="1702889" y="0"/>
                  </a:lnTo>
                  <a:lnTo>
                    <a:pt x="2712856" y="58435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0" name="Google Shape;770;p18"/>
            <p:cNvSpPr/>
            <p:nvPr/>
          </p:nvSpPr>
          <p:spPr>
            <a:xfrm>
              <a:off x="4066242" y="2653855"/>
              <a:ext cx="1702888" cy="1053560"/>
            </a:xfrm>
            <a:custGeom>
              <a:avLst/>
              <a:gdLst/>
              <a:ahLst/>
              <a:cxnLst/>
              <a:rect l="l" t="t" r="r" b="b"/>
              <a:pathLst>
                <a:path w="1702888" h="1053560" extrusionOk="0">
                  <a:moveTo>
                    <a:pt x="1702888" y="68199"/>
                  </a:moveTo>
                  <a:lnTo>
                    <a:pt x="0" y="1053560"/>
                  </a:lnTo>
                  <a:lnTo>
                    <a:pt x="0" y="985361"/>
                  </a:lnTo>
                  <a:lnTo>
                    <a:pt x="1702888" y="0"/>
                  </a:lnTo>
                  <a:lnTo>
                    <a:pt x="1702888" y="68199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1" name="Google Shape;771;p18"/>
            <p:cNvSpPr/>
            <p:nvPr/>
          </p:nvSpPr>
          <p:spPr>
            <a:xfrm>
              <a:off x="4763535" y="2360390"/>
              <a:ext cx="519572" cy="326898"/>
            </a:xfrm>
            <a:custGeom>
              <a:avLst/>
              <a:gdLst/>
              <a:ahLst/>
              <a:cxnLst/>
              <a:rect l="l" t="t" r="r" b="b"/>
              <a:pathLst>
                <a:path w="519572" h="326898" extrusionOk="0">
                  <a:moveTo>
                    <a:pt x="519572" y="98965"/>
                  </a:moveTo>
                  <a:lnTo>
                    <a:pt x="248049" y="326898"/>
                  </a:lnTo>
                  <a:lnTo>
                    <a:pt x="0" y="227933"/>
                  </a:lnTo>
                  <a:lnTo>
                    <a:pt x="271523" y="0"/>
                  </a:lnTo>
                  <a:lnTo>
                    <a:pt x="519572" y="98965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2" name="Google Shape;772;p18"/>
            <p:cNvSpPr/>
            <p:nvPr/>
          </p:nvSpPr>
          <p:spPr>
            <a:xfrm>
              <a:off x="4668877" y="2346674"/>
              <a:ext cx="551219" cy="318992"/>
            </a:xfrm>
            <a:custGeom>
              <a:avLst/>
              <a:gdLst/>
              <a:ahLst/>
              <a:cxnLst/>
              <a:rect l="l" t="t" r="r" b="b"/>
              <a:pathLst>
                <a:path w="551219" h="318992" extrusionOk="0">
                  <a:moveTo>
                    <a:pt x="551220" y="123254"/>
                  </a:moveTo>
                  <a:lnTo>
                    <a:pt x="212980" y="318992"/>
                  </a:lnTo>
                  <a:lnTo>
                    <a:pt x="0" y="195739"/>
                  </a:lnTo>
                  <a:lnTo>
                    <a:pt x="338240" y="0"/>
                  </a:lnTo>
                  <a:lnTo>
                    <a:pt x="551220" y="123254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3" name="Google Shape;773;p18"/>
            <p:cNvSpPr/>
            <p:nvPr/>
          </p:nvSpPr>
          <p:spPr>
            <a:xfrm>
              <a:off x="4743291" y="2531554"/>
              <a:ext cx="161184" cy="93249"/>
            </a:xfrm>
            <a:custGeom>
              <a:avLst/>
              <a:gdLst/>
              <a:ahLst/>
              <a:cxnLst/>
              <a:rect l="l" t="t" r="r" b="b"/>
              <a:pathLst>
                <a:path w="161184" h="93249" extrusionOk="0">
                  <a:moveTo>
                    <a:pt x="161184" y="81248"/>
                  </a:moveTo>
                  <a:lnTo>
                    <a:pt x="140466" y="93250"/>
                  </a:lnTo>
                  <a:lnTo>
                    <a:pt x="0" y="12001"/>
                  </a:lnTo>
                  <a:lnTo>
                    <a:pt x="20718" y="0"/>
                  </a:lnTo>
                  <a:lnTo>
                    <a:pt x="161184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4" name="Google Shape;774;p18"/>
            <p:cNvSpPr/>
            <p:nvPr/>
          </p:nvSpPr>
          <p:spPr>
            <a:xfrm>
              <a:off x="4789955" y="2504598"/>
              <a:ext cx="161089" cy="93249"/>
            </a:xfrm>
            <a:custGeom>
              <a:avLst/>
              <a:gdLst/>
              <a:ahLst/>
              <a:cxnLst/>
              <a:rect l="l" t="t" r="r" b="b"/>
              <a:pathLst>
                <a:path w="161089" h="93249" extrusionOk="0">
                  <a:moveTo>
                    <a:pt x="161089" y="81248"/>
                  </a:moveTo>
                  <a:lnTo>
                    <a:pt x="140371" y="93250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61089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5" name="Google Shape;775;p18"/>
            <p:cNvSpPr/>
            <p:nvPr/>
          </p:nvSpPr>
          <p:spPr>
            <a:xfrm>
              <a:off x="4834813" y="2478690"/>
              <a:ext cx="161089" cy="93154"/>
            </a:xfrm>
            <a:custGeom>
              <a:avLst/>
              <a:gdLst/>
              <a:ahLst/>
              <a:cxnLst/>
              <a:rect l="l" t="t" r="r" b="b"/>
              <a:pathLst>
                <a:path w="161089" h="93154" extrusionOk="0">
                  <a:moveTo>
                    <a:pt x="161089" y="81248"/>
                  </a:moveTo>
                  <a:lnTo>
                    <a:pt x="140371" y="93154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61089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6" name="Google Shape;776;p18"/>
            <p:cNvSpPr/>
            <p:nvPr/>
          </p:nvSpPr>
          <p:spPr>
            <a:xfrm>
              <a:off x="4998753" y="2451734"/>
              <a:ext cx="102450" cy="59245"/>
            </a:xfrm>
            <a:custGeom>
              <a:avLst/>
              <a:gdLst/>
              <a:ahLst/>
              <a:cxnLst/>
              <a:rect l="l" t="t" r="r" b="b"/>
              <a:pathLst>
                <a:path w="102450" h="59245" extrusionOk="0">
                  <a:moveTo>
                    <a:pt x="102451" y="47244"/>
                  </a:moveTo>
                  <a:lnTo>
                    <a:pt x="81733" y="59246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02451" y="47244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7" name="Google Shape;777;p18"/>
            <p:cNvSpPr/>
            <p:nvPr/>
          </p:nvSpPr>
          <p:spPr>
            <a:xfrm>
              <a:off x="5043611" y="2425731"/>
              <a:ext cx="102450" cy="59245"/>
            </a:xfrm>
            <a:custGeom>
              <a:avLst/>
              <a:gdLst/>
              <a:ahLst/>
              <a:cxnLst/>
              <a:rect l="l" t="t" r="r" b="b"/>
              <a:pathLst>
                <a:path w="102450" h="59245" extrusionOk="0">
                  <a:moveTo>
                    <a:pt x="102451" y="47339"/>
                  </a:moveTo>
                  <a:lnTo>
                    <a:pt x="81733" y="59246"/>
                  </a:lnTo>
                  <a:lnTo>
                    <a:pt x="0" y="12001"/>
                  </a:lnTo>
                  <a:lnTo>
                    <a:pt x="20718" y="0"/>
                  </a:lnTo>
                  <a:lnTo>
                    <a:pt x="102451" y="473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8" name="Google Shape;778;p18"/>
            <p:cNvSpPr/>
            <p:nvPr/>
          </p:nvSpPr>
          <p:spPr>
            <a:xfrm>
              <a:off x="4912649" y="2469832"/>
              <a:ext cx="307447" cy="180974"/>
            </a:xfrm>
            <a:custGeom>
              <a:avLst/>
              <a:gdLst/>
              <a:ahLst/>
              <a:cxnLst/>
              <a:rect l="l" t="t" r="r" b="b"/>
              <a:pathLst>
                <a:path w="307447" h="180974" extrusionOk="0">
                  <a:moveTo>
                    <a:pt x="7508" y="180975"/>
                  </a:moveTo>
                  <a:cubicBezTo>
                    <a:pt x="13115" y="178594"/>
                    <a:pt x="307448" y="0"/>
                    <a:pt x="307448" y="0"/>
                  </a:cubicBezTo>
                  <a:lnTo>
                    <a:pt x="0" y="178117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9" name="Google Shape;779;p18"/>
            <p:cNvSpPr/>
            <p:nvPr/>
          </p:nvSpPr>
          <p:spPr>
            <a:xfrm>
              <a:off x="4894497" y="2841212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0" name="Google Shape;780;p18"/>
            <p:cNvSpPr/>
            <p:nvPr/>
          </p:nvSpPr>
          <p:spPr>
            <a:xfrm>
              <a:off x="4901418" y="2763964"/>
              <a:ext cx="147800" cy="156591"/>
            </a:xfrm>
            <a:custGeom>
              <a:avLst/>
              <a:gdLst/>
              <a:ahLst/>
              <a:cxnLst/>
              <a:rect l="l" t="t" r="r" b="b"/>
              <a:pathLst>
                <a:path w="147800" h="156591" extrusionOk="0">
                  <a:moveTo>
                    <a:pt x="147801" y="113824"/>
                  </a:moveTo>
                  <a:lnTo>
                    <a:pt x="147801" y="0"/>
                  </a:lnTo>
                  <a:lnTo>
                    <a:pt x="587" y="3715"/>
                  </a:lnTo>
                  <a:lnTo>
                    <a:pt x="587" y="108490"/>
                  </a:lnTo>
                  <a:cubicBezTo>
                    <a:pt x="-2169" y="121063"/>
                    <a:pt x="4769" y="134303"/>
                    <a:pt x="21590" y="144018"/>
                  </a:cubicBezTo>
                  <a:cubicBezTo>
                    <a:pt x="54436" y="160782"/>
                    <a:pt x="93287" y="160782"/>
                    <a:pt x="126132" y="144018"/>
                  </a:cubicBezTo>
                  <a:cubicBezTo>
                    <a:pt x="138288" y="138646"/>
                    <a:pt x="146584" y="127083"/>
                    <a:pt x="147801" y="113824"/>
                  </a:cubicBezTo>
                  <a:close/>
                </a:path>
              </a:pathLst>
            </a:custGeom>
            <a:solidFill>
              <a:srgbClr val="A6CE2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1" name="Google Shape;781;p18"/>
            <p:cNvSpPr/>
            <p:nvPr/>
          </p:nvSpPr>
          <p:spPr>
            <a:xfrm>
              <a:off x="4901720" y="2721292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8" y="85344"/>
                    <a:pt x="0" y="66239"/>
                    <a:pt x="0" y="42672"/>
                  </a:cubicBezTo>
                  <a:cubicBezTo>
                    <a:pt x="0" y="19105"/>
                    <a:pt x="33018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BCD64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2" name="Google Shape;782;p18"/>
            <p:cNvSpPr/>
            <p:nvPr/>
          </p:nvSpPr>
          <p:spPr>
            <a:xfrm>
              <a:off x="4913314" y="2732891"/>
              <a:ext cx="124214" cy="61955"/>
            </a:xfrm>
            <a:custGeom>
              <a:avLst/>
              <a:gdLst/>
              <a:ahLst/>
              <a:cxnLst/>
              <a:rect l="l" t="t" r="r" b="b"/>
              <a:pathLst>
                <a:path w="124214" h="61955" extrusionOk="0">
                  <a:moveTo>
                    <a:pt x="124215" y="31073"/>
                  </a:moveTo>
                  <a:cubicBezTo>
                    <a:pt x="124215" y="38026"/>
                    <a:pt x="118512" y="45360"/>
                    <a:pt x="108438" y="51075"/>
                  </a:cubicBezTo>
                  <a:cubicBezTo>
                    <a:pt x="95636" y="57924"/>
                    <a:pt x="81410" y="61639"/>
                    <a:pt x="66907" y="61934"/>
                  </a:cubicBezTo>
                  <a:lnTo>
                    <a:pt x="62060" y="61934"/>
                  </a:lnTo>
                  <a:cubicBezTo>
                    <a:pt x="45951" y="62277"/>
                    <a:pt x="30032" y="58505"/>
                    <a:pt x="15776" y="50980"/>
                  </a:cubicBezTo>
                  <a:cubicBezTo>
                    <a:pt x="5797" y="45265"/>
                    <a:pt x="0" y="37931"/>
                    <a:pt x="0" y="30978"/>
                  </a:cubicBezTo>
                  <a:cubicBezTo>
                    <a:pt x="0" y="24024"/>
                    <a:pt x="5797" y="16785"/>
                    <a:pt x="15776" y="10975"/>
                  </a:cubicBezTo>
                  <a:cubicBezTo>
                    <a:pt x="30032" y="3450"/>
                    <a:pt x="45951" y="-322"/>
                    <a:pt x="62060" y="21"/>
                  </a:cubicBezTo>
                  <a:lnTo>
                    <a:pt x="66812" y="21"/>
                  </a:lnTo>
                  <a:cubicBezTo>
                    <a:pt x="81314" y="317"/>
                    <a:pt x="95542" y="4031"/>
                    <a:pt x="108343" y="10880"/>
                  </a:cubicBezTo>
                  <a:cubicBezTo>
                    <a:pt x="118512" y="16881"/>
                    <a:pt x="124215" y="24120"/>
                    <a:pt x="124215" y="31073"/>
                  </a:cubicBezTo>
                  <a:close/>
                </a:path>
              </a:pathLst>
            </a:custGeom>
            <a:solidFill>
              <a:srgbClr val="2822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3" name="Google Shape;783;p18"/>
            <p:cNvSpPr/>
            <p:nvPr/>
          </p:nvSpPr>
          <p:spPr>
            <a:xfrm>
              <a:off x="4922818" y="2733153"/>
              <a:ext cx="114710" cy="61622"/>
            </a:xfrm>
            <a:custGeom>
              <a:avLst/>
              <a:gdLst/>
              <a:ahLst/>
              <a:cxnLst/>
              <a:rect l="l" t="t" r="r" b="b"/>
              <a:pathLst>
                <a:path w="114710" h="61622" extrusionOk="0">
                  <a:moveTo>
                    <a:pt x="114711" y="30811"/>
                  </a:moveTo>
                  <a:cubicBezTo>
                    <a:pt x="114711" y="37764"/>
                    <a:pt x="109008" y="45099"/>
                    <a:pt x="98934" y="50814"/>
                  </a:cubicBezTo>
                  <a:cubicBezTo>
                    <a:pt x="73084" y="65225"/>
                    <a:pt x="41627" y="65225"/>
                    <a:pt x="15776" y="50814"/>
                  </a:cubicBezTo>
                  <a:cubicBezTo>
                    <a:pt x="5797" y="45099"/>
                    <a:pt x="0" y="37764"/>
                    <a:pt x="0" y="30811"/>
                  </a:cubicBezTo>
                  <a:cubicBezTo>
                    <a:pt x="0" y="23858"/>
                    <a:pt x="5797" y="16619"/>
                    <a:pt x="15776" y="10808"/>
                  </a:cubicBezTo>
                  <a:cubicBezTo>
                    <a:pt x="41627" y="-3603"/>
                    <a:pt x="73084" y="-3603"/>
                    <a:pt x="98934" y="10808"/>
                  </a:cubicBezTo>
                  <a:cubicBezTo>
                    <a:pt x="109008" y="16619"/>
                    <a:pt x="114711" y="23858"/>
                    <a:pt x="114711" y="30811"/>
                  </a:cubicBezTo>
                  <a:close/>
                </a:path>
              </a:pathLst>
            </a:custGeom>
            <a:solidFill>
              <a:srgbClr val="FFFFFF">
                <a:alpha val="666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4" name="Google Shape;784;p18"/>
            <p:cNvSpPr/>
            <p:nvPr/>
          </p:nvSpPr>
          <p:spPr>
            <a:xfrm>
              <a:off x="5015195" y="2807589"/>
              <a:ext cx="42215" cy="98678"/>
            </a:xfrm>
            <a:custGeom>
              <a:avLst/>
              <a:gdLst/>
              <a:ahLst/>
              <a:cxnLst/>
              <a:rect l="l" t="t" r="r" b="b"/>
              <a:pathLst>
                <a:path w="42215" h="98678" extrusionOk="0">
                  <a:moveTo>
                    <a:pt x="23284" y="9049"/>
                  </a:moveTo>
                  <a:lnTo>
                    <a:pt x="7603" y="0"/>
                  </a:lnTo>
                  <a:lnTo>
                    <a:pt x="0" y="4477"/>
                  </a:lnTo>
                  <a:lnTo>
                    <a:pt x="7603" y="8858"/>
                  </a:lnTo>
                  <a:lnTo>
                    <a:pt x="7603" y="11716"/>
                  </a:lnTo>
                  <a:lnTo>
                    <a:pt x="22239" y="20193"/>
                  </a:lnTo>
                  <a:lnTo>
                    <a:pt x="22239" y="22955"/>
                  </a:lnTo>
                  <a:cubicBezTo>
                    <a:pt x="25765" y="28004"/>
                    <a:pt x="28939" y="33290"/>
                    <a:pt x="31743" y="38767"/>
                  </a:cubicBezTo>
                  <a:lnTo>
                    <a:pt x="32313" y="38290"/>
                  </a:lnTo>
                  <a:lnTo>
                    <a:pt x="32313" y="74962"/>
                  </a:lnTo>
                  <a:cubicBezTo>
                    <a:pt x="32313" y="84487"/>
                    <a:pt x="26706" y="81343"/>
                    <a:pt x="24235" y="79915"/>
                  </a:cubicBezTo>
                  <a:lnTo>
                    <a:pt x="7793" y="70390"/>
                  </a:lnTo>
                  <a:lnTo>
                    <a:pt x="190" y="74866"/>
                  </a:lnTo>
                  <a:lnTo>
                    <a:pt x="7793" y="79248"/>
                  </a:lnTo>
                  <a:lnTo>
                    <a:pt x="7793" y="82105"/>
                  </a:lnTo>
                  <a:lnTo>
                    <a:pt x="24235" y="91630"/>
                  </a:lnTo>
                  <a:cubicBezTo>
                    <a:pt x="25945" y="92630"/>
                    <a:pt x="27760" y="93431"/>
                    <a:pt x="29652" y="94012"/>
                  </a:cubicBezTo>
                  <a:lnTo>
                    <a:pt x="28606" y="98679"/>
                  </a:lnTo>
                  <a:lnTo>
                    <a:pt x="37160" y="93821"/>
                  </a:lnTo>
                  <a:lnTo>
                    <a:pt x="37160" y="93821"/>
                  </a:lnTo>
                  <a:cubicBezTo>
                    <a:pt x="40847" y="90678"/>
                    <a:pt x="42710" y="85877"/>
                    <a:pt x="42102" y="81058"/>
                  </a:cubicBezTo>
                  <a:lnTo>
                    <a:pt x="42102" y="42958"/>
                  </a:lnTo>
                  <a:cubicBezTo>
                    <a:pt x="41370" y="29356"/>
                    <a:pt x="34423" y="16850"/>
                    <a:pt x="23284" y="9049"/>
                  </a:cubicBezTo>
                  <a:close/>
                </a:path>
              </a:pathLst>
            </a:custGeom>
            <a:solidFill>
              <a:srgbClr val="8DA01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5" name="Google Shape;785;p18"/>
            <p:cNvSpPr/>
            <p:nvPr/>
          </p:nvSpPr>
          <p:spPr>
            <a:xfrm>
              <a:off x="5015195" y="2812256"/>
              <a:ext cx="34783" cy="94465"/>
            </a:xfrm>
            <a:custGeom>
              <a:avLst/>
              <a:gdLst/>
              <a:ahLst/>
              <a:cxnLst/>
              <a:rect l="l" t="t" r="r" b="b"/>
              <a:pathLst>
                <a:path w="34783" h="94465" extrusionOk="0">
                  <a:moveTo>
                    <a:pt x="16442" y="91440"/>
                  </a:moveTo>
                  <a:lnTo>
                    <a:pt x="0" y="81915"/>
                  </a:lnTo>
                  <a:lnTo>
                    <a:pt x="0" y="70199"/>
                  </a:lnTo>
                  <a:lnTo>
                    <a:pt x="16442" y="79724"/>
                  </a:lnTo>
                  <a:cubicBezTo>
                    <a:pt x="18818" y="81058"/>
                    <a:pt x="24520" y="84296"/>
                    <a:pt x="24520" y="74676"/>
                  </a:cubicBezTo>
                  <a:lnTo>
                    <a:pt x="24520" y="36576"/>
                  </a:lnTo>
                  <a:cubicBezTo>
                    <a:pt x="23949" y="30013"/>
                    <a:pt x="20462" y="24070"/>
                    <a:pt x="15016" y="20384"/>
                  </a:cubicBezTo>
                  <a:lnTo>
                    <a:pt x="95" y="11716"/>
                  </a:lnTo>
                  <a:lnTo>
                    <a:pt x="95" y="0"/>
                  </a:lnTo>
                  <a:lnTo>
                    <a:pt x="15776" y="9049"/>
                  </a:lnTo>
                  <a:cubicBezTo>
                    <a:pt x="26867" y="16707"/>
                    <a:pt x="33862" y="29013"/>
                    <a:pt x="34784" y="42481"/>
                  </a:cubicBezTo>
                  <a:lnTo>
                    <a:pt x="34784" y="80581"/>
                  </a:lnTo>
                  <a:cubicBezTo>
                    <a:pt x="34594" y="90869"/>
                    <a:pt x="29842" y="99155"/>
                    <a:pt x="16442" y="91440"/>
                  </a:cubicBezTo>
                  <a:close/>
                </a:path>
              </a:pathLst>
            </a:custGeom>
            <a:solidFill>
              <a:srgbClr val="99B52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6" name="Google Shape;786;p18"/>
            <p:cNvSpPr/>
            <p:nvPr/>
          </p:nvSpPr>
          <p:spPr>
            <a:xfrm>
              <a:off x="3439562" y="2994755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7" name="Google Shape;787;p18"/>
            <p:cNvSpPr/>
            <p:nvPr/>
          </p:nvSpPr>
          <p:spPr>
            <a:xfrm>
              <a:off x="3446488" y="2917507"/>
              <a:ext cx="147795" cy="156591"/>
            </a:xfrm>
            <a:custGeom>
              <a:avLst/>
              <a:gdLst/>
              <a:ahLst/>
              <a:cxnLst/>
              <a:rect l="l" t="t" r="r" b="b"/>
              <a:pathLst>
                <a:path w="147795" h="156591" extrusionOk="0">
                  <a:moveTo>
                    <a:pt x="147796" y="113824"/>
                  </a:moveTo>
                  <a:lnTo>
                    <a:pt x="147796" y="0"/>
                  </a:lnTo>
                  <a:lnTo>
                    <a:pt x="582" y="3715"/>
                  </a:lnTo>
                  <a:lnTo>
                    <a:pt x="582" y="108490"/>
                  </a:lnTo>
                  <a:cubicBezTo>
                    <a:pt x="-2174" y="121158"/>
                    <a:pt x="4859" y="134398"/>
                    <a:pt x="21586" y="144018"/>
                  </a:cubicBezTo>
                  <a:cubicBezTo>
                    <a:pt x="54431" y="160782"/>
                    <a:pt x="93282" y="160782"/>
                    <a:pt x="126127" y="144018"/>
                  </a:cubicBezTo>
                  <a:cubicBezTo>
                    <a:pt x="138302" y="138655"/>
                    <a:pt x="146598" y="127092"/>
                    <a:pt x="147796" y="113824"/>
                  </a:cubicBezTo>
                  <a:close/>
                </a:path>
              </a:pathLst>
            </a:custGeom>
            <a:solidFill>
              <a:srgbClr val="F7B03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8" name="Google Shape;788;p18"/>
            <p:cNvSpPr/>
            <p:nvPr/>
          </p:nvSpPr>
          <p:spPr>
            <a:xfrm>
              <a:off x="3446785" y="2874835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FCC06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9" name="Google Shape;789;p18"/>
            <p:cNvSpPr/>
            <p:nvPr/>
          </p:nvSpPr>
          <p:spPr>
            <a:xfrm>
              <a:off x="3458475" y="2886430"/>
              <a:ext cx="124119" cy="61959"/>
            </a:xfrm>
            <a:custGeom>
              <a:avLst/>
              <a:gdLst/>
              <a:ahLst/>
              <a:cxnLst/>
              <a:rect l="l" t="t" r="r" b="b"/>
              <a:pathLst>
                <a:path w="124119" h="61959" extrusionOk="0">
                  <a:moveTo>
                    <a:pt x="124119" y="31076"/>
                  </a:moveTo>
                  <a:cubicBezTo>
                    <a:pt x="124119" y="38030"/>
                    <a:pt x="118322" y="45269"/>
                    <a:pt x="108343" y="51079"/>
                  </a:cubicBezTo>
                  <a:cubicBezTo>
                    <a:pt x="95523" y="57870"/>
                    <a:pt x="81305" y="61595"/>
                    <a:pt x="66812" y="61938"/>
                  </a:cubicBezTo>
                  <a:lnTo>
                    <a:pt x="62060" y="61938"/>
                  </a:lnTo>
                  <a:cubicBezTo>
                    <a:pt x="45951" y="62280"/>
                    <a:pt x="30032" y="58509"/>
                    <a:pt x="15776" y="50984"/>
                  </a:cubicBezTo>
                  <a:cubicBezTo>
                    <a:pt x="5702" y="45174"/>
                    <a:pt x="0" y="37935"/>
                    <a:pt x="0" y="30981"/>
                  </a:cubicBezTo>
                  <a:cubicBezTo>
                    <a:pt x="0" y="24028"/>
                    <a:pt x="5702" y="16694"/>
                    <a:pt x="15776" y="10884"/>
                  </a:cubicBezTo>
                  <a:cubicBezTo>
                    <a:pt x="30041" y="3397"/>
                    <a:pt x="45960" y="-346"/>
                    <a:pt x="62060" y="25"/>
                  </a:cubicBezTo>
                  <a:lnTo>
                    <a:pt x="66812" y="25"/>
                  </a:lnTo>
                  <a:cubicBezTo>
                    <a:pt x="81305" y="301"/>
                    <a:pt x="95532" y="3987"/>
                    <a:pt x="108343" y="10788"/>
                  </a:cubicBezTo>
                  <a:cubicBezTo>
                    <a:pt x="118322" y="16789"/>
                    <a:pt x="124119" y="24123"/>
                    <a:pt x="124119" y="31076"/>
                  </a:cubicBezTo>
                  <a:close/>
                </a:path>
              </a:pathLst>
            </a:custGeom>
            <a:solidFill>
              <a:srgbClr val="2822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0" name="Google Shape;790;p18"/>
            <p:cNvSpPr/>
            <p:nvPr/>
          </p:nvSpPr>
          <p:spPr>
            <a:xfrm>
              <a:off x="3467883" y="2886601"/>
              <a:ext cx="114710" cy="61717"/>
            </a:xfrm>
            <a:custGeom>
              <a:avLst/>
              <a:gdLst/>
              <a:ahLst/>
              <a:cxnLst/>
              <a:rect l="l" t="t" r="r" b="b"/>
              <a:pathLst>
                <a:path w="114710" h="61717" extrusionOk="0">
                  <a:moveTo>
                    <a:pt x="114711" y="30906"/>
                  </a:moveTo>
                  <a:cubicBezTo>
                    <a:pt x="114711" y="37859"/>
                    <a:pt x="108913" y="45099"/>
                    <a:pt x="98934" y="50909"/>
                  </a:cubicBezTo>
                  <a:cubicBezTo>
                    <a:pt x="73084" y="65320"/>
                    <a:pt x="41626" y="65320"/>
                    <a:pt x="15776" y="50909"/>
                  </a:cubicBezTo>
                  <a:cubicBezTo>
                    <a:pt x="6272" y="45099"/>
                    <a:pt x="0" y="37859"/>
                    <a:pt x="0" y="30906"/>
                  </a:cubicBezTo>
                  <a:cubicBezTo>
                    <a:pt x="0" y="23953"/>
                    <a:pt x="5797" y="16619"/>
                    <a:pt x="15776" y="10808"/>
                  </a:cubicBezTo>
                  <a:cubicBezTo>
                    <a:pt x="41626" y="-3603"/>
                    <a:pt x="73084" y="-3603"/>
                    <a:pt x="98934" y="10808"/>
                  </a:cubicBezTo>
                  <a:cubicBezTo>
                    <a:pt x="108913" y="16619"/>
                    <a:pt x="114711" y="23953"/>
                    <a:pt x="114711" y="30906"/>
                  </a:cubicBezTo>
                  <a:close/>
                </a:path>
              </a:pathLst>
            </a:custGeom>
            <a:solidFill>
              <a:srgbClr val="FFFFFF">
                <a:alpha val="666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1" name="Google Shape;791;p18"/>
            <p:cNvSpPr/>
            <p:nvPr/>
          </p:nvSpPr>
          <p:spPr>
            <a:xfrm>
              <a:off x="3559880" y="2961132"/>
              <a:ext cx="42223" cy="98678"/>
            </a:xfrm>
            <a:custGeom>
              <a:avLst/>
              <a:gdLst/>
              <a:ahLst/>
              <a:cxnLst/>
              <a:rect l="l" t="t" r="r" b="b"/>
              <a:pathLst>
                <a:path w="42223" h="98678" extrusionOk="0">
                  <a:moveTo>
                    <a:pt x="23569" y="9049"/>
                  </a:moveTo>
                  <a:lnTo>
                    <a:pt x="7983" y="0"/>
                  </a:lnTo>
                  <a:lnTo>
                    <a:pt x="285" y="4381"/>
                  </a:lnTo>
                  <a:lnTo>
                    <a:pt x="7983" y="8858"/>
                  </a:lnTo>
                  <a:lnTo>
                    <a:pt x="7983" y="11716"/>
                  </a:lnTo>
                  <a:lnTo>
                    <a:pt x="22619" y="20193"/>
                  </a:lnTo>
                  <a:lnTo>
                    <a:pt x="22144" y="22955"/>
                  </a:lnTo>
                  <a:cubicBezTo>
                    <a:pt x="25689" y="27984"/>
                    <a:pt x="28873" y="33271"/>
                    <a:pt x="31648" y="38767"/>
                  </a:cubicBezTo>
                  <a:lnTo>
                    <a:pt x="32123" y="38290"/>
                  </a:lnTo>
                  <a:lnTo>
                    <a:pt x="32123" y="74962"/>
                  </a:lnTo>
                  <a:cubicBezTo>
                    <a:pt x="32123" y="84487"/>
                    <a:pt x="26516" y="81344"/>
                    <a:pt x="24140" y="79915"/>
                  </a:cubicBezTo>
                  <a:lnTo>
                    <a:pt x="7698" y="70390"/>
                  </a:lnTo>
                  <a:lnTo>
                    <a:pt x="0" y="74771"/>
                  </a:lnTo>
                  <a:lnTo>
                    <a:pt x="7698" y="79248"/>
                  </a:lnTo>
                  <a:lnTo>
                    <a:pt x="7698" y="82105"/>
                  </a:lnTo>
                  <a:lnTo>
                    <a:pt x="24140" y="91630"/>
                  </a:lnTo>
                  <a:cubicBezTo>
                    <a:pt x="25812" y="92631"/>
                    <a:pt x="27599" y="93431"/>
                    <a:pt x="29462" y="94012"/>
                  </a:cubicBezTo>
                  <a:lnTo>
                    <a:pt x="28511" y="98679"/>
                  </a:lnTo>
                  <a:lnTo>
                    <a:pt x="37065" y="93821"/>
                  </a:lnTo>
                  <a:lnTo>
                    <a:pt x="37065" y="93821"/>
                  </a:lnTo>
                  <a:cubicBezTo>
                    <a:pt x="40838" y="90687"/>
                    <a:pt x="42739" y="85830"/>
                    <a:pt x="42102" y="80963"/>
                  </a:cubicBezTo>
                  <a:lnTo>
                    <a:pt x="42102" y="42863"/>
                  </a:lnTo>
                  <a:cubicBezTo>
                    <a:pt x="41408" y="29346"/>
                    <a:pt x="34575" y="16888"/>
                    <a:pt x="23569" y="9049"/>
                  </a:cubicBezTo>
                  <a:close/>
                </a:path>
              </a:pathLst>
            </a:custGeom>
            <a:solidFill>
              <a:srgbClr val="C9883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2" name="Google Shape;792;p18"/>
            <p:cNvSpPr/>
            <p:nvPr/>
          </p:nvSpPr>
          <p:spPr>
            <a:xfrm>
              <a:off x="3560165" y="2965989"/>
              <a:ext cx="34688" cy="94398"/>
            </a:xfrm>
            <a:custGeom>
              <a:avLst/>
              <a:gdLst/>
              <a:ahLst/>
              <a:cxnLst/>
              <a:rect l="l" t="t" r="r" b="b"/>
              <a:pathLst>
                <a:path w="34688" h="94398" extrusionOk="0">
                  <a:moveTo>
                    <a:pt x="16537" y="91535"/>
                  </a:moveTo>
                  <a:lnTo>
                    <a:pt x="0" y="82010"/>
                  </a:lnTo>
                  <a:lnTo>
                    <a:pt x="0" y="70199"/>
                  </a:lnTo>
                  <a:lnTo>
                    <a:pt x="16537" y="79724"/>
                  </a:lnTo>
                  <a:cubicBezTo>
                    <a:pt x="18913" y="81153"/>
                    <a:pt x="24520" y="84391"/>
                    <a:pt x="24520" y="74771"/>
                  </a:cubicBezTo>
                  <a:lnTo>
                    <a:pt x="24520" y="36671"/>
                  </a:lnTo>
                  <a:cubicBezTo>
                    <a:pt x="23874" y="30108"/>
                    <a:pt x="20405" y="24165"/>
                    <a:pt x="15016" y="20383"/>
                  </a:cubicBezTo>
                  <a:lnTo>
                    <a:pt x="0" y="11811"/>
                  </a:lnTo>
                  <a:lnTo>
                    <a:pt x="0" y="0"/>
                  </a:lnTo>
                  <a:lnTo>
                    <a:pt x="15681" y="9525"/>
                  </a:lnTo>
                  <a:cubicBezTo>
                    <a:pt x="26782" y="17173"/>
                    <a:pt x="33776" y="29489"/>
                    <a:pt x="34689" y="42958"/>
                  </a:cubicBezTo>
                  <a:lnTo>
                    <a:pt x="34689" y="81058"/>
                  </a:lnTo>
                  <a:cubicBezTo>
                    <a:pt x="34689" y="90678"/>
                    <a:pt x="29937" y="98965"/>
                    <a:pt x="16537" y="91535"/>
                  </a:cubicBezTo>
                  <a:close/>
                </a:path>
              </a:pathLst>
            </a:custGeom>
            <a:solidFill>
              <a:srgbClr val="E09C3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3" name="Google Shape;793;p18"/>
            <p:cNvSpPr/>
            <p:nvPr/>
          </p:nvSpPr>
          <p:spPr>
            <a:xfrm>
              <a:off x="5618400" y="4515040"/>
              <a:ext cx="756691" cy="437959"/>
            </a:xfrm>
            <a:custGeom>
              <a:avLst/>
              <a:gdLst/>
              <a:ahLst/>
              <a:cxnLst/>
              <a:rect l="l" t="t" r="r" b="b"/>
              <a:pathLst>
                <a:path w="756691" h="437959" extrusionOk="0">
                  <a:moveTo>
                    <a:pt x="756691" y="218980"/>
                  </a:moveTo>
                  <a:cubicBezTo>
                    <a:pt x="756691" y="339919"/>
                    <a:pt x="587300" y="437960"/>
                    <a:pt x="378346" y="437960"/>
                  </a:cubicBezTo>
                  <a:cubicBezTo>
                    <a:pt x="169391" y="437960"/>
                    <a:pt x="0" y="339919"/>
                    <a:pt x="0" y="218980"/>
                  </a:cubicBezTo>
                  <a:cubicBezTo>
                    <a:pt x="0" y="98041"/>
                    <a:pt x="169391" y="0"/>
                    <a:pt x="378346" y="0"/>
                  </a:cubicBezTo>
                  <a:cubicBezTo>
                    <a:pt x="587300" y="0"/>
                    <a:pt x="756691" y="98041"/>
                    <a:pt x="756691" y="21898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4" name="Google Shape;794;p18"/>
            <p:cNvSpPr/>
            <p:nvPr/>
          </p:nvSpPr>
          <p:spPr>
            <a:xfrm>
              <a:off x="6158405" y="3069812"/>
              <a:ext cx="186021" cy="406050"/>
            </a:xfrm>
            <a:custGeom>
              <a:avLst/>
              <a:gdLst/>
              <a:ahLst/>
              <a:cxnLst/>
              <a:rect l="l" t="t" r="r" b="b"/>
              <a:pathLst>
                <a:path w="186021" h="406050" extrusionOk="0">
                  <a:moveTo>
                    <a:pt x="145028" y="0"/>
                  </a:moveTo>
                  <a:cubicBezTo>
                    <a:pt x="149304" y="38100"/>
                    <a:pt x="194352" y="200882"/>
                    <a:pt x="184659" y="256699"/>
                  </a:cubicBezTo>
                  <a:cubicBezTo>
                    <a:pt x="174965" y="312515"/>
                    <a:pt x="21288" y="406051"/>
                    <a:pt x="21288" y="406051"/>
                  </a:cubicBezTo>
                  <a:lnTo>
                    <a:pt x="0" y="310801"/>
                  </a:lnTo>
                  <a:lnTo>
                    <a:pt x="85534" y="227171"/>
                  </a:lnTo>
                  <a:lnTo>
                    <a:pt x="61965" y="68389"/>
                  </a:ln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5" name="Google Shape;795;p18"/>
            <p:cNvSpPr/>
            <p:nvPr/>
          </p:nvSpPr>
          <p:spPr>
            <a:xfrm>
              <a:off x="6184541" y="2902850"/>
              <a:ext cx="133813" cy="257894"/>
            </a:xfrm>
            <a:custGeom>
              <a:avLst/>
              <a:gdLst/>
              <a:ahLst/>
              <a:cxnLst/>
              <a:rect l="l" t="t" r="r" b="b"/>
              <a:pathLst>
                <a:path w="133813" h="257894" extrusionOk="0">
                  <a:moveTo>
                    <a:pt x="0" y="6275"/>
                  </a:moveTo>
                  <a:cubicBezTo>
                    <a:pt x="30935" y="-8136"/>
                    <a:pt x="67743" y="3008"/>
                    <a:pt x="85534" y="32183"/>
                  </a:cubicBezTo>
                  <a:cubicBezTo>
                    <a:pt x="108153" y="69712"/>
                    <a:pt x="131627" y="198490"/>
                    <a:pt x="133813" y="220492"/>
                  </a:cubicBezTo>
                  <a:cubicBezTo>
                    <a:pt x="133813" y="220492"/>
                    <a:pt x="102071" y="264403"/>
                    <a:pt x="54457" y="25706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6" name="Google Shape;796;p18"/>
            <p:cNvSpPr/>
            <p:nvPr/>
          </p:nvSpPr>
          <p:spPr>
            <a:xfrm>
              <a:off x="5735029" y="4688404"/>
              <a:ext cx="288490" cy="162715"/>
            </a:xfrm>
            <a:custGeom>
              <a:avLst/>
              <a:gdLst/>
              <a:ahLst/>
              <a:cxnLst/>
              <a:rect l="l" t="t" r="r" b="b"/>
              <a:pathLst>
                <a:path w="288490" h="162715" extrusionOk="0">
                  <a:moveTo>
                    <a:pt x="273882" y="39044"/>
                  </a:moveTo>
                  <a:cubicBezTo>
                    <a:pt x="240419" y="48340"/>
                    <a:pt x="204647" y="43997"/>
                    <a:pt x="174377" y="26947"/>
                  </a:cubicBezTo>
                  <a:cubicBezTo>
                    <a:pt x="150428" y="27709"/>
                    <a:pt x="20321" y="-28108"/>
                    <a:pt x="2644" y="18756"/>
                  </a:cubicBezTo>
                  <a:cubicBezTo>
                    <a:pt x="-12847" y="59808"/>
                    <a:pt x="43510" y="97813"/>
                    <a:pt x="73637" y="105147"/>
                  </a:cubicBezTo>
                  <a:cubicBezTo>
                    <a:pt x="139308" y="121054"/>
                    <a:pt x="187683" y="153915"/>
                    <a:pt x="214293" y="159440"/>
                  </a:cubicBezTo>
                  <a:cubicBezTo>
                    <a:pt x="233966" y="163631"/>
                    <a:pt x="259436" y="166393"/>
                    <a:pt x="275118" y="150867"/>
                  </a:cubicBezTo>
                  <a:cubicBezTo>
                    <a:pt x="293935" y="132293"/>
                    <a:pt x="292319" y="63523"/>
                    <a:pt x="273882" y="3904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7" name="Google Shape;797;p18"/>
            <p:cNvSpPr/>
            <p:nvPr/>
          </p:nvSpPr>
          <p:spPr>
            <a:xfrm>
              <a:off x="5735111" y="4715446"/>
              <a:ext cx="283683" cy="135768"/>
            </a:xfrm>
            <a:custGeom>
              <a:avLst/>
              <a:gdLst/>
              <a:ahLst/>
              <a:cxnLst/>
              <a:rect l="l" t="t" r="r" b="b"/>
              <a:pathLst>
                <a:path w="283683" h="135768" extrusionOk="0">
                  <a:moveTo>
                    <a:pt x="214211" y="121063"/>
                  </a:moveTo>
                  <a:cubicBezTo>
                    <a:pt x="187885" y="115538"/>
                    <a:pt x="139226" y="82963"/>
                    <a:pt x="73555" y="66675"/>
                  </a:cubicBezTo>
                  <a:cubicBezTo>
                    <a:pt x="48275" y="60579"/>
                    <a:pt x="4843" y="32861"/>
                    <a:pt x="471" y="0"/>
                  </a:cubicBezTo>
                  <a:cubicBezTo>
                    <a:pt x="-5422" y="38100"/>
                    <a:pt x="45424" y="71342"/>
                    <a:pt x="73555" y="78200"/>
                  </a:cubicBezTo>
                  <a:cubicBezTo>
                    <a:pt x="139226" y="94107"/>
                    <a:pt x="187600" y="126968"/>
                    <a:pt x="214211" y="132493"/>
                  </a:cubicBezTo>
                  <a:cubicBezTo>
                    <a:pt x="233884" y="136684"/>
                    <a:pt x="259354" y="139446"/>
                    <a:pt x="275035" y="123920"/>
                  </a:cubicBezTo>
                  <a:cubicBezTo>
                    <a:pt x="279074" y="119415"/>
                    <a:pt x="282040" y="114033"/>
                    <a:pt x="283684" y="108204"/>
                  </a:cubicBezTo>
                  <a:cubicBezTo>
                    <a:pt x="263859" y="123254"/>
                    <a:pt x="238094" y="128026"/>
                    <a:pt x="214211" y="1210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8" name="Google Shape;798;p18"/>
            <p:cNvSpPr/>
            <p:nvPr/>
          </p:nvSpPr>
          <p:spPr>
            <a:xfrm>
              <a:off x="5946488" y="4593442"/>
              <a:ext cx="288134" cy="162731"/>
            </a:xfrm>
            <a:custGeom>
              <a:avLst/>
              <a:gdLst/>
              <a:ahLst/>
              <a:cxnLst/>
              <a:rect l="l" t="t" r="r" b="b"/>
              <a:pathLst>
                <a:path w="288134" h="162731" extrusionOk="0">
                  <a:moveTo>
                    <a:pt x="273882" y="39041"/>
                  </a:moveTo>
                  <a:cubicBezTo>
                    <a:pt x="240429" y="48319"/>
                    <a:pt x="204675" y="44004"/>
                    <a:pt x="174377" y="27040"/>
                  </a:cubicBezTo>
                  <a:cubicBezTo>
                    <a:pt x="150428" y="27707"/>
                    <a:pt x="20321" y="-28110"/>
                    <a:pt x="2644" y="18753"/>
                  </a:cubicBezTo>
                  <a:cubicBezTo>
                    <a:pt x="-12847" y="59806"/>
                    <a:pt x="43510" y="97810"/>
                    <a:pt x="73637" y="105145"/>
                  </a:cubicBezTo>
                  <a:cubicBezTo>
                    <a:pt x="139308" y="121051"/>
                    <a:pt x="187683" y="153913"/>
                    <a:pt x="214293" y="159533"/>
                  </a:cubicBezTo>
                  <a:cubicBezTo>
                    <a:pt x="234061" y="163628"/>
                    <a:pt x="259436" y="166391"/>
                    <a:pt x="275118" y="150865"/>
                  </a:cubicBezTo>
                  <a:cubicBezTo>
                    <a:pt x="293460" y="132291"/>
                    <a:pt x="291844" y="63521"/>
                    <a:pt x="273882" y="390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9" name="Google Shape;799;p18"/>
            <p:cNvSpPr/>
            <p:nvPr/>
          </p:nvSpPr>
          <p:spPr>
            <a:xfrm>
              <a:off x="5946095" y="4620482"/>
              <a:ext cx="283683" cy="135691"/>
            </a:xfrm>
            <a:custGeom>
              <a:avLst/>
              <a:gdLst/>
              <a:ahLst/>
              <a:cxnLst/>
              <a:rect l="l" t="t" r="r" b="b"/>
              <a:pathLst>
                <a:path w="283683" h="135691" extrusionOk="0">
                  <a:moveTo>
                    <a:pt x="214211" y="121063"/>
                  </a:moveTo>
                  <a:cubicBezTo>
                    <a:pt x="187885" y="115538"/>
                    <a:pt x="139226" y="82963"/>
                    <a:pt x="73555" y="66675"/>
                  </a:cubicBezTo>
                  <a:cubicBezTo>
                    <a:pt x="48275" y="60579"/>
                    <a:pt x="4842" y="32956"/>
                    <a:pt x="471" y="0"/>
                  </a:cubicBezTo>
                  <a:cubicBezTo>
                    <a:pt x="-5422" y="38100"/>
                    <a:pt x="45424" y="71247"/>
                    <a:pt x="73555" y="78105"/>
                  </a:cubicBezTo>
                  <a:cubicBezTo>
                    <a:pt x="139226" y="94012"/>
                    <a:pt x="187600" y="126873"/>
                    <a:pt x="214211" y="132493"/>
                  </a:cubicBezTo>
                  <a:cubicBezTo>
                    <a:pt x="233979" y="136588"/>
                    <a:pt x="259354" y="139351"/>
                    <a:pt x="275035" y="123825"/>
                  </a:cubicBezTo>
                  <a:cubicBezTo>
                    <a:pt x="279074" y="119320"/>
                    <a:pt x="282039" y="113938"/>
                    <a:pt x="283683" y="108109"/>
                  </a:cubicBezTo>
                  <a:cubicBezTo>
                    <a:pt x="263868" y="123187"/>
                    <a:pt x="238113" y="127997"/>
                    <a:pt x="214211" y="1210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0" name="Google Shape;800;p18"/>
            <p:cNvSpPr/>
            <p:nvPr/>
          </p:nvSpPr>
          <p:spPr>
            <a:xfrm>
              <a:off x="5812467" y="3540156"/>
              <a:ext cx="422006" cy="1193603"/>
            </a:xfrm>
            <a:custGeom>
              <a:avLst/>
              <a:gdLst/>
              <a:ahLst/>
              <a:cxnLst/>
              <a:rect l="l" t="t" r="r" b="b"/>
              <a:pathLst>
                <a:path w="422006" h="1193603" extrusionOk="0">
                  <a:moveTo>
                    <a:pt x="409993" y="738092"/>
                  </a:moveTo>
                  <a:cubicBezTo>
                    <a:pt x="404434" y="689638"/>
                    <a:pt x="394379" y="641804"/>
                    <a:pt x="379961" y="595217"/>
                  </a:cubicBezTo>
                  <a:cubicBezTo>
                    <a:pt x="379961" y="595217"/>
                    <a:pt x="388990" y="471964"/>
                    <a:pt x="393457" y="355092"/>
                  </a:cubicBezTo>
                  <a:cubicBezTo>
                    <a:pt x="398589" y="222504"/>
                    <a:pt x="444397" y="105823"/>
                    <a:pt x="408188" y="0"/>
                  </a:cubicBezTo>
                  <a:lnTo>
                    <a:pt x="0" y="90964"/>
                  </a:lnTo>
                  <a:cubicBezTo>
                    <a:pt x="0" y="90964"/>
                    <a:pt x="24710" y="619601"/>
                    <a:pt x="30222" y="683609"/>
                  </a:cubicBezTo>
                  <a:cubicBezTo>
                    <a:pt x="33216" y="733349"/>
                    <a:pt x="39308" y="782841"/>
                    <a:pt x="48469" y="831818"/>
                  </a:cubicBezTo>
                  <a:cubicBezTo>
                    <a:pt x="67477" y="934402"/>
                    <a:pt x="97414" y="1178528"/>
                    <a:pt x="97414" y="1178528"/>
                  </a:cubicBezTo>
                  <a:cubicBezTo>
                    <a:pt x="140561" y="1203674"/>
                    <a:pt x="197204" y="1189768"/>
                    <a:pt x="197204" y="1189768"/>
                  </a:cubicBezTo>
                  <a:cubicBezTo>
                    <a:pt x="197204" y="1189768"/>
                    <a:pt x="194163" y="881063"/>
                    <a:pt x="191311" y="807148"/>
                  </a:cubicBezTo>
                  <a:cubicBezTo>
                    <a:pt x="187985" y="716851"/>
                    <a:pt x="185229" y="723709"/>
                    <a:pt x="185229" y="723709"/>
                  </a:cubicBezTo>
                  <a:lnTo>
                    <a:pt x="198819" y="499110"/>
                  </a:lnTo>
                  <a:lnTo>
                    <a:pt x="207658" y="387286"/>
                  </a:lnTo>
                  <a:cubicBezTo>
                    <a:pt x="207658" y="387286"/>
                    <a:pt x="218967" y="469392"/>
                    <a:pt x="226665" y="542734"/>
                  </a:cubicBezTo>
                  <a:cubicBezTo>
                    <a:pt x="233033" y="606647"/>
                    <a:pt x="248429" y="664464"/>
                    <a:pt x="265631" y="783526"/>
                  </a:cubicBezTo>
                  <a:cubicBezTo>
                    <a:pt x="280552" y="886777"/>
                    <a:pt x="304787" y="1094232"/>
                    <a:pt x="304787" y="1094232"/>
                  </a:cubicBezTo>
                  <a:cubicBezTo>
                    <a:pt x="347934" y="1119473"/>
                    <a:pt x="406572" y="1098518"/>
                    <a:pt x="406572" y="1098518"/>
                  </a:cubicBezTo>
                  <a:cubicBezTo>
                    <a:pt x="406572" y="1098518"/>
                    <a:pt x="421683" y="827627"/>
                    <a:pt x="409993" y="73809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1" name="Google Shape;801;p18"/>
            <p:cNvSpPr/>
            <p:nvPr/>
          </p:nvSpPr>
          <p:spPr>
            <a:xfrm>
              <a:off x="5874419" y="2560474"/>
              <a:ext cx="305952" cy="491697"/>
            </a:xfrm>
            <a:custGeom>
              <a:avLst/>
              <a:gdLst/>
              <a:ahLst/>
              <a:cxnLst/>
              <a:rect l="l" t="t" r="r" b="b"/>
              <a:pathLst>
                <a:path w="305952" h="491697" extrusionOk="0">
                  <a:moveTo>
                    <a:pt x="288928" y="350842"/>
                  </a:moveTo>
                  <a:cubicBezTo>
                    <a:pt x="257851" y="352366"/>
                    <a:pt x="234756" y="360367"/>
                    <a:pt x="230860" y="350842"/>
                  </a:cubicBezTo>
                  <a:cubicBezTo>
                    <a:pt x="227496" y="334783"/>
                    <a:pt x="225120" y="318523"/>
                    <a:pt x="223732" y="302169"/>
                  </a:cubicBezTo>
                  <a:cubicBezTo>
                    <a:pt x="227343" y="293120"/>
                    <a:pt x="230385" y="283119"/>
                    <a:pt x="230385" y="283119"/>
                  </a:cubicBezTo>
                  <a:cubicBezTo>
                    <a:pt x="269445" y="259021"/>
                    <a:pt x="281800" y="216444"/>
                    <a:pt x="286932" y="167486"/>
                  </a:cubicBezTo>
                  <a:cubicBezTo>
                    <a:pt x="295676" y="83285"/>
                    <a:pt x="250248" y="9656"/>
                    <a:pt x="166329" y="798"/>
                  </a:cubicBezTo>
                  <a:cubicBezTo>
                    <a:pt x="87353" y="-7393"/>
                    <a:pt x="29285" y="48423"/>
                    <a:pt x="13793" y="124623"/>
                  </a:cubicBezTo>
                  <a:cubicBezTo>
                    <a:pt x="5430" y="162723"/>
                    <a:pt x="-11201" y="233589"/>
                    <a:pt x="11323" y="296073"/>
                  </a:cubicBezTo>
                  <a:cubicBezTo>
                    <a:pt x="23867" y="330744"/>
                    <a:pt x="39834" y="358271"/>
                    <a:pt x="56180" y="363605"/>
                  </a:cubicBezTo>
                  <a:cubicBezTo>
                    <a:pt x="71833" y="363205"/>
                    <a:pt x="87448" y="361834"/>
                    <a:pt x="102939" y="359510"/>
                  </a:cubicBezTo>
                  <a:lnTo>
                    <a:pt x="102939" y="359510"/>
                  </a:lnTo>
                  <a:cubicBezTo>
                    <a:pt x="102939" y="359510"/>
                    <a:pt x="107121" y="382941"/>
                    <a:pt x="110067" y="397610"/>
                  </a:cubicBezTo>
                  <a:cubicBezTo>
                    <a:pt x="113013" y="412278"/>
                    <a:pt x="111777" y="420565"/>
                    <a:pt x="82031" y="438948"/>
                  </a:cubicBezTo>
                  <a:cubicBezTo>
                    <a:pt x="52284" y="457331"/>
                    <a:pt x="127079" y="495241"/>
                    <a:pt x="176023" y="491431"/>
                  </a:cubicBezTo>
                  <a:cubicBezTo>
                    <a:pt x="224968" y="487621"/>
                    <a:pt x="279424" y="458951"/>
                    <a:pt x="294440" y="426851"/>
                  </a:cubicBezTo>
                  <a:cubicBezTo>
                    <a:pt x="311262" y="391514"/>
                    <a:pt x="309837" y="349794"/>
                    <a:pt x="288928" y="35084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2" name="Google Shape;802;p18"/>
            <p:cNvSpPr/>
            <p:nvPr/>
          </p:nvSpPr>
          <p:spPr>
            <a:xfrm>
              <a:off x="5809360" y="2908700"/>
              <a:ext cx="471048" cy="781597"/>
            </a:xfrm>
            <a:custGeom>
              <a:avLst/>
              <a:gdLst/>
              <a:ahLst/>
              <a:cxnLst/>
              <a:rect l="l" t="t" r="r" b="b"/>
              <a:pathLst>
                <a:path w="471048" h="781597" extrusionOk="0">
                  <a:moveTo>
                    <a:pt x="308559" y="7283"/>
                  </a:moveTo>
                  <a:cubicBezTo>
                    <a:pt x="317113" y="28715"/>
                    <a:pt x="295254" y="54908"/>
                    <a:pt x="236901" y="73482"/>
                  </a:cubicBezTo>
                  <a:cubicBezTo>
                    <a:pt x="178547" y="92056"/>
                    <a:pt x="173225" y="68243"/>
                    <a:pt x="173225" y="68243"/>
                  </a:cubicBezTo>
                  <a:cubicBezTo>
                    <a:pt x="173225" y="68243"/>
                    <a:pt x="87691" y="107296"/>
                    <a:pt x="59750" y="126822"/>
                  </a:cubicBezTo>
                  <a:cubicBezTo>
                    <a:pt x="24776" y="151396"/>
                    <a:pt x="9190" y="222072"/>
                    <a:pt x="4438" y="342373"/>
                  </a:cubicBezTo>
                  <a:cubicBezTo>
                    <a:pt x="-979" y="481152"/>
                    <a:pt x="-1454" y="686987"/>
                    <a:pt x="3107" y="722516"/>
                  </a:cubicBezTo>
                  <a:cubicBezTo>
                    <a:pt x="3107" y="722516"/>
                    <a:pt x="68589" y="787952"/>
                    <a:pt x="152412" y="781094"/>
                  </a:cubicBezTo>
                  <a:cubicBezTo>
                    <a:pt x="236235" y="774236"/>
                    <a:pt x="377272" y="699846"/>
                    <a:pt x="411485" y="642410"/>
                  </a:cubicBezTo>
                  <a:cubicBezTo>
                    <a:pt x="410535" y="520776"/>
                    <a:pt x="396279" y="500964"/>
                    <a:pt x="415952" y="430860"/>
                  </a:cubicBezTo>
                  <a:cubicBezTo>
                    <a:pt x="461000" y="270364"/>
                    <a:pt x="484664" y="204641"/>
                    <a:pt x="462806" y="97961"/>
                  </a:cubicBezTo>
                  <a:cubicBezTo>
                    <a:pt x="444748" y="10045"/>
                    <a:pt x="419469" y="-813"/>
                    <a:pt x="384875" y="44"/>
                  </a:cubicBezTo>
                  <a:cubicBezTo>
                    <a:pt x="359329" y="1092"/>
                    <a:pt x="333849" y="3511"/>
                    <a:pt x="308559" y="728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3" name="Google Shape;803;p18"/>
            <p:cNvSpPr/>
            <p:nvPr/>
          </p:nvSpPr>
          <p:spPr>
            <a:xfrm>
              <a:off x="5348856" y="3006224"/>
              <a:ext cx="597933" cy="466333"/>
            </a:xfrm>
            <a:custGeom>
              <a:avLst/>
              <a:gdLst/>
              <a:ahLst/>
              <a:cxnLst/>
              <a:rect l="l" t="t" r="r" b="b"/>
              <a:pathLst>
                <a:path w="597933" h="466333" extrusionOk="0">
                  <a:moveTo>
                    <a:pt x="333219" y="359529"/>
                  </a:moveTo>
                  <a:cubicBezTo>
                    <a:pt x="402027" y="376960"/>
                    <a:pt x="418183" y="333431"/>
                    <a:pt x="427212" y="297522"/>
                  </a:cubicBezTo>
                  <a:cubicBezTo>
                    <a:pt x="449070" y="210368"/>
                    <a:pt x="460855" y="131691"/>
                    <a:pt x="477202" y="82161"/>
                  </a:cubicBezTo>
                  <a:cubicBezTo>
                    <a:pt x="496209" y="23868"/>
                    <a:pt x="516547" y="14629"/>
                    <a:pt x="544773" y="3199"/>
                  </a:cubicBezTo>
                  <a:cubicBezTo>
                    <a:pt x="578037" y="-10136"/>
                    <a:pt x="606548" y="17963"/>
                    <a:pt x="595524" y="92258"/>
                  </a:cubicBezTo>
                  <a:cubicBezTo>
                    <a:pt x="582408" y="180078"/>
                    <a:pt x="565302" y="241705"/>
                    <a:pt x="532513" y="345623"/>
                  </a:cubicBezTo>
                  <a:cubicBezTo>
                    <a:pt x="523960" y="372769"/>
                    <a:pt x="504763" y="420966"/>
                    <a:pt x="476061" y="444302"/>
                  </a:cubicBezTo>
                  <a:cubicBezTo>
                    <a:pt x="440517" y="472877"/>
                    <a:pt x="387106" y="471829"/>
                    <a:pt x="306228" y="451636"/>
                  </a:cubicBezTo>
                  <a:cubicBezTo>
                    <a:pt x="271730" y="443064"/>
                    <a:pt x="233905" y="422394"/>
                    <a:pt x="168708" y="391915"/>
                  </a:cubicBezTo>
                  <a:cubicBezTo>
                    <a:pt x="151222" y="383723"/>
                    <a:pt x="137536" y="378294"/>
                    <a:pt x="103988" y="362577"/>
                  </a:cubicBezTo>
                  <a:cubicBezTo>
                    <a:pt x="70439" y="346861"/>
                    <a:pt x="35370" y="320667"/>
                    <a:pt x="17789" y="295141"/>
                  </a:cubicBezTo>
                  <a:cubicBezTo>
                    <a:pt x="207" y="269614"/>
                    <a:pt x="-2169" y="257041"/>
                    <a:pt x="1442" y="251707"/>
                  </a:cubicBezTo>
                  <a:cubicBezTo>
                    <a:pt x="5909" y="244372"/>
                    <a:pt x="13892" y="245991"/>
                    <a:pt x="23301" y="256755"/>
                  </a:cubicBezTo>
                  <a:cubicBezTo>
                    <a:pt x="36872" y="274966"/>
                    <a:pt x="53646" y="290521"/>
                    <a:pt x="72815" y="302665"/>
                  </a:cubicBezTo>
                  <a:cubicBezTo>
                    <a:pt x="72815" y="302665"/>
                    <a:pt x="51052" y="280186"/>
                    <a:pt x="39267" y="265613"/>
                  </a:cubicBezTo>
                  <a:cubicBezTo>
                    <a:pt x="28727" y="252611"/>
                    <a:pt x="19974" y="238267"/>
                    <a:pt x="13227" y="222941"/>
                  </a:cubicBezTo>
                  <a:cubicBezTo>
                    <a:pt x="7049" y="208082"/>
                    <a:pt x="19879" y="187889"/>
                    <a:pt x="29573" y="198462"/>
                  </a:cubicBezTo>
                  <a:cubicBezTo>
                    <a:pt x="39267" y="209034"/>
                    <a:pt x="44019" y="219893"/>
                    <a:pt x="61791" y="241229"/>
                  </a:cubicBezTo>
                  <a:cubicBezTo>
                    <a:pt x="71124" y="252649"/>
                    <a:pt x="81816" y="262889"/>
                    <a:pt x="93629" y="271709"/>
                  </a:cubicBezTo>
                  <a:cubicBezTo>
                    <a:pt x="82595" y="256641"/>
                    <a:pt x="72777" y="240714"/>
                    <a:pt x="64262" y="224084"/>
                  </a:cubicBezTo>
                  <a:cubicBezTo>
                    <a:pt x="56649" y="211158"/>
                    <a:pt x="52924" y="196309"/>
                    <a:pt x="53523" y="181317"/>
                  </a:cubicBezTo>
                  <a:cubicBezTo>
                    <a:pt x="53998" y="173506"/>
                    <a:pt x="65022" y="164267"/>
                    <a:pt x="75286" y="179031"/>
                  </a:cubicBezTo>
                  <a:cubicBezTo>
                    <a:pt x="84790" y="192270"/>
                    <a:pt x="90682" y="213035"/>
                    <a:pt x="112256" y="235609"/>
                  </a:cubicBezTo>
                  <a:cubicBezTo>
                    <a:pt x="127937" y="251897"/>
                    <a:pt x="141338" y="261327"/>
                    <a:pt x="141718" y="256755"/>
                  </a:cubicBezTo>
                  <a:cubicBezTo>
                    <a:pt x="142098" y="252183"/>
                    <a:pt x="132214" y="243324"/>
                    <a:pt x="126607" y="224274"/>
                  </a:cubicBezTo>
                  <a:cubicBezTo>
                    <a:pt x="121000" y="205224"/>
                    <a:pt x="126607" y="185127"/>
                    <a:pt x="137156" y="182936"/>
                  </a:cubicBezTo>
                  <a:cubicBezTo>
                    <a:pt x="147705" y="180745"/>
                    <a:pt x="145614" y="181317"/>
                    <a:pt x="153978" y="199128"/>
                  </a:cubicBezTo>
                  <a:cubicBezTo>
                    <a:pt x="162341" y="216940"/>
                    <a:pt x="175361" y="230085"/>
                    <a:pt x="185245" y="256278"/>
                  </a:cubicBezTo>
                  <a:cubicBezTo>
                    <a:pt x="190634" y="274624"/>
                    <a:pt x="200423" y="291369"/>
                    <a:pt x="213757" y="305047"/>
                  </a:cubicBezTo>
                  <a:cubicBezTo>
                    <a:pt x="230483" y="323144"/>
                    <a:pt x="267833" y="343051"/>
                    <a:pt x="333219" y="359529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4" name="Google Shape;804;p18"/>
            <p:cNvSpPr/>
            <p:nvPr/>
          </p:nvSpPr>
          <p:spPr>
            <a:xfrm>
              <a:off x="5786047" y="2996305"/>
              <a:ext cx="182011" cy="266828"/>
            </a:xfrm>
            <a:custGeom>
              <a:avLst/>
              <a:gdLst/>
              <a:ahLst/>
              <a:cxnLst/>
              <a:rect l="l" t="t" r="r" b="b"/>
              <a:pathLst>
                <a:path w="182011" h="266828" extrusionOk="0">
                  <a:moveTo>
                    <a:pt x="133053" y="1213"/>
                  </a:moveTo>
                  <a:cubicBezTo>
                    <a:pt x="87150" y="-5550"/>
                    <a:pt x="54742" y="15119"/>
                    <a:pt x="34404" y="84937"/>
                  </a:cubicBezTo>
                  <a:cubicBezTo>
                    <a:pt x="14066" y="154755"/>
                    <a:pt x="0" y="211905"/>
                    <a:pt x="0" y="211905"/>
                  </a:cubicBezTo>
                  <a:cubicBezTo>
                    <a:pt x="18143" y="238194"/>
                    <a:pt x="45666" y="256502"/>
                    <a:pt x="76886" y="263055"/>
                  </a:cubicBezTo>
                  <a:cubicBezTo>
                    <a:pt x="131818" y="276390"/>
                    <a:pt x="151586" y="250101"/>
                    <a:pt x="151586" y="250101"/>
                  </a:cubicBezTo>
                  <a:cubicBezTo>
                    <a:pt x="151586" y="250101"/>
                    <a:pt x="166886" y="177044"/>
                    <a:pt x="176390" y="127323"/>
                  </a:cubicBezTo>
                  <a:cubicBezTo>
                    <a:pt x="185894" y="77603"/>
                    <a:pt x="189886" y="9594"/>
                    <a:pt x="133053" y="12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5" name="Google Shape;805;p18"/>
            <p:cNvSpPr/>
            <p:nvPr/>
          </p:nvSpPr>
          <p:spPr>
            <a:xfrm>
              <a:off x="5873666" y="2538911"/>
              <a:ext cx="296973" cy="328330"/>
            </a:xfrm>
            <a:custGeom>
              <a:avLst/>
              <a:gdLst/>
              <a:ahLst/>
              <a:cxnLst/>
              <a:rect l="l" t="t" r="r" b="b"/>
              <a:pathLst>
                <a:path w="296973" h="328330" extrusionOk="0">
                  <a:moveTo>
                    <a:pt x="16733" y="135613"/>
                  </a:moveTo>
                  <a:cubicBezTo>
                    <a:pt x="16733" y="135613"/>
                    <a:pt x="-55876" y="25123"/>
                    <a:pt x="101411" y="2263"/>
                  </a:cubicBezTo>
                  <a:cubicBezTo>
                    <a:pt x="214791" y="-13930"/>
                    <a:pt x="287686" y="59413"/>
                    <a:pt x="296049" y="138280"/>
                  </a:cubicBezTo>
                  <a:cubicBezTo>
                    <a:pt x="304127" y="214003"/>
                    <a:pt x="257558" y="292585"/>
                    <a:pt x="224010" y="323827"/>
                  </a:cubicBezTo>
                  <a:cubicBezTo>
                    <a:pt x="207664" y="329637"/>
                    <a:pt x="172309" y="333352"/>
                    <a:pt x="126026" y="311920"/>
                  </a:cubicBezTo>
                  <a:cubicBezTo>
                    <a:pt x="124144" y="291308"/>
                    <a:pt x="123413" y="270611"/>
                    <a:pt x="123840" y="249913"/>
                  </a:cubicBezTo>
                  <a:cubicBezTo>
                    <a:pt x="123840" y="249913"/>
                    <a:pt x="179152" y="133612"/>
                    <a:pt x="16733" y="13561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6" name="Google Shape;806;p18"/>
            <p:cNvSpPr/>
            <p:nvPr/>
          </p:nvSpPr>
          <p:spPr>
            <a:xfrm>
              <a:off x="4255557" y="1955958"/>
              <a:ext cx="334153" cy="334898"/>
            </a:xfrm>
            <a:custGeom>
              <a:avLst/>
              <a:gdLst/>
              <a:ahLst/>
              <a:cxnLst/>
              <a:rect l="l" t="t" r="r" b="b"/>
              <a:pathLst>
                <a:path w="334153" h="334898" extrusionOk="0">
                  <a:moveTo>
                    <a:pt x="334153" y="167449"/>
                  </a:moveTo>
                  <a:cubicBezTo>
                    <a:pt x="334153" y="259929"/>
                    <a:pt x="259351" y="334899"/>
                    <a:pt x="167077" y="334899"/>
                  </a:cubicBezTo>
                  <a:cubicBezTo>
                    <a:pt x="74803" y="334899"/>
                    <a:pt x="0" y="259929"/>
                    <a:pt x="0" y="167449"/>
                  </a:cubicBezTo>
                  <a:cubicBezTo>
                    <a:pt x="0" y="74970"/>
                    <a:pt x="74803" y="0"/>
                    <a:pt x="167077" y="0"/>
                  </a:cubicBezTo>
                  <a:cubicBezTo>
                    <a:pt x="259351" y="0"/>
                    <a:pt x="334153" y="74970"/>
                    <a:pt x="334153" y="167449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7" name="Google Shape;807;p18"/>
            <p:cNvSpPr/>
            <p:nvPr/>
          </p:nvSpPr>
          <p:spPr>
            <a:xfrm>
              <a:off x="4197204" y="1948719"/>
              <a:ext cx="450859" cy="225075"/>
            </a:xfrm>
            <a:custGeom>
              <a:avLst/>
              <a:gdLst/>
              <a:ahLst/>
              <a:cxnLst/>
              <a:rect l="l" t="t" r="r" b="b"/>
              <a:pathLst>
                <a:path w="450859" h="225075" extrusionOk="0">
                  <a:moveTo>
                    <a:pt x="225430" y="225076"/>
                  </a:moveTo>
                  <a:cubicBezTo>
                    <a:pt x="162040" y="225076"/>
                    <a:pt x="100645" y="210598"/>
                    <a:pt x="57023" y="185357"/>
                  </a:cubicBezTo>
                  <a:cubicBezTo>
                    <a:pt x="20623" y="164306"/>
                    <a:pt x="0" y="137732"/>
                    <a:pt x="0" y="112586"/>
                  </a:cubicBezTo>
                  <a:cubicBezTo>
                    <a:pt x="0" y="87440"/>
                    <a:pt x="20908" y="60865"/>
                    <a:pt x="57023" y="39719"/>
                  </a:cubicBezTo>
                  <a:cubicBezTo>
                    <a:pt x="100645" y="14478"/>
                    <a:pt x="161564" y="0"/>
                    <a:pt x="225430" y="0"/>
                  </a:cubicBezTo>
                  <a:cubicBezTo>
                    <a:pt x="289295" y="0"/>
                    <a:pt x="350120" y="14478"/>
                    <a:pt x="393837" y="39719"/>
                  </a:cubicBezTo>
                  <a:cubicBezTo>
                    <a:pt x="430237" y="60865"/>
                    <a:pt x="450860" y="87344"/>
                    <a:pt x="450860" y="112586"/>
                  </a:cubicBezTo>
                  <a:cubicBezTo>
                    <a:pt x="450860" y="137827"/>
                    <a:pt x="430046" y="164306"/>
                    <a:pt x="393837" y="185357"/>
                  </a:cubicBezTo>
                  <a:cubicBezTo>
                    <a:pt x="350500" y="210598"/>
                    <a:pt x="288725" y="225076"/>
                    <a:pt x="225430" y="225076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8" name="Google Shape;808;p18"/>
            <p:cNvSpPr/>
            <p:nvPr/>
          </p:nvSpPr>
          <p:spPr>
            <a:xfrm>
              <a:off x="4129822" y="1856041"/>
              <a:ext cx="585718" cy="291750"/>
            </a:xfrm>
            <a:custGeom>
              <a:avLst/>
              <a:gdLst/>
              <a:ahLst/>
              <a:cxnLst/>
              <a:rect l="l" t="t" r="r" b="b"/>
              <a:pathLst>
                <a:path w="585718" h="291750" extrusionOk="0">
                  <a:moveTo>
                    <a:pt x="292812" y="291751"/>
                  </a:moveTo>
                  <a:cubicBezTo>
                    <a:pt x="210699" y="291751"/>
                    <a:pt x="131247" y="272701"/>
                    <a:pt x="74225" y="240221"/>
                  </a:cubicBezTo>
                  <a:cubicBezTo>
                    <a:pt x="26706" y="212884"/>
                    <a:pt x="0" y="178499"/>
                    <a:pt x="0" y="145828"/>
                  </a:cubicBezTo>
                  <a:cubicBezTo>
                    <a:pt x="0" y="113157"/>
                    <a:pt x="26991" y="79153"/>
                    <a:pt x="74225" y="51530"/>
                  </a:cubicBezTo>
                  <a:cubicBezTo>
                    <a:pt x="130772" y="18764"/>
                    <a:pt x="210319" y="0"/>
                    <a:pt x="292812" y="0"/>
                  </a:cubicBezTo>
                  <a:cubicBezTo>
                    <a:pt x="375305" y="0"/>
                    <a:pt x="454376" y="19050"/>
                    <a:pt x="511399" y="51530"/>
                  </a:cubicBezTo>
                  <a:cubicBezTo>
                    <a:pt x="558918" y="78772"/>
                    <a:pt x="585718" y="113157"/>
                    <a:pt x="585718" y="145828"/>
                  </a:cubicBezTo>
                  <a:cubicBezTo>
                    <a:pt x="585718" y="178499"/>
                    <a:pt x="558633" y="212503"/>
                    <a:pt x="511399" y="240221"/>
                  </a:cubicBezTo>
                  <a:cubicBezTo>
                    <a:pt x="454471" y="272987"/>
                    <a:pt x="374924" y="291751"/>
                    <a:pt x="292812" y="291751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9" name="Google Shape;809;p18"/>
            <p:cNvSpPr/>
            <p:nvPr/>
          </p:nvSpPr>
          <p:spPr>
            <a:xfrm>
              <a:off x="4129822" y="1818703"/>
              <a:ext cx="585718" cy="291750"/>
            </a:xfrm>
            <a:custGeom>
              <a:avLst/>
              <a:gdLst/>
              <a:ahLst/>
              <a:cxnLst/>
              <a:rect l="l" t="t" r="r" b="b"/>
              <a:pathLst>
                <a:path w="585718" h="291750" extrusionOk="0">
                  <a:moveTo>
                    <a:pt x="292812" y="291751"/>
                  </a:moveTo>
                  <a:cubicBezTo>
                    <a:pt x="210699" y="291751"/>
                    <a:pt x="131247" y="272701"/>
                    <a:pt x="74225" y="240221"/>
                  </a:cubicBezTo>
                  <a:cubicBezTo>
                    <a:pt x="26706" y="212979"/>
                    <a:pt x="0" y="178498"/>
                    <a:pt x="0" y="145923"/>
                  </a:cubicBezTo>
                  <a:cubicBezTo>
                    <a:pt x="0" y="113347"/>
                    <a:pt x="26991" y="79248"/>
                    <a:pt x="74225" y="51530"/>
                  </a:cubicBezTo>
                  <a:cubicBezTo>
                    <a:pt x="130772" y="18764"/>
                    <a:pt x="210319" y="0"/>
                    <a:pt x="292812" y="0"/>
                  </a:cubicBezTo>
                  <a:cubicBezTo>
                    <a:pt x="375305" y="0"/>
                    <a:pt x="454376" y="19050"/>
                    <a:pt x="511399" y="51530"/>
                  </a:cubicBezTo>
                  <a:cubicBezTo>
                    <a:pt x="558918" y="78867"/>
                    <a:pt x="585718" y="113252"/>
                    <a:pt x="585718" y="145923"/>
                  </a:cubicBezTo>
                  <a:cubicBezTo>
                    <a:pt x="585718" y="178594"/>
                    <a:pt x="558633" y="212598"/>
                    <a:pt x="511399" y="240221"/>
                  </a:cubicBezTo>
                  <a:cubicBezTo>
                    <a:pt x="454471" y="272987"/>
                    <a:pt x="374924" y="291751"/>
                    <a:pt x="292812" y="291751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0" name="Google Shape;810;p18"/>
            <p:cNvSpPr/>
            <p:nvPr/>
          </p:nvSpPr>
          <p:spPr>
            <a:xfrm>
              <a:off x="4066052" y="1720024"/>
              <a:ext cx="713163" cy="355663"/>
            </a:xfrm>
            <a:custGeom>
              <a:avLst/>
              <a:gdLst/>
              <a:ahLst/>
              <a:cxnLst/>
              <a:rect l="l" t="t" r="r" b="b"/>
              <a:pathLst>
                <a:path w="713163" h="355663" extrusionOk="0">
                  <a:moveTo>
                    <a:pt x="356582" y="355663"/>
                  </a:moveTo>
                  <a:cubicBezTo>
                    <a:pt x="256412" y="355663"/>
                    <a:pt x="159474" y="332804"/>
                    <a:pt x="90476" y="292894"/>
                  </a:cubicBezTo>
                  <a:cubicBezTo>
                    <a:pt x="32978" y="259556"/>
                    <a:pt x="0" y="217646"/>
                    <a:pt x="0" y="177832"/>
                  </a:cubicBezTo>
                  <a:cubicBezTo>
                    <a:pt x="0" y="138017"/>
                    <a:pt x="32978" y="96107"/>
                    <a:pt x="90476" y="62865"/>
                  </a:cubicBezTo>
                  <a:cubicBezTo>
                    <a:pt x="159474" y="22955"/>
                    <a:pt x="256412" y="0"/>
                    <a:pt x="356582" y="0"/>
                  </a:cubicBezTo>
                  <a:cubicBezTo>
                    <a:pt x="456752" y="0"/>
                    <a:pt x="553596" y="22955"/>
                    <a:pt x="622688" y="62865"/>
                  </a:cubicBezTo>
                  <a:cubicBezTo>
                    <a:pt x="680186" y="96107"/>
                    <a:pt x="713164" y="138017"/>
                    <a:pt x="713164" y="177832"/>
                  </a:cubicBezTo>
                  <a:cubicBezTo>
                    <a:pt x="713164" y="217646"/>
                    <a:pt x="680186" y="259556"/>
                    <a:pt x="622688" y="292894"/>
                  </a:cubicBezTo>
                  <a:cubicBezTo>
                    <a:pt x="553690" y="332804"/>
                    <a:pt x="456657" y="355663"/>
                    <a:pt x="356582" y="355663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1" name="Google Shape;811;p18"/>
            <p:cNvSpPr/>
            <p:nvPr/>
          </p:nvSpPr>
          <p:spPr>
            <a:xfrm>
              <a:off x="4066052" y="1674590"/>
              <a:ext cx="713163" cy="355568"/>
            </a:xfrm>
            <a:custGeom>
              <a:avLst/>
              <a:gdLst/>
              <a:ahLst/>
              <a:cxnLst/>
              <a:rect l="l" t="t" r="r" b="b"/>
              <a:pathLst>
                <a:path w="713163" h="355568" extrusionOk="0">
                  <a:moveTo>
                    <a:pt x="356582" y="355568"/>
                  </a:moveTo>
                  <a:cubicBezTo>
                    <a:pt x="256412" y="355568"/>
                    <a:pt x="159474" y="332708"/>
                    <a:pt x="90476" y="292799"/>
                  </a:cubicBezTo>
                  <a:cubicBezTo>
                    <a:pt x="32978" y="259556"/>
                    <a:pt x="0" y="217551"/>
                    <a:pt x="0" y="177737"/>
                  </a:cubicBezTo>
                  <a:cubicBezTo>
                    <a:pt x="0" y="137922"/>
                    <a:pt x="32978" y="96012"/>
                    <a:pt x="90476" y="62770"/>
                  </a:cubicBezTo>
                  <a:cubicBezTo>
                    <a:pt x="159474" y="22860"/>
                    <a:pt x="256412" y="0"/>
                    <a:pt x="356582" y="0"/>
                  </a:cubicBezTo>
                  <a:cubicBezTo>
                    <a:pt x="456752" y="0"/>
                    <a:pt x="553596" y="22860"/>
                    <a:pt x="622688" y="62770"/>
                  </a:cubicBezTo>
                  <a:cubicBezTo>
                    <a:pt x="680186" y="96012"/>
                    <a:pt x="713164" y="138017"/>
                    <a:pt x="713164" y="177832"/>
                  </a:cubicBezTo>
                  <a:cubicBezTo>
                    <a:pt x="713164" y="217646"/>
                    <a:pt x="680186" y="259556"/>
                    <a:pt x="622688" y="292799"/>
                  </a:cubicBezTo>
                  <a:cubicBezTo>
                    <a:pt x="553690" y="332708"/>
                    <a:pt x="456657" y="355568"/>
                    <a:pt x="356582" y="355568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2" name="Google Shape;812;p18"/>
            <p:cNvSpPr/>
            <p:nvPr/>
          </p:nvSpPr>
          <p:spPr>
            <a:xfrm>
              <a:off x="4013211" y="1574958"/>
              <a:ext cx="818751" cy="408241"/>
            </a:xfrm>
            <a:custGeom>
              <a:avLst/>
              <a:gdLst/>
              <a:ahLst/>
              <a:cxnLst/>
              <a:rect l="l" t="t" r="r" b="b"/>
              <a:pathLst>
                <a:path w="818751" h="408241" extrusionOk="0">
                  <a:moveTo>
                    <a:pt x="409423" y="408242"/>
                  </a:moveTo>
                  <a:cubicBezTo>
                    <a:pt x="294427" y="408242"/>
                    <a:pt x="183138" y="382048"/>
                    <a:pt x="103876" y="336137"/>
                  </a:cubicBezTo>
                  <a:cubicBezTo>
                    <a:pt x="37825" y="298037"/>
                    <a:pt x="0" y="249841"/>
                    <a:pt x="0" y="204121"/>
                  </a:cubicBezTo>
                  <a:cubicBezTo>
                    <a:pt x="0" y="158401"/>
                    <a:pt x="38015" y="110299"/>
                    <a:pt x="103876" y="72009"/>
                  </a:cubicBezTo>
                  <a:cubicBezTo>
                    <a:pt x="183043" y="26194"/>
                    <a:pt x="294427" y="0"/>
                    <a:pt x="409328" y="0"/>
                  </a:cubicBezTo>
                  <a:cubicBezTo>
                    <a:pt x="524229" y="0"/>
                    <a:pt x="635708" y="26194"/>
                    <a:pt x="714875" y="72104"/>
                  </a:cubicBezTo>
                  <a:cubicBezTo>
                    <a:pt x="780926" y="110204"/>
                    <a:pt x="818751" y="158401"/>
                    <a:pt x="818751" y="204121"/>
                  </a:cubicBezTo>
                  <a:cubicBezTo>
                    <a:pt x="818751" y="249841"/>
                    <a:pt x="780736" y="297942"/>
                    <a:pt x="714875" y="336137"/>
                  </a:cubicBezTo>
                  <a:cubicBezTo>
                    <a:pt x="635708" y="382048"/>
                    <a:pt x="524324" y="408242"/>
                    <a:pt x="409423" y="408242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3" name="Google Shape;813;p18"/>
            <p:cNvSpPr/>
            <p:nvPr/>
          </p:nvSpPr>
          <p:spPr>
            <a:xfrm>
              <a:off x="4013211" y="1522666"/>
              <a:ext cx="818751" cy="408336"/>
            </a:xfrm>
            <a:custGeom>
              <a:avLst/>
              <a:gdLst/>
              <a:ahLst/>
              <a:cxnLst/>
              <a:rect l="l" t="t" r="r" b="b"/>
              <a:pathLst>
                <a:path w="818751" h="408336" extrusionOk="0">
                  <a:moveTo>
                    <a:pt x="409423" y="408337"/>
                  </a:moveTo>
                  <a:cubicBezTo>
                    <a:pt x="294427" y="408337"/>
                    <a:pt x="183138" y="382048"/>
                    <a:pt x="103876" y="336233"/>
                  </a:cubicBezTo>
                  <a:cubicBezTo>
                    <a:pt x="37825" y="298133"/>
                    <a:pt x="0" y="249936"/>
                    <a:pt x="0" y="204216"/>
                  </a:cubicBezTo>
                  <a:cubicBezTo>
                    <a:pt x="0" y="158496"/>
                    <a:pt x="38015" y="110300"/>
                    <a:pt x="103876" y="72104"/>
                  </a:cubicBezTo>
                  <a:cubicBezTo>
                    <a:pt x="183043" y="26289"/>
                    <a:pt x="294427" y="0"/>
                    <a:pt x="409328" y="0"/>
                  </a:cubicBezTo>
                  <a:cubicBezTo>
                    <a:pt x="524229" y="0"/>
                    <a:pt x="635708" y="26289"/>
                    <a:pt x="714875" y="72104"/>
                  </a:cubicBezTo>
                  <a:cubicBezTo>
                    <a:pt x="780926" y="110204"/>
                    <a:pt x="818751" y="158496"/>
                    <a:pt x="818751" y="204216"/>
                  </a:cubicBezTo>
                  <a:cubicBezTo>
                    <a:pt x="818751" y="249936"/>
                    <a:pt x="780736" y="298037"/>
                    <a:pt x="714875" y="336233"/>
                  </a:cubicBezTo>
                  <a:cubicBezTo>
                    <a:pt x="635708" y="382334"/>
                    <a:pt x="524324" y="408337"/>
                    <a:pt x="409423" y="408337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4" name="Google Shape;814;p18"/>
            <p:cNvSpPr/>
            <p:nvPr/>
          </p:nvSpPr>
          <p:spPr>
            <a:xfrm>
              <a:off x="3962270" y="1359312"/>
              <a:ext cx="920726" cy="532828"/>
            </a:xfrm>
            <a:custGeom>
              <a:avLst/>
              <a:gdLst/>
              <a:ahLst/>
              <a:cxnLst/>
              <a:rect l="l" t="t" r="r" b="b"/>
              <a:pathLst>
                <a:path w="920726" h="532828" extrusionOk="0">
                  <a:moveTo>
                    <a:pt x="920727" y="266414"/>
                  </a:moveTo>
                  <a:cubicBezTo>
                    <a:pt x="920727" y="413551"/>
                    <a:pt x="714615" y="532828"/>
                    <a:pt x="460363" y="532828"/>
                  </a:cubicBezTo>
                  <a:cubicBezTo>
                    <a:pt x="206112" y="532828"/>
                    <a:pt x="0" y="413551"/>
                    <a:pt x="0" y="266414"/>
                  </a:cubicBezTo>
                  <a:cubicBezTo>
                    <a:pt x="0" y="119278"/>
                    <a:pt x="206112" y="0"/>
                    <a:pt x="460363" y="0"/>
                  </a:cubicBezTo>
                  <a:cubicBezTo>
                    <a:pt x="714615" y="0"/>
                    <a:pt x="920727" y="119278"/>
                    <a:pt x="920727" y="266414"/>
                  </a:cubicBezTo>
                  <a:close/>
                </a:path>
              </a:pathLst>
            </a:custGeom>
            <a:solidFill>
              <a:srgbClr val="FFDF5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5" name="Google Shape;815;p18"/>
            <p:cNvSpPr/>
            <p:nvPr/>
          </p:nvSpPr>
          <p:spPr>
            <a:xfrm>
              <a:off x="4264396" y="969264"/>
              <a:ext cx="40771" cy="635222"/>
            </a:xfrm>
            <a:custGeom>
              <a:avLst/>
              <a:gdLst/>
              <a:ahLst/>
              <a:cxnLst/>
              <a:rect l="l" t="t" r="r" b="b"/>
              <a:pathLst>
                <a:path w="40771" h="635222" extrusionOk="0">
                  <a:moveTo>
                    <a:pt x="0" y="0"/>
                  </a:moveTo>
                  <a:lnTo>
                    <a:pt x="40771" y="0"/>
                  </a:lnTo>
                  <a:lnTo>
                    <a:pt x="40771" y="635222"/>
                  </a:lnTo>
                  <a:lnTo>
                    <a:pt x="0" y="635222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6" name="Google Shape;816;p18"/>
            <p:cNvSpPr/>
            <p:nvPr/>
          </p:nvSpPr>
          <p:spPr>
            <a:xfrm>
              <a:off x="4543522" y="969264"/>
              <a:ext cx="40771" cy="635222"/>
            </a:xfrm>
            <a:custGeom>
              <a:avLst/>
              <a:gdLst/>
              <a:ahLst/>
              <a:cxnLst/>
              <a:rect l="l" t="t" r="r" b="b"/>
              <a:pathLst>
                <a:path w="40771" h="635222" extrusionOk="0">
                  <a:moveTo>
                    <a:pt x="0" y="0"/>
                  </a:moveTo>
                  <a:lnTo>
                    <a:pt x="40771" y="0"/>
                  </a:lnTo>
                  <a:lnTo>
                    <a:pt x="40771" y="635222"/>
                  </a:lnTo>
                  <a:lnTo>
                    <a:pt x="0" y="635222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7" name="Google Shape;817;p18"/>
            <p:cNvSpPr/>
            <p:nvPr/>
          </p:nvSpPr>
          <p:spPr>
            <a:xfrm>
              <a:off x="4264396" y="901827"/>
              <a:ext cx="319897" cy="108775"/>
            </a:xfrm>
            <a:custGeom>
              <a:avLst/>
              <a:gdLst/>
              <a:ahLst/>
              <a:cxnLst/>
              <a:rect l="l" t="t" r="r" b="b"/>
              <a:pathLst>
                <a:path w="319897" h="108775" extrusionOk="0">
                  <a:moveTo>
                    <a:pt x="157098" y="108775"/>
                  </a:moveTo>
                  <a:lnTo>
                    <a:pt x="97319" y="53911"/>
                  </a:lnTo>
                  <a:lnTo>
                    <a:pt x="23950" y="103156"/>
                  </a:lnTo>
                  <a:lnTo>
                    <a:pt x="0" y="67532"/>
                  </a:lnTo>
                  <a:lnTo>
                    <a:pt x="101310" y="857"/>
                  </a:lnTo>
                  <a:lnTo>
                    <a:pt x="159379" y="54102"/>
                  </a:lnTo>
                  <a:lnTo>
                    <a:pt x="228946" y="0"/>
                  </a:lnTo>
                  <a:lnTo>
                    <a:pt x="319897" y="67532"/>
                  </a:lnTo>
                  <a:lnTo>
                    <a:pt x="291481" y="100203"/>
                  </a:lnTo>
                  <a:lnTo>
                    <a:pt x="228851" y="53054"/>
                  </a:lnTo>
                  <a:lnTo>
                    <a:pt x="157098" y="108775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8" name="Google Shape;818;p18"/>
            <p:cNvSpPr/>
            <p:nvPr/>
          </p:nvSpPr>
          <p:spPr>
            <a:xfrm>
              <a:off x="3749667" y="190500"/>
              <a:ext cx="1343462" cy="1451800"/>
            </a:xfrm>
            <a:custGeom>
              <a:avLst/>
              <a:gdLst/>
              <a:ahLst/>
              <a:cxnLst/>
              <a:rect l="l" t="t" r="r" b="b"/>
              <a:pathLst>
                <a:path w="1343462" h="1451800" extrusionOk="0">
                  <a:moveTo>
                    <a:pt x="1132665" y="1449134"/>
                  </a:moveTo>
                  <a:cubicBezTo>
                    <a:pt x="1133425" y="1389317"/>
                    <a:pt x="1143689" y="1212723"/>
                    <a:pt x="1283870" y="969359"/>
                  </a:cubicBezTo>
                  <a:cubicBezTo>
                    <a:pt x="1449711" y="681419"/>
                    <a:pt x="1276837" y="0"/>
                    <a:pt x="671731" y="0"/>
                  </a:cubicBezTo>
                  <a:cubicBezTo>
                    <a:pt x="66625" y="0"/>
                    <a:pt x="-106249" y="681419"/>
                    <a:pt x="59592" y="969359"/>
                  </a:cubicBezTo>
                  <a:cubicBezTo>
                    <a:pt x="180766" y="1179767"/>
                    <a:pt x="207186" y="1366457"/>
                    <a:pt x="212698" y="1451801"/>
                  </a:cubicBezTo>
                </a:path>
              </a:pathLst>
            </a:custGeom>
            <a:solidFill>
              <a:srgbClr val="FFDF57">
                <a:alpha val="686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19" name="Google Shape;819;p18"/>
            <p:cNvGrpSpPr/>
            <p:nvPr/>
          </p:nvGrpSpPr>
          <p:grpSpPr>
            <a:xfrm>
              <a:off x="3923682" y="3244965"/>
              <a:ext cx="195764" cy="131404"/>
              <a:chOff x="5733332" y="4102215"/>
              <a:chExt cx="195764" cy="131404"/>
            </a:xfrm>
          </p:grpSpPr>
          <p:sp>
            <p:nvSpPr>
              <p:cNvPr id="820" name="Google Shape;820;p18"/>
              <p:cNvSpPr/>
              <p:nvPr/>
            </p:nvSpPr>
            <p:spPr>
              <a:xfrm>
                <a:off x="5734887" y="4131087"/>
                <a:ext cx="177232" cy="100744"/>
              </a:xfrm>
              <a:custGeom>
                <a:avLst/>
                <a:gdLst/>
                <a:ahLst/>
                <a:cxnLst/>
                <a:rect l="l" t="t" r="r" b="b"/>
                <a:pathLst>
                  <a:path w="177232" h="100744" extrusionOk="0">
                    <a:moveTo>
                      <a:pt x="177024" y="99346"/>
                    </a:moveTo>
                    <a:lnTo>
                      <a:pt x="150604" y="74581"/>
                    </a:lnTo>
                    <a:cubicBezTo>
                      <a:pt x="147249" y="69713"/>
                      <a:pt x="143219" y="65351"/>
                      <a:pt x="138629" y="61627"/>
                    </a:cubicBezTo>
                    <a:cubicBezTo>
                      <a:pt x="136623" y="59941"/>
                      <a:pt x="134495" y="58417"/>
                      <a:pt x="132261" y="57055"/>
                    </a:cubicBezTo>
                    <a:lnTo>
                      <a:pt x="98048" y="34195"/>
                    </a:lnTo>
                    <a:lnTo>
                      <a:pt x="60698" y="17621"/>
                    </a:lnTo>
                    <a:cubicBezTo>
                      <a:pt x="58407" y="16564"/>
                      <a:pt x="56060" y="15640"/>
                      <a:pt x="53665" y="14859"/>
                    </a:cubicBezTo>
                    <a:cubicBezTo>
                      <a:pt x="48162" y="13021"/>
                      <a:pt x="42441" y="11935"/>
                      <a:pt x="36653" y="11621"/>
                    </a:cubicBezTo>
                    <a:lnTo>
                      <a:pt x="1109" y="0"/>
                    </a:lnTo>
                    <a:cubicBezTo>
                      <a:pt x="-887" y="0"/>
                      <a:pt x="254" y="3620"/>
                      <a:pt x="1109" y="5144"/>
                    </a:cubicBezTo>
                    <a:lnTo>
                      <a:pt x="4530" y="6572"/>
                    </a:lnTo>
                    <a:cubicBezTo>
                      <a:pt x="8807" y="8192"/>
                      <a:pt x="5196" y="7620"/>
                      <a:pt x="9662" y="10763"/>
                    </a:cubicBezTo>
                    <a:lnTo>
                      <a:pt x="30096" y="16002"/>
                    </a:lnTo>
                    <a:cubicBezTo>
                      <a:pt x="43106" y="15507"/>
                      <a:pt x="55984" y="18822"/>
                      <a:pt x="67160" y="25527"/>
                    </a:cubicBezTo>
                    <a:lnTo>
                      <a:pt x="94246" y="39148"/>
                    </a:lnTo>
                    <a:lnTo>
                      <a:pt x="120287" y="54864"/>
                    </a:lnTo>
                    <a:cubicBezTo>
                      <a:pt x="131729" y="61170"/>
                      <a:pt x="140853" y="70980"/>
                      <a:pt x="146327" y="82868"/>
                    </a:cubicBezTo>
                    <a:lnTo>
                      <a:pt x="160107" y="94012"/>
                    </a:lnTo>
                    <a:cubicBezTo>
                      <a:pt x="164384" y="98012"/>
                      <a:pt x="161913" y="96298"/>
                      <a:pt x="168281" y="97250"/>
                    </a:cubicBezTo>
                    <a:lnTo>
                      <a:pt x="171797" y="100298"/>
                    </a:lnTo>
                    <a:cubicBezTo>
                      <a:pt x="174363" y="100965"/>
                      <a:pt x="178165" y="101060"/>
                      <a:pt x="177024" y="99346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1" name="Google Shape;821;p18"/>
              <p:cNvSpPr/>
              <p:nvPr/>
            </p:nvSpPr>
            <p:spPr>
              <a:xfrm>
                <a:off x="5750846" y="4118425"/>
                <a:ext cx="155883" cy="109857"/>
              </a:xfrm>
              <a:custGeom>
                <a:avLst/>
                <a:gdLst/>
                <a:ahLst/>
                <a:cxnLst/>
                <a:rect l="l" t="t" r="r" b="b"/>
                <a:pathLst>
                  <a:path w="155883" h="109857" extrusionOk="0">
                    <a:moveTo>
                      <a:pt x="86746" y="59620"/>
                    </a:moveTo>
                    <a:cubicBezTo>
                      <a:pt x="88855" y="56363"/>
                      <a:pt x="91688" y="53619"/>
                      <a:pt x="95014" y="51619"/>
                    </a:cubicBezTo>
                    <a:cubicBezTo>
                      <a:pt x="99851" y="48647"/>
                      <a:pt x="105525" y="47342"/>
                      <a:pt x="111170" y="47904"/>
                    </a:cubicBezTo>
                    <a:cubicBezTo>
                      <a:pt x="117832" y="48590"/>
                      <a:pt x="124295" y="50600"/>
                      <a:pt x="130178" y="53810"/>
                    </a:cubicBezTo>
                    <a:lnTo>
                      <a:pt x="130843" y="53810"/>
                    </a:lnTo>
                    <a:lnTo>
                      <a:pt x="140347" y="58953"/>
                    </a:lnTo>
                    <a:cubicBezTo>
                      <a:pt x="142818" y="60287"/>
                      <a:pt x="145099" y="61811"/>
                      <a:pt x="147380" y="63335"/>
                    </a:cubicBezTo>
                    <a:lnTo>
                      <a:pt x="151751" y="66573"/>
                    </a:lnTo>
                    <a:cubicBezTo>
                      <a:pt x="158309" y="71812"/>
                      <a:pt x="156408" y="82099"/>
                      <a:pt x="150611" y="90290"/>
                    </a:cubicBezTo>
                    <a:cubicBezTo>
                      <a:pt x="147399" y="94863"/>
                      <a:pt x="143702" y="99082"/>
                      <a:pt x="139587" y="102863"/>
                    </a:cubicBezTo>
                    <a:cubicBezTo>
                      <a:pt x="132231" y="109264"/>
                      <a:pt x="122119" y="111455"/>
                      <a:pt x="112786" y="108674"/>
                    </a:cubicBezTo>
                    <a:cubicBezTo>
                      <a:pt x="108528" y="107331"/>
                      <a:pt x="104413" y="105540"/>
                      <a:pt x="100526" y="103340"/>
                    </a:cubicBezTo>
                    <a:cubicBezTo>
                      <a:pt x="96934" y="101235"/>
                      <a:pt x="93522" y="98815"/>
                      <a:pt x="90357" y="96101"/>
                    </a:cubicBezTo>
                    <a:cubicBezTo>
                      <a:pt x="82374" y="88624"/>
                      <a:pt x="79874" y="76965"/>
                      <a:pt x="84084" y="66859"/>
                    </a:cubicBezTo>
                    <a:cubicBezTo>
                      <a:pt x="84702" y="64354"/>
                      <a:pt x="85596" y="61925"/>
                      <a:pt x="86746" y="59620"/>
                    </a:cubicBezTo>
                    <a:close/>
                    <a:moveTo>
                      <a:pt x="8339" y="11995"/>
                    </a:moveTo>
                    <a:cubicBezTo>
                      <a:pt x="13471" y="4089"/>
                      <a:pt x="22215" y="-1912"/>
                      <a:pt x="29628" y="565"/>
                    </a:cubicBezTo>
                    <a:lnTo>
                      <a:pt x="34380" y="2375"/>
                    </a:lnTo>
                    <a:cubicBezTo>
                      <a:pt x="36784" y="3318"/>
                      <a:pt x="39132" y="4394"/>
                      <a:pt x="41412" y="5613"/>
                    </a:cubicBezTo>
                    <a:lnTo>
                      <a:pt x="50061" y="10090"/>
                    </a:lnTo>
                    <a:lnTo>
                      <a:pt x="50631" y="10090"/>
                    </a:lnTo>
                    <a:cubicBezTo>
                      <a:pt x="56067" y="12967"/>
                      <a:pt x="60772" y="17034"/>
                      <a:pt x="64412" y="21996"/>
                    </a:cubicBezTo>
                    <a:cubicBezTo>
                      <a:pt x="67424" y="26073"/>
                      <a:pt x="68688" y="31178"/>
                      <a:pt x="67928" y="36188"/>
                    </a:cubicBezTo>
                    <a:cubicBezTo>
                      <a:pt x="67358" y="39875"/>
                      <a:pt x="65932" y="43361"/>
                      <a:pt x="63746" y="46380"/>
                    </a:cubicBezTo>
                    <a:cubicBezTo>
                      <a:pt x="61969" y="48533"/>
                      <a:pt x="59964" y="50476"/>
                      <a:pt x="57759" y="52190"/>
                    </a:cubicBezTo>
                    <a:cubicBezTo>
                      <a:pt x="49652" y="60106"/>
                      <a:pt x="37972" y="63116"/>
                      <a:pt x="27062" y="60096"/>
                    </a:cubicBezTo>
                    <a:cubicBezTo>
                      <a:pt x="23241" y="58877"/>
                      <a:pt x="19544" y="57286"/>
                      <a:pt x="16037" y="55334"/>
                    </a:cubicBezTo>
                    <a:cubicBezTo>
                      <a:pt x="12645" y="53238"/>
                      <a:pt x="9461" y="50809"/>
                      <a:pt x="6534" y="48095"/>
                    </a:cubicBezTo>
                    <a:cubicBezTo>
                      <a:pt x="309" y="42285"/>
                      <a:pt x="-1687" y="33236"/>
                      <a:pt x="1497" y="25330"/>
                    </a:cubicBezTo>
                    <a:cubicBezTo>
                      <a:pt x="3274" y="20672"/>
                      <a:pt x="5574" y="16234"/>
                      <a:pt x="8339" y="12090"/>
                    </a:cubicBez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2" name="Google Shape;822;p18"/>
              <p:cNvSpPr/>
              <p:nvPr/>
            </p:nvSpPr>
            <p:spPr>
              <a:xfrm>
                <a:off x="5733332" y="4130673"/>
                <a:ext cx="192169" cy="73375"/>
              </a:xfrm>
              <a:custGeom>
                <a:avLst/>
                <a:gdLst/>
                <a:ahLst/>
                <a:cxnLst/>
                <a:rect l="l" t="t" r="r" b="b"/>
                <a:pathLst>
                  <a:path w="192169" h="73375" extrusionOk="0">
                    <a:moveTo>
                      <a:pt x="15779" y="11368"/>
                    </a:moveTo>
                    <a:lnTo>
                      <a:pt x="36117" y="9463"/>
                    </a:lnTo>
                    <a:cubicBezTo>
                      <a:pt x="48995" y="8187"/>
                      <a:pt x="61967" y="10768"/>
                      <a:pt x="73372" y="16893"/>
                    </a:cubicBezTo>
                    <a:lnTo>
                      <a:pt x="185611" y="73376"/>
                    </a:lnTo>
                    <a:lnTo>
                      <a:pt x="192169" y="63851"/>
                    </a:lnTo>
                    <a:lnTo>
                      <a:pt x="66529" y="8320"/>
                    </a:lnTo>
                    <a:cubicBezTo>
                      <a:pt x="58974" y="4777"/>
                      <a:pt x="50810" y="2739"/>
                      <a:pt x="42484" y="2320"/>
                    </a:cubicBezTo>
                    <a:lnTo>
                      <a:pt x="2569" y="34"/>
                    </a:lnTo>
                    <a:cubicBezTo>
                      <a:pt x="1381" y="-176"/>
                      <a:pt x="250" y="614"/>
                      <a:pt x="31" y="1805"/>
                    </a:cubicBezTo>
                    <a:cubicBezTo>
                      <a:pt x="-73" y="2424"/>
                      <a:pt x="88" y="3063"/>
                      <a:pt x="478" y="3558"/>
                    </a:cubicBezTo>
                    <a:lnTo>
                      <a:pt x="1523" y="4987"/>
                    </a:lnTo>
                    <a:cubicBezTo>
                      <a:pt x="4869" y="9425"/>
                      <a:pt x="10248" y="11835"/>
                      <a:pt x="15779" y="11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3" name="Google Shape;823;p18"/>
              <p:cNvSpPr/>
              <p:nvPr/>
            </p:nvSpPr>
            <p:spPr>
              <a:xfrm>
                <a:off x="5757380" y="4106036"/>
                <a:ext cx="156130" cy="127583"/>
              </a:xfrm>
              <a:custGeom>
                <a:avLst/>
                <a:gdLst/>
                <a:ahLst/>
                <a:cxnLst/>
                <a:rect l="l" t="t" r="r" b="b"/>
                <a:pathLst>
                  <a:path w="156130" h="127583" extrusionOk="0">
                    <a:moveTo>
                      <a:pt x="136950" y="117539"/>
                    </a:moveTo>
                    <a:lnTo>
                      <a:pt x="128491" y="98489"/>
                    </a:lnTo>
                    <a:cubicBezTo>
                      <a:pt x="123036" y="86601"/>
                      <a:pt x="113950" y="76762"/>
                      <a:pt x="102546" y="70390"/>
                    </a:cubicBezTo>
                    <a:lnTo>
                      <a:pt x="0" y="8858"/>
                    </a:lnTo>
                    <a:lnTo>
                      <a:pt x="5797" y="0"/>
                    </a:lnTo>
                    <a:lnTo>
                      <a:pt x="114236" y="72295"/>
                    </a:lnTo>
                    <a:cubicBezTo>
                      <a:pt x="121439" y="76876"/>
                      <a:pt x="127645" y="82868"/>
                      <a:pt x="132483" y="89916"/>
                    </a:cubicBezTo>
                    <a:lnTo>
                      <a:pt x="155767" y="124016"/>
                    </a:lnTo>
                    <a:cubicBezTo>
                      <a:pt x="156908" y="125730"/>
                      <a:pt x="155197" y="127921"/>
                      <a:pt x="152916" y="127540"/>
                    </a:cubicBezTo>
                    <a:lnTo>
                      <a:pt x="150920" y="127540"/>
                    </a:lnTo>
                    <a:cubicBezTo>
                      <a:pt x="144866" y="126816"/>
                      <a:pt x="139601" y="123044"/>
                      <a:pt x="136950" y="11753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4" name="Google Shape;824;p18"/>
              <p:cNvSpPr/>
              <p:nvPr/>
            </p:nvSpPr>
            <p:spPr>
              <a:xfrm>
                <a:off x="5834686" y="4162247"/>
                <a:ext cx="73778" cy="62054"/>
              </a:xfrm>
              <a:custGeom>
                <a:avLst/>
                <a:gdLst/>
                <a:ahLst/>
                <a:cxnLst/>
                <a:rect l="l" t="t" r="r" b="b"/>
                <a:pathLst>
                  <a:path w="73778" h="62054" extrusionOk="0">
                    <a:moveTo>
                      <a:pt x="29231" y="178"/>
                    </a:moveTo>
                    <a:cubicBezTo>
                      <a:pt x="35893" y="835"/>
                      <a:pt x="42346" y="2807"/>
                      <a:pt x="48239" y="5988"/>
                    </a:cubicBezTo>
                    <a:lnTo>
                      <a:pt x="48809" y="5988"/>
                    </a:lnTo>
                    <a:lnTo>
                      <a:pt x="58313" y="11036"/>
                    </a:lnTo>
                    <a:cubicBezTo>
                      <a:pt x="60783" y="12465"/>
                      <a:pt x="63064" y="13894"/>
                      <a:pt x="65345" y="15418"/>
                    </a:cubicBezTo>
                    <a:cubicBezTo>
                      <a:pt x="67626" y="16942"/>
                      <a:pt x="68292" y="17608"/>
                      <a:pt x="69717" y="18751"/>
                    </a:cubicBezTo>
                    <a:cubicBezTo>
                      <a:pt x="76180" y="23895"/>
                      <a:pt x="74279" y="34277"/>
                      <a:pt x="68577" y="42373"/>
                    </a:cubicBezTo>
                    <a:cubicBezTo>
                      <a:pt x="65383" y="46993"/>
                      <a:pt x="61658" y="51222"/>
                      <a:pt x="57457" y="54946"/>
                    </a:cubicBezTo>
                    <a:cubicBezTo>
                      <a:pt x="50187" y="61442"/>
                      <a:pt x="40075" y="63681"/>
                      <a:pt x="30752" y="60852"/>
                    </a:cubicBezTo>
                    <a:cubicBezTo>
                      <a:pt x="26503" y="59433"/>
                      <a:pt x="22398" y="57613"/>
                      <a:pt x="18492" y="55422"/>
                    </a:cubicBezTo>
                    <a:cubicBezTo>
                      <a:pt x="14852" y="53384"/>
                      <a:pt x="11440" y="50955"/>
                      <a:pt x="8323" y="48184"/>
                    </a:cubicBezTo>
                    <a:cubicBezTo>
                      <a:pt x="301" y="40764"/>
                      <a:pt x="-2208" y="29105"/>
                      <a:pt x="2050" y="19037"/>
                    </a:cubicBezTo>
                    <a:cubicBezTo>
                      <a:pt x="2763" y="16370"/>
                      <a:pt x="3808" y="13808"/>
                      <a:pt x="5186" y="11417"/>
                    </a:cubicBezTo>
                    <a:cubicBezTo>
                      <a:pt x="7325" y="8179"/>
                      <a:pt x="10147" y="5445"/>
                      <a:pt x="13455" y="3416"/>
                    </a:cubicBezTo>
                    <a:cubicBezTo>
                      <a:pt x="18226" y="663"/>
                      <a:pt x="23757" y="-470"/>
                      <a:pt x="29231" y="178"/>
                    </a:cubicBezTo>
                    <a:close/>
                  </a:path>
                </a:pathLst>
              </a:custGeom>
              <a:solidFill>
                <a:srgbClr val="000000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5" name="Google Shape;825;p18"/>
              <p:cNvSpPr/>
              <p:nvPr/>
            </p:nvSpPr>
            <p:spPr>
              <a:xfrm>
                <a:off x="5745586" y="4102215"/>
                <a:ext cx="183510" cy="128783"/>
              </a:xfrm>
              <a:custGeom>
                <a:avLst/>
                <a:gdLst/>
                <a:ahLst/>
                <a:cxnLst/>
                <a:rect l="l" t="t" r="r" b="b"/>
                <a:pathLst>
                  <a:path w="183510" h="128783" extrusionOk="0">
                    <a:moveTo>
                      <a:pt x="14550" y="1821"/>
                    </a:moveTo>
                    <a:lnTo>
                      <a:pt x="9608" y="9632"/>
                    </a:lnTo>
                    <a:cubicBezTo>
                      <a:pt x="8753" y="10575"/>
                      <a:pt x="8753" y="12022"/>
                      <a:pt x="9608" y="12965"/>
                    </a:cubicBezTo>
                    <a:cubicBezTo>
                      <a:pt x="11347" y="14527"/>
                      <a:pt x="11822" y="17071"/>
                      <a:pt x="10748" y="19157"/>
                    </a:cubicBezTo>
                    <a:lnTo>
                      <a:pt x="2575" y="36301"/>
                    </a:lnTo>
                    <a:cubicBezTo>
                      <a:pt x="-2329" y="46274"/>
                      <a:pt x="-86" y="58304"/>
                      <a:pt x="8087" y="65829"/>
                    </a:cubicBezTo>
                    <a:lnTo>
                      <a:pt x="8087" y="65829"/>
                    </a:lnTo>
                    <a:cubicBezTo>
                      <a:pt x="14997" y="72001"/>
                      <a:pt x="23170" y="76583"/>
                      <a:pt x="32037" y="79259"/>
                    </a:cubicBezTo>
                    <a:lnTo>
                      <a:pt x="32037" y="79259"/>
                    </a:lnTo>
                    <a:cubicBezTo>
                      <a:pt x="45494" y="83374"/>
                      <a:pt x="60111" y="79717"/>
                      <a:pt x="70052" y="69734"/>
                    </a:cubicBezTo>
                    <a:lnTo>
                      <a:pt x="77655" y="62019"/>
                    </a:lnTo>
                    <a:cubicBezTo>
                      <a:pt x="79337" y="60381"/>
                      <a:pt x="80354" y="58171"/>
                      <a:pt x="80506" y="55828"/>
                    </a:cubicBezTo>
                    <a:cubicBezTo>
                      <a:pt x="81029" y="52180"/>
                      <a:pt x="84393" y="49646"/>
                      <a:pt x="88033" y="50170"/>
                    </a:cubicBezTo>
                    <a:cubicBezTo>
                      <a:pt x="88718" y="50265"/>
                      <a:pt x="89383" y="50475"/>
                      <a:pt x="90010" y="50780"/>
                    </a:cubicBezTo>
                    <a:lnTo>
                      <a:pt x="91911" y="51732"/>
                    </a:lnTo>
                    <a:lnTo>
                      <a:pt x="93811" y="52875"/>
                    </a:lnTo>
                    <a:cubicBezTo>
                      <a:pt x="96321" y="54694"/>
                      <a:pt x="96891" y="58209"/>
                      <a:pt x="95075" y="60723"/>
                    </a:cubicBezTo>
                    <a:cubicBezTo>
                      <a:pt x="94572" y="61419"/>
                      <a:pt x="93906" y="62000"/>
                      <a:pt x="93146" y="62400"/>
                    </a:cubicBezTo>
                    <a:cubicBezTo>
                      <a:pt x="91008" y="63533"/>
                      <a:pt x="89307" y="65343"/>
                      <a:pt x="88299" y="67543"/>
                    </a:cubicBezTo>
                    <a:lnTo>
                      <a:pt x="84023" y="77068"/>
                    </a:lnTo>
                    <a:cubicBezTo>
                      <a:pt x="78482" y="89508"/>
                      <a:pt x="81770" y="104119"/>
                      <a:pt x="92101" y="112978"/>
                    </a:cubicBezTo>
                    <a:lnTo>
                      <a:pt x="92101" y="112978"/>
                    </a:lnTo>
                    <a:cubicBezTo>
                      <a:pt x="99362" y="119398"/>
                      <a:pt x="107877" y="124227"/>
                      <a:pt x="117096" y="127170"/>
                    </a:cubicBezTo>
                    <a:lnTo>
                      <a:pt x="117096" y="127170"/>
                    </a:lnTo>
                    <a:cubicBezTo>
                      <a:pt x="129156" y="131066"/>
                      <a:pt x="142366" y="127780"/>
                      <a:pt x="151214" y="118693"/>
                    </a:cubicBezTo>
                    <a:lnTo>
                      <a:pt x="165470" y="103643"/>
                    </a:lnTo>
                    <a:cubicBezTo>
                      <a:pt x="167409" y="101700"/>
                      <a:pt x="170250" y="100967"/>
                      <a:pt x="172883" y="101738"/>
                    </a:cubicBezTo>
                    <a:cubicBezTo>
                      <a:pt x="174290" y="102224"/>
                      <a:pt x="175858" y="101767"/>
                      <a:pt x="176780" y="100595"/>
                    </a:cubicBezTo>
                    <a:lnTo>
                      <a:pt x="182577" y="92594"/>
                    </a:lnTo>
                    <a:cubicBezTo>
                      <a:pt x="183822" y="91108"/>
                      <a:pt x="183822" y="88937"/>
                      <a:pt x="182577" y="87451"/>
                    </a:cubicBezTo>
                    <a:cubicBezTo>
                      <a:pt x="173501" y="78412"/>
                      <a:pt x="163047" y="70887"/>
                      <a:pt x="151595" y="65162"/>
                    </a:cubicBezTo>
                    <a:lnTo>
                      <a:pt x="142091" y="60019"/>
                    </a:lnTo>
                    <a:cubicBezTo>
                      <a:pt x="135058" y="56180"/>
                      <a:pt x="127341" y="53789"/>
                      <a:pt x="119377" y="52970"/>
                    </a:cubicBezTo>
                    <a:lnTo>
                      <a:pt x="112344" y="52208"/>
                    </a:lnTo>
                    <a:cubicBezTo>
                      <a:pt x="110776" y="52284"/>
                      <a:pt x="109236" y="51732"/>
                      <a:pt x="108067" y="50684"/>
                    </a:cubicBezTo>
                    <a:cubicBezTo>
                      <a:pt x="107373" y="49703"/>
                      <a:pt x="106461" y="48884"/>
                      <a:pt x="105406" y="48303"/>
                    </a:cubicBezTo>
                    <a:lnTo>
                      <a:pt x="97613" y="44112"/>
                    </a:lnTo>
                    <a:lnTo>
                      <a:pt x="89820" y="39826"/>
                    </a:lnTo>
                    <a:cubicBezTo>
                      <a:pt x="88699" y="39254"/>
                      <a:pt x="87463" y="38930"/>
                      <a:pt x="86208" y="38873"/>
                    </a:cubicBezTo>
                    <a:cubicBezTo>
                      <a:pt x="84374" y="38826"/>
                      <a:pt x="82664" y="37949"/>
                      <a:pt x="81552" y="36492"/>
                    </a:cubicBezTo>
                    <a:lnTo>
                      <a:pt x="77750" y="31349"/>
                    </a:lnTo>
                    <a:cubicBezTo>
                      <a:pt x="73359" y="25453"/>
                      <a:pt x="67667" y="20661"/>
                      <a:pt x="61118" y="17347"/>
                    </a:cubicBezTo>
                    <a:lnTo>
                      <a:pt x="52470" y="12775"/>
                    </a:lnTo>
                    <a:cubicBezTo>
                      <a:pt x="42244" y="6698"/>
                      <a:pt x="31058" y="2412"/>
                      <a:pt x="19397" y="107"/>
                    </a:cubicBezTo>
                    <a:cubicBezTo>
                      <a:pt x="17591" y="-275"/>
                      <a:pt x="15719" y="383"/>
                      <a:pt x="14550" y="1821"/>
                    </a:cubicBezTo>
                    <a:close/>
                    <a:moveTo>
                      <a:pt x="93906" y="72020"/>
                    </a:moveTo>
                    <a:cubicBezTo>
                      <a:pt x="96045" y="68782"/>
                      <a:pt x="98867" y="66048"/>
                      <a:pt x="102175" y="64019"/>
                    </a:cubicBezTo>
                    <a:cubicBezTo>
                      <a:pt x="107012" y="61048"/>
                      <a:pt x="112696" y="59781"/>
                      <a:pt x="118331" y="60400"/>
                    </a:cubicBezTo>
                    <a:cubicBezTo>
                      <a:pt x="124993" y="61057"/>
                      <a:pt x="131447" y="63029"/>
                      <a:pt x="137339" y="66210"/>
                    </a:cubicBezTo>
                    <a:lnTo>
                      <a:pt x="137909" y="66210"/>
                    </a:lnTo>
                    <a:lnTo>
                      <a:pt x="147413" y="71258"/>
                    </a:lnTo>
                    <a:cubicBezTo>
                      <a:pt x="149884" y="72687"/>
                      <a:pt x="152165" y="74116"/>
                      <a:pt x="154446" y="75640"/>
                    </a:cubicBezTo>
                    <a:cubicBezTo>
                      <a:pt x="156727" y="77164"/>
                      <a:pt x="157392" y="77831"/>
                      <a:pt x="158817" y="78974"/>
                    </a:cubicBezTo>
                    <a:cubicBezTo>
                      <a:pt x="165280" y="84117"/>
                      <a:pt x="163379" y="94499"/>
                      <a:pt x="157677" y="102596"/>
                    </a:cubicBezTo>
                    <a:cubicBezTo>
                      <a:pt x="154484" y="107215"/>
                      <a:pt x="150758" y="111444"/>
                      <a:pt x="146558" y="115168"/>
                    </a:cubicBezTo>
                    <a:cubicBezTo>
                      <a:pt x="139287" y="121665"/>
                      <a:pt x="129175" y="123903"/>
                      <a:pt x="119852" y="121074"/>
                    </a:cubicBezTo>
                    <a:cubicBezTo>
                      <a:pt x="115604" y="119655"/>
                      <a:pt x="111498" y="117835"/>
                      <a:pt x="107592" y="115645"/>
                    </a:cubicBezTo>
                    <a:cubicBezTo>
                      <a:pt x="103952" y="113606"/>
                      <a:pt x="100540" y="111178"/>
                      <a:pt x="97423" y="108406"/>
                    </a:cubicBezTo>
                    <a:cubicBezTo>
                      <a:pt x="89402" y="100986"/>
                      <a:pt x="86893" y="89327"/>
                      <a:pt x="91150" y="79259"/>
                    </a:cubicBezTo>
                    <a:cubicBezTo>
                      <a:pt x="91768" y="76745"/>
                      <a:pt x="92690" y="74306"/>
                      <a:pt x="93906" y="72020"/>
                    </a:cubicBezTo>
                    <a:close/>
                    <a:moveTo>
                      <a:pt x="15405" y="24395"/>
                    </a:moveTo>
                    <a:cubicBezTo>
                      <a:pt x="20632" y="16585"/>
                      <a:pt x="29281" y="10584"/>
                      <a:pt x="36789" y="13060"/>
                    </a:cubicBezTo>
                    <a:cubicBezTo>
                      <a:pt x="38404" y="13546"/>
                      <a:pt x="39992" y="14118"/>
                      <a:pt x="41541" y="14775"/>
                    </a:cubicBezTo>
                    <a:cubicBezTo>
                      <a:pt x="43917" y="15727"/>
                      <a:pt x="46293" y="16871"/>
                      <a:pt x="48574" y="18014"/>
                    </a:cubicBezTo>
                    <a:lnTo>
                      <a:pt x="57222" y="22585"/>
                    </a:lnTo>
                    <a:lnTo>
                      <a:pt x="57792" y="22585"/>
                    </a:lnTo>
                    <a:cubicBezTo>
                      <a:pt x="63190" y="25519"/>
                      <a:pt x="67885" y="29577"/>
                      <a:pt x="71573" y="34492"/>
                    </a:cubicBezTo>
                    <a:cubicBezTo>
                      <a:pt x="74576" y="38607"/>
                      <a:pt x="75802" y="43750"/>
                      <a:pt x="74994" y="48779"/>
                    </a:cubicBezTo>
                    <a:cubicBezTo>
                      <a:pt x="74452" y="52437"/>
                      <a:pt x="73017" y="55904"/>
                      <a:pt x="70812" y="58876"/>
                    </a:cubicBezTo>
                    <a:cubicBezTo>
                      <a:pt x="69064" y="61076"/>
                      <a:pt x="67049" y="63057"/>
                      <a:pt x="64825" y="64781"/>
                    </a:cubicBezTo>
                    <a:cubicBezTo>
                      <a:pt x="56709" y="72677"/>
                      <a:pt x="45038" y="75687"/>
                      <a:pt x="34128" y="72687"/>
                    </a:cubicBezTo>
                    <a:cubicBezTo>
                      <a:pt x="30326" y="71458"/>
                      <a:pt x="26658" y="69830"/>
                      <a:pt x="23198" y="67829"/>
                    </a:cubicBezTo>
                    <a:cubicBezTo>
                      <a:pt x="19777" y="65810"/>
                      <a:pt x="16584" y="63410"/>
                      <a:pt x="13695" y="60685"/>
                    </a:cubicBezTo>
                    <a:cubicBezTo>
                      <a:pt x="7479" y="54828"/>
                      <a:pt x="5483" y="45760"/>
                      <a:pt x="8658" y="37825"/>
                    </a:cubicBezTo>
                    <a:cubicBezTo>
                      <a:pt x="10454" y="33158"/>
                      <a:pt x="12716" y="28691"/>
                      <a:pt x="15405" y="2449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6" name="Google Shape;826;p18"/>
              <p:cNvSpPr/>
              <p:nvPr/>
            </p:nvSpPr>
            <p:spPr>
              <a:xfrm>
                <a:off x="5752081" y="4128325"/>
                <a:ext cx="64221" cy="49275"/>
              </a:xfrm>
              <a:custGeom>
                <a:avLst/>
                <a:gdLst/>
                <a:ahLst/>
                <a:cxnLst/>
                <a:rect l="l" t="t" r="r" b="b"/>
                <a:pathLst>
                  <a:path w="64221" h="49275" extrusionOk="0">
                    <a:moveTo>
                      <a:pt x="57569" y="40196"/>
                    </a:moveTo>
                    <a:cubicBezTo>
                      <a:pt x="49481" y="48149"/>
                      <a:pt x="37782" y="51159"/>
                      <a:pt x="26872" y="48101"/>
                    </a:cubicBezTo>
                    <a:cubicBezTo>
                      <a:pt x="23118" y="46987"/>
                      <a:pt x="19487" y="45491"/>
                      <a:pt x="16037" y="43624"/>
                    </a:cubicBezTo>
                    <a:cubicBezTo>
                      <a:pt x="12597" y="41634"/>
                      <a:pt x="9404" y="39233"/>
                      <a:pt x="6534" y="36481"/>
                    </a:cubicBezTo>
                    <a:cubicBezTo>
                      <a:pt x="309" y="30671"/>
                      <a:pt x="-1687" y="21622"/>
                      <a:pt x="1497" y="13716"/>
                    </a:cubicBezTo>
                    <a:cubicBezTo>
                      <a:pt x="3369" y="8896"/>
                      <a:pt x="5754" y="4296"/>
                      <a:pt x="8624" y="0"/>
                    </a:cubicBezTo>
                    <a:lnTo>
                      <a:pt x="8624" y="0"/>
                    </a:lnTo>
                    <a:cubicBezTo>
                      <a:pt x="5992" y="4010"/>
                      <a:pt x="3797" y="8287"/>
                      <a:pt x="2067" y="12763"/>
                    </a:cubicBezTo>
                    <a:cubicBezTo>
                      <a:pt x="-1107" y="20698"/>
                      <a:pt x="888" y="29766"/>
                      <a:pt x="7104" y="35623"/>
                    </a:cubicBezTo>
                    <a:cubicBezTo>
                      <a:pt x="9993" y="38348"/>
                      <a:pt x="13186" y="40748"/>
                      <a:pt x="16608" y="42767"/>
                    </a:cubicBezTo>
                    <a:cubicBezTo>
                      <a:pt x="20067" y="44767"/>
                      <a:pt x="23735" y="46396"/>
                      <a:pt x="27537" y="47625"/>
                    </a:cubicBezTo>
                    <a:cubicBezTo>
                      <a:pt x="38447" y="50625"/>
                      <a:pt x="50118" y="47615"/>
                      <a:pt x="58234" y="39719"/>
                    </a:cubicBezTo>
                    <a:cubicBezTo>
                      <a:pt x="60439" y="38005"/>
                      <a:pt x="62444" y="36061"/>
                      <a:pt x="64222" y="33909"/>
                    </a:cubicBezTo>
                    <a:lnTo>
                      <a:pt x="63556" y="34099"/>
                    </a:lnTo>
                    <a:cubicBezTo>
                      <a:pt x="61827" y="36376"/>
                      <a:pt x="59812" y="38424"/>
                      <a:pt x="57569" y="40196"/>
                    </a:cubicBezTo>
                    <a:close/>
                  </a:path>
                </a:pathLst>
              </a:custGeom>
              <a:solidFill>
                <a:srgbClr val="1F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7" name="Google Shape;827;p18"/>
              <p:cNvSpPr/>
              <p:nvPr/>
            </p:nvSpPr>
            <p:spPr>
              <a:xfrm>
                <a:off x="5833480" y="4174426"/>
                <a:ext cx="68642" cy="51616"/>
              </a:xfrm>
              <a:custGeom>
                <a:avLst/>
                <a:gdLst/>
                <a:ahLst/>
                <a:cxnLst/>
                <a:rect l="l" t="t" r="r" b="b"/>
                <a:pathLst>
                  <a:path w="68642" h="51616" extrusionOk="0">
                    <a:moveTo>
                      <a:pt x="57428" y="44577"/>
                    </a:moveTo>
                    <a:cubicBezTo>
                      <a:pt x="50139" y="51044"/>
                      <a:pt x="40027" y="53245"/>
                      <a:pt x="30722" y="50387"/>
                    </a:cubicBezTo>
                    <a:cubicBezTo>
                      <a:pt x="26465" y="49044"/>
                      <a:pt x="22350" y="47254"/>
                      <a:pt x="18463" y="45053"/>
                    </a:cubicBezTo>
                    <a:cubicBezTo>
                      <a:pt x="14870" y="42948"/>
                      <a:pt x="11458" y="40529"/>
                      <a:pt x="8293" y="37814"/>
                    </a:cubicBezTo>
                    <a:cubicBezTo>
                      <a:pt x="310" y="30337"/>
                      <a:pt x="-2189" y="18679"/>
                      <a:pt x="2021" y="8572"/>
                    </a:cubicBezTo>
                    <a:cubicBezTo>
                      <a:pt x="2772" y="5953"/>
                      <a:pt x="3827" y="3429"/>
                      <a:pt x="5157" y="1048"/>
                    </a:cubicBezTo>
                    <a:lnTo>
                      <a:pt x="5917" y="0"/>
                    </a:lnTo>
                    <a:cubicBezTo>
                      <a:pt x="4616" y="2343"/>
                      <a:pt x="3589" y="4839"/>
                      <a:pt x="2876" y="7429"/>
                    </a:cubicBezTo>
                    <a:cubicBezTo>
                      <a:pt x="-1381" y="17497"/>
                      <a:pt x="1128" y="29165"/>
                      <a:pt x="9149" y="36576"/>
                    </a:cubicBezTo>
                    <a:cubicBezTo>
                      <a:pt x="12266" y="39348"/>
                      <a:pt x="15678" y="41777"/>
                      <a:pt x="19318" y="43815"/>
                    </a:cubicBezTo>
                    <a:cubicBezTo>
                      <a:pt x="23224" y="46006"/>
                      <a:pt x="27330" y="47825"/>
                      <a:pt x="31578" y="49244"/>
                    </a:cubicBezTo>
                    <a:cubicBezTo>
                      <a:pt x="40901" y="52073"/>
                      <a:pt x="51013" y="49835"/>
                      <a:pt x="58283" y="43339"/>
                    </a:cubicBezTo>
                    <a:cubicBezTo>
                      <a:pt x="62142" y="39881"/>
                      <a:pt x="65620" y="36023"/>
                      <a:pt x="68643" y="31813"/>
                    </a:cubicBezTo>
                    <a:lnTo>
                      <a:pt x="68643" y="31813"/>
                    </a:lnTo>
                    <a:cubicBezTo>
                      <a:pt x="65440" y="36509"/>
                      <a:pt x="61667" y="40795"/>
                      <a:pt x="57428" y="44577"/>
                    </a:cubicBezTo>
                    <a:close/>
                  </a:path>
                </a:pathLst>
              </a:custGeom>
              <a:solidFill>
                <a:srgbClr val="1F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8" name="Google Shape;828;p18"/>
              <p:cNvSpPr/>
              <p:nvPr/>
            </p:nvSpPr>
            <p:spPr>
              <a:xfrm>
                <a:off x="5752373" y="4115091"/>
                <a:ext cx="68187" cy="61619"/>
              </a:xfrm>
              <a:custGeom>
                <a:avLst/>
                <a:gdLst/>
                <a:ahLst/>
                <a:cxnLst/>
                <a:rect l="l" t="t" r="r" b="b"/>
                <a:pathLst>
                  <a:path w="68187" h="61619" extrusionOk="0">
                    <a:moveTo>
                      <a:pt x="64786" y="21997"/>
                    </a:moveTo>
                    <a:cubicBezTo>
                      <a:pt x="61098" y="17082"/>
                      <a:pt x="56403" y="13024"/>
                      <a:pt x="51005" y="10090"/>
                    </a:cubicBezTo>
                    <a:lnTo>
                      <a:pt x="50435" y="10090"/>
                    </a:lnTo>
                    <a:lnTo>
                      <a:pt x="41787" y="5518"/>
                    </a:lnTo>
                    <a:cubicBezTo>
                      <a:pt x="39506" y="4375"/>
                      <a:pt x="37130" y="3232"/>
                      <a:pt x="34754" y="2280"/>
                    </a:cubicBezTo>
                    <a:cubicBezTo>
                      <a:pt x="33205" y="1623"/>
                      <a:pt x="31617" y="1051"/>
                      <a:pt x="30002" y="565"/>
                    </a:cubicBezTo>
                    <a:cubicBezTo>
                      <a:pt x="22494" y="-1911"/>
                      <a:pt x="13845" y="4090"/>
                      <a:pt x="8618" y="11900"/>
                    </a:cubicBezTo>
                    <a:cubicBezTo>
                      <a:pt x="5767" y="16205"/>
                      <a:pt x="3382" y="20806"/>
                      <a:pt x="1490" y="25616"/>
                    </a:cubicBezTo>
                    <a:cubicBezTo>
                      <a:pt x="-1684" y="33551"/>
                      <a:pt x="312" y="42618"/>
                      <a:pt x="6527" y="48476"/>
                    </a:cubicBezTo>
                    <a:cubicBezTo>
                      <a:pt x="9417" y="51200"/>
                      <a:pt x="12610" y="53601"/>
                      <a:pt x="16031" y="55620"/>
                    </a:cubicBezTo>
                    <a:cubicBezTo>
                      <a:pt x="19491" y="57620"/>
                      <a:pt x="23159" y="59249"/>
                      <a:pt x="26960" y="60478"/>
                    </a:cubicBezTo>
                    <a:cubicBezTo>
                      <a:pt x="37871" y="63478"/>
                      <a:pt x="49542" y="60468"/>
                      <a:pt x="57658" y="52572"/>
                    </a:cubicBezTo>
                    <a:cubicBezTo>
                      <a:pt x="59882" y="50848"/>
                      <a:pt x="61896" y="48867"/>
                      <a:pt x="63645" y="46666"/>
                    </a:cubicBezTo>
                    <a:cubicBezTo>
                      <a:pt x="65850" y="43695"/>
                      <a:pt x="67285" y="40228"/>
                      <a:pt x="67827" y="36570"/>
                    </a:cubicBezTo>
                    <a:cubicBezTo>
                      <a:pt x="68825" y="31503"/>
                      <a:pt x="67732" y="26235"/>
                      <a:pt x="64786" y="21997"/>
                    </a:cubicBezTo>
                    <a:close/>
                  </a:path>
                </a:pathLst>
              </a:custGeom>
              <a:solidFill>
                <a:srgbClr val="000000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29" name="Google Shape;829;p18"/>
            <p:cNvGrpSpPr/>
            <p:nvPr/>
          </p:nvGrpSpPr>
          <p:grpSpPr>
            <a:xfrm flipH="1">
              <a:off x="3829267" y="2465054"/>
              <a:ext cx="683694" cy="518573"/>
              <a:chOff x="6621095" y="1452181"/>
              <a:chExt cx="330894" cy="250785"/>
            </a:xfrm>
          </p:grpSpPr>
          <p:sp>
            <p:nvSpPr>
              <p:cNvPr id="830" name="Google Shape;830;p18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1" name="Google Shape;831;p18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2" name="Google Shape;832;p18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3" name="Google Shape;833;p18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4" name="Google Shape;834;p18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835" name="Google Shape;835;p18"/>
            <p:cNvSpPr/>
            <p:nvPr/>
          </p:nvSpPr>
          <p:spPr>
            <a:xfrm rot="-1803147">
              <a:off x="6082659" y="320502"/>
              <a:ext cx="40427" cy="70097"/>
            </a:xfrm>
            <a:custGeom>
              <a:avLst/>
              <a:gdLst/>
              <a:ahLst/>
              <a:cxnLst/>
              <a:rect l="l" t="t" r="r" b="b"/>
              <a:pathLst>
                <a:path w="49989" h="86677" extrusionOk="0">
                  <a:moveTo>
                    <a:pt x="49990" y="43339"/>
                  </a:moveTo>
                  <a:cubicBezTo>
                    <a:pt x="49990" y="67274"/>
                    <a:pt x="38799" y="86678"/>
                    <a:pt x="24995" y="86678"/>
                  </a:cubicBezTo>
                  <a:cubicBezTo>
                    <a:pt x="11190" y="86678"/>
                    <a:pt x="0" y="67274"/>
                    <a:pt x="0" y="43339"/>
                  </a:cubicBezTo>
                  <a:cubicBezTo>
                    <a:pt x="0" y="19403"/>
                    <a:pt x="11190" y="0"/>
                    <a:pt x="24995" y="0"/>
                  </a:cubicBezTo>
                  <a:cubicBezTo>
                    <a:pt x="38799" y="0"/>
                    <a:pt x="49990" y="19403"/>
                    <a:pt x="49990" y="4333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6" name="Google Shape;836;p18"/>
            <p:cNvSpPr/>
            <p:nvPr/>
          </p:nvSpPr>
          <p:spPr>
            <a:xfrm>
              <a:off x="5777153" y="2115925"/>
              <a:ext cx="669353" cy="387341"/>
            </a:xfrm>
            <a:custGeom>
              <a:avLst/>
              <a:gdLst/>
              <a:ahLst/>
              <a:cxnLst/>
              <a:rect l="l" t="t" r="r" b="b"/>
              <a:pathLst>
                <a:path w="828920" h="479679" extrusionOk="0">
                  <a:moveTo>
                    <a:pt x="828920" y="239840"/>
                  </a:moveTo>
                  <a:cubicBezTo>
                    <a:pt x="828920" y="372299"/>
                    <a:pt x="643360" y="479679"/>
                    <a:pt x="414460" y="479679"/>
                  </a:cubicBezTo>
                  <a:cubicBezTo>
                    <a:pt x="185560" y="479679"/>
                    <a:pt x="0" y="372299"/>
                    <a:pt x="0" y="239840"/>
                  </a:cubicBezTo>
                  <a:cubicBezTo>
                    <a:pt x="0" y="107380"/>
                    <a:pt x="185560" y="0"/>
                    <a:pt x="414460" y="0"/>
                  </a:cubicBezTo>
                  <a:cubicBezTo>
                    <a:pt x="643360" y="0"/>
                    <a:pt x="828920" y="107380"/>
                    <a:pt x="828920" y="23984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7" name="Google Shape;837;p18"/>
            <p:cNvSpPr/>
            <p:nvPr/>
          </p:nvSpPr>
          <p:spPr>
            <a:xfrm>
              <a:off x="5964040" y="276791"/>
              <a:ext cx="375852" cy="551229"/>
            </a:xfrm>
            <a:custGeom>
              <a:avLst/>
              <a:gdLst/>
              <a:ahLst/>
              <a:cxnLst/>
              <a:rect l="l" t="t" r="r" b="b"/>
              <a:pathLst>
                <a:path w="465451" h="682637" extrusionOk="0">
                  <a:moveTo>
                    <a:pt x="164035" y="22597"/>
                  </a:moveTo>
                  <a:cubicBezTo>
                    <a:pt x="182568" y="-7216"/>
                    <a:pt x="324079" y="-26837"/>
                    <a:pt x="370648" y="93368"/>
                  </a:cubicBezTo>
                  <a:cubicBezTo>
                    <a:pt x="388325" y="138898"/>
                    <a:pt x="385569" y="255293"/>
                    <a:pt x="400299" y="328540"/>
                  </a:cubicBezTo>
                  <a:cubicBezTo>
                    <a:pt x="415030" y="401788"/>
                    <a:pt x="449909" y="442840"/>
                    <a:pt x="462359" y="502562"/>
                  </a:cubicBezTo>
                  <a:cubicBezTo>
                    <a:pt x="474809" y="562284"/>
                    <a:pt x="454471" y="661534"/>
                    <a:pt x="311724" y="679060"/>
                  </a:cubicBezTo>
                  <a:cubicBezTo>
                    <a:pt x="168977" y="696586"/>
                    <a:pt x="59209" y="646390"/>
                    <a:pt x="25470" y="600765"/>
                  </a:cubicBezTo>
                  <a:cubicBezTo>
                    <a:pt x="-8268" y="555140"/>
                    <a:pt x="-8934" y="457890"/>
                    <a:pt x="26135" y="406169"/>
                  </a:cubicBezTo>
                  <a:cubicBezTo>
                    <a:pt x="61204" y="354448"/>
                    <a:pt x="87720" y="311776"/>
                    <a:pt x="86865" y="244244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8" name="Google Shape;838;p18"/>
            <p:cNvSpPr/>
            <p:nvPr/>
          </p:nvSpPr>
          <p:spPr>
            <a:xfrm>
              <a:off x="5952425" y="673402"/>
              <a:ext cx="70057" cy="407712"/>
            </a:xfrm>
            <a:custGeom>
              <a:avLst/>
              <a:gdLst/>
              <a:ahLst/>
              <a:cxnLst/>
              <a:rect l="l" t="t" r="r" b="b"/>
              <a:pathLst>
                <a:path w="86758" h="504907" extrusionOk="0">
                  <a:moveTo>
                    <a:pt x="8870" y="34023"/>
                  </a:moveTo>
                  <a:cubicBezTo>
                    <a:pt x="8870" y="34023"/>
                    <a:pt x="-24678" y="271196"/>
                    <a:pt x="38712" y="439789"/>
                  </a:cubicBezTo>
                  <a:cubicBezTo>
                    <a:pt x="102102" y="608381"/>
                    <a:pt x="84520" y="396355"/>
                    <a:pt x="84520" y="396355"/>
                  </a:cubicBezTo>
                  <a:lnTo>
                    <a:pt x="69314" y="345967"/>
                  </a:lnTo>
                  <a:cubicBezTo>
                    <a:pt x="69314" y="345967"/>
                    <a:pt x="56579" y="152038"/>
                    <a:pt x="61807" y="104508"/>
                  </a:cubicBezTo>
                  <a:cubicBezTo>
                    <a:pt x="67033" y="56979"/>
                    <a:pt x="65798" y="16116"/>
                    <a:pt x="69314" y="12306"/>
                  </a:cubicBezTo>
                  <a:cubicBezTo>
                    <a:pt x="72831" y="8497"/>
                    <a:pt x="56674" y="972"/>
                    <a:pt x="50307" y="19"/>
                  </a:cubicBezTo>
                  <a:cubicBezTo>
                    <a:pt x="43939" y="-933"/>
                    <a:pt x="8870" y="34023"/>
                    <a:pt x="8870" y="3402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9" name="Google Shape;839;p18"/>
            <p:cNvSpPr/>
            <p:nvPr/>
          </p:nvSpPr>
          <p:spPr>
            <a:xfrm>
              <a:off x="5992903" y="271657"/>
              <a:ext cx="179035" cy="222681"/>
            </a:xfrm>
            <a:custGeom>
              <a:avLst/>
              <a:gdLst/>
              <a:ahLst/>
              <a:cxnLst/>
              <a:rect l="l" t="t" r="r" b="b"/>
              <a:pathLst>
                <a:path w="221715" h="275766" extrusionOk="0">
                  <a:moveTo>
                    <a:pt x="221716" y="8191"/>
                  </a:moveTo>
                  <a:cubicBezTo>
                    <a:pt x="221716" y="8191"/>
                    <a:pt x="115178" y="-22575"/>
                    <a:pt x="50648" y="35147"/>
                  </a:cubicBezTo>
                  <a:cubicBezTo>
                    <a:pt x="-8371" y="87915"/>
                    <a:pt x="-3429" y="159734"/>
                    <a:pt x="5125" y="193452"/>
                  </a:cubicBezTo>
                  <a:cubicBezTo>
                    <a:pt x="13678" y="227171"/>
                    <a:pt x="30975" y="273176"/>
                    <a:pt x="57681" y="275748"/>
                  </a:cubicBezTo>
                  <a:cubicBezTo>
                    <a:pt x="84386" y="278320"/>
                    <a:pt x="221716" y="8191"/>
                    <a:pt x="221716" y="819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0" name="Google Shape;840;p18"/>
            <p:cNvSpPr/>
            <p:nvPr/>
          </p:nvSpPr>
          <p:spPr>
            <a:xfrm>
              <a:off x="6027515" y="513497"/>
              <a:ext cx="222025" cy="248990"/>
            </a:xfrm>
            <a:custGeom>
              <a:avLst/>
              <a:gdLst/>
              <a:ahLst/>
              <a:cxnLst/>
              <a:rect l="l" t="t" r="r" b="b"/>
              <a:pathLst>
                <a:path w="274953" h="308347" extrusionOk="0">
                  <a:moveTo>
                    <a:pt x="219342" y="0"/>
                  </a:moveTo>
                  <a:cubicBezTo>
                    <a:pt x="219342" y="0"/>
                    <a:pt x="212310" y="119063"/>
                    <a:pt x="214495" y="127825"/>
                  </a:cubicBezTo>
                  <a:cubicBezTo>
                    <a:pt x="216681" y="136588"/>
                    <a:pt x="261159" y="144971"/>
                    <a:pt x="273609" y="155353"/>
                  </a:cubicBezTo>
                  <a:cubicBezTo>
                    <a:pt x="286059" y="165735"/>
                    <a:pt x="208983" y="286512"/>
                    <a:pt x="169828" y="304419"/>
                  </a:cubicBezTo>
                  <a:cubicBezTo>
                    <a:pt x="130672" y="322326"/>
                    <a:pt x="9308" y="276606"/>
                    <a:pt x="945" y="216122"/>
                  </a:cubicBezTo>
                  <a:cubicBezTo>
                    <a:pt x="-6848" y="160401"/>
                    <a:pt x="35634" y="117158"/>
                    <a:pt x="51981" y="101822"/>
                  </a:cubicBezTo>
                  <a:cubicBezTo>
                    <a:pt x="63100" y="100841"/>
                    <a:pt x="74276" y="100555"/>
                    <a:pt x="85434" y="100965"/>
                  </a:cubicBezTo>
                  <a:lnTo>
                    <a:pt x="89045" y="43243"/>
                  </a:lnTo>
                  <a:cubicBezTo>
                    <a:pt x="142457" y="26575"/>
                    <a:pt x="219342" y="0"/>
                    <a:pt x="219342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1" name="Google Shape;841;p18"/>
            <p:cNvSpPr/>
            <p:nvPr/>
          </p:nvSpPr>
          <p:spPr>
            <a:xfrm>
              <a:off x="5963282" y="594790"/>
              <a:ext cx="323371" cy="372912"/>
            </a:xfrm>
            <a:custGeom>
              <a:avLst/>
              <a:gdLst/>
              <a:ahLst/>
              <a:cxnLst/>
              <a:rect l="l" t="t" r="r" b="b"/>
              <a:pathLst>
                <a:path w="400459" h="461811" extrusionOk="0">
                  <a:moveTo>
                    <a:pt x="315417" y="38688"/>
                  </a:moveTo>
                  <a:cubicBezTo>
                    <a:pt x="348776" y="43832"/>
                    <a:pt x="386981" y="61739"/>
                    <a:pt x="392208" y="80027"/>
                  </a:cubicBezTo>
                  <a:cubicBezTo>
                    <a:pt x="398290" y="101363"/>
                    <a:pt x="411216" y="202042"/>
                    <a:pt x="382704" y="278718"/>
                  </a:cubicBezTo>
                  <a:cubicBezTo>
                    <a:pt x="354193" y="355394"/>
                    <a:pt x="334330" y="404067"/>
                    <a:pt x="317793" y="437024"/>
                  </a:cubicBezTo>
                  <a:cubicBezTo>
                    <a:pt x="317793" y="437024"/>
                    <a:pt x="173431" y="499126"/>
                    <a:pt x="57009" y="426737"/>
                  </a:cubicBezTo>
                  <a:cubicBezTo>
                    <a:pt x="57009" y="426737"/>
                    <a:pt x="49026" y="344631"/>
                    <a:pt x="48456" y="300721"/>
                  </a:cubicBezTo>
                  <a:cubicBezTo>
                    <a:pt x="-58937" y="206804"/>
                    <a:pt x="32870" y="91171"/>
                    <a:pt x="123916" y="969"/>
                  </a:cubicBezTo>
                  <a:cubicBezTo>
                    <a:pt x="134807" y="-136"/>
                    <a:pt x="145784" y="-298"/>
                    <a:pt x="156704" y="493"/>
                  </a:cubicBezTo>
                  <a:cubicBezTo>
                    <a:pt x="156704" y="493"/>
                    <a:pt x="75447" y="96791"/>
                    <a:pt x="131899" y="151464"/>
                  </a:cubicBezTo>
                  <a:cubicBezTo>
                    <a:pt x="252693" y="114793"/>
                    <a:pt x="276737" y="60405"/>
                    <a:pt x="315417" y="3868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2" name="Google Shape;842;p18"/>
            <p:cNvSpPr/>
            <p:nvPr/>
          </p:nvSpPr>
          <p:spPr>
            <a:xfrm>
              <a:off x="6020709" y="289521"/>
              <a:ext cx="238064" cy="294179"/>
            </a:xfrm>
            <a:custGeom>
              <a:avLst/>
              <a:gdLst/>
              <a:ahLst/>
              <a:cxnLst/>
              <a:rect l="l" t="t" r="r" b="b"/>
              <a:pathLst>
                <a:path w="294816" h="364308" extrusionOk="0">
                  <a:moveTo>
                    <a:pt x="6143" y="129898"/>
                  </a:moveTo>
                  <a:lnTo>
                    <a:pt x="6143" y="129898"/>
                  </a:lnTo>
                  <a:cubicBezTo>
                    <a:pt x="18118" y="53698"/>
                    <a:pt x="73240" y="-4405"/>
                    <a:pt x="151931" y="263"/>
                  </a:cubicBezTo>
                  <a:cubicBezTo>
                    <a:pt x="235318" y="4873"/>
                    <a:pt x="299183" y="76348"/>
                    <a:pt x="294583" y="159921"/>
                  </a:cubicBezTo>
                  <a:cubicBezTo>
                    <a:pt x="291970" y="207365"/>
                    <a:pt x="267307" y="250837"/>
                    <a:pt x="227961" y="277345"/>
                  </a:cubicBezTo>
                  <a:cubicBezTo>
                    <a:pt x="225244" y="288937"/>
                    <a:pt x="221157" y="300157"/>
                    <a:pt x="215797" y="310778"/>
                  </a:cubicBezTo>
                  <a:cubicBezTo>
                    <a:pt x="187855" y="343353"/>
                    <a:pt x="113916" y="363927"/>
                    <a:pt x="89492" y="364308"/>
                  </a:cubicBezTo>
                  <a:cubicBezTo>
                    <a:pt x="68298" y="364308"/>
                    <a:pt x="50146" y="344782"/>
                    <a:pt x="30283" y="311921"/>
                  </a:cubicBezTo>
                  <a:cubicBezTo>
                    <a:pt x="-10774" y="243436"/>
                    <a:pt x="-319" y="167617"/>
                    <a:pt x="6143" y="129898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3" name="Google Shape;843;p18"/>
            <p:cNvSpPr/>
            <p:nvPr/>
          </p:nvSpPr>
          <p:spPr>
            <a:xfrm>
              <a:off x="6029967" y="288305"/>
              <a:ext cx="239492" cy="225171"/>
            </a:xfrm>
            <a:custGeom>
              <a:avLst/>
              <a:gdLst/>
              <a:ahLst/>
              <a:cxnLst/>
              <a:rect l="l" t="t" r="r" b="b"/>
              <a:pathLst>
                <a:path w="296585" h="278850" extrusionOk="0">
                  <a:moveTo>
                    <a:pt x="164891" y="3197"/>
                  </a:moveTo>
                  <a:cubicBezTo>
                    <a:pt x="220108" y="13961"/>
                    <a:pt x="265441" y="29582"/>
                    <a:pt x="280457" y="83874"/>
                  </a:cubicBezTo>
                  <a:cubicBezTo>
                    <a:pt x="290721" y="121307"/>
                    <a:pt x="304121" y="192554"/>
                    <a:pt x="291386" y="222653"/>
                  </a:cubicBezTo>
                  <a:lnTo>
                    <a:pt x="283403" y="244370"/>
                  </a:lnTo>
                  <a:lnTo>
                    <a:pt x="216876" y="278851"/>
                  </a:lnTo>
                  <a:cubicBezTo>
                    <a:pt x="216876" y="278851"/>
                    <a:pt x="185704" y="252848"/>
                    <a:pt x="195398" y="176457"/>
                  </a:cubicBezTo>
                  <a:cubicBezTo>
                    <a:pt x="194980" y="166227"/>
                    <a:pt x="191692" y="156321"/>
                    <a:pt x="185894" y="147882"/>
                  </a:cubicBezTo>
                  <a:cubicBezTo>
                    <a:pt x="181580" y="140729"/>
                    <a:pt x="178367" y="132956"/>
                    <a:pt x="176390" y="124832"/>
                  </a:cubicBezTo>
                  <a:cubicBezTo>
                    <a:pt x="168531" y="104162"/>
                    <a:pt x="153001" y="87332"/>
                    <a:pt x="133053" y="77873"/>
                  </a:cubicBezTo>
                  <a:cubicBezTo>
                    <a:pt x="83348" y="49870"/>
                    <a:pt x="10454" y="74063"/>
                    <a:pt x="0" y="84160"/>
                  </a:cubicBezTo>
                  <a:cubicBezTo>
                    <a:pt x="33929" y="14627"/>
                    <a:pt x="100645" y="-9376"/>
                    <a:pt x="164891" y="319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4" name="Google Shape;844;p18"/>
            <p:cNvSpPr/>
            <p:nvPr/>
          </p:nvSpPr>
          <p:spPr>
            <a:xfrm>
              <a:off x="6069645" y="2237688"/>
              <a:ext cx="188076" cy="143860"/>
            </a:xfrm>
            <a:custGeom>
              <a:avLst/>
              <a:gdLst/>
              <a:ahLst/>
              <a:cxnLst/>
              <a:rect l="l" t="t" r="r" b="b"/>
              <a:pathLst>
                <a:path w="232912" h="178155" extrusionOk="0">
                  <a:moveTo>
                    <a:pt x="216022" y="5"/>
                  </a:moveTo>
                  <a:cubicBezTo>
                    <a:pt x="188081" y="22769"/>
                    <a:pt x="144649" y="7053"/>
                    <a:pt x="142558" y="9053"/>
                  </a:cubicBezTo>
                  <a:cubicBezTo>
                    <a:pt x="114047" y="37628"/>
                    <a:pt x="71755" y="62489"/>
                    <a:pt x="40202" y="87444"/>
                  </a:cubicBezTo>
                  <a:cubicBezTo>
                    <a:pt x="22810" y="101160"/>
                    <a:pt x="-4276" y="119543"/>
                    <a:pt x="571" y="145927"/>
                  </a:cubicBezTo>
                  <a:cubicBezTo>
                    <a:pt x="9410" y="193076"/>
                    <a:pt x="84775" y="178598"/>
                    <a:pt x="113191" y="164120"/>
                  </a:cubicBezTo>
                  <a:cubicBezTo>
                    <a:pt x="141608" y="149642"/>
                    <a:pt x="164797" y="126020"/>
                    <a:pt x="191692" y="109066"/>
                  </a:cubicBezTo>
                  <a:cubicBezTo>
                    <a:pt x="210700" y="97064"/>
                    <a:pt x="229708" y="90873"/>
                    <a:pt x="232749" y="66584"/>
                  </a:cubicBezTo>
                  <a:cubicBezTo>
                    <a:pt x="234555" y="51916"/>
                    <a:pt x="220964" y="-567"/>
                    <a:pt x="21602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5" name="Google Shape;845;p18"/>
            <p:cNvSpPr/>
            <p:nvPr/>
          </p:nvSpPr>
          <p:spPr>
            <a:xfrm>
              <a:off x="6070415" y="2283614"/>
              <a:ext cx="187263" cy="97891"/>
            </a:xfrm>
            <a:custGeom>
              <a:avLst/>
              <a:gdLst/>
              <a:ahLst/>
              <a:cxnLst/>
              <a:rect l="l" t="t" r="r" b="b"/>
              <a:pathLst>
                <a:path w="231905" h="121227" extrusionOk="0">
                  <a:moveTo>
                    <a:pt x="231417" y="0"/>
                  </a:moveTo>
                  <a:cubicBezTo>
                    <a:pt x="227711" y="23241"/>
                    <a:pt x="209083" y="29623"/>
                    <a:pt x="190076" y="41434"/>
                  </a:cubicBezTo>
                  <a:cubicBezTo>
                    <a:pt x="162705" y="58483"/>
                    <a:pt x="138660" y="83058"/>
                    <a:pt x="110244" y="97441"/>
                  </a:cubicBezTo>
                  <a:cubicBezTo>
                    <a:pt x="84013" y="110776"/>
                    <a:pt x="18437" y="124015"/>
                    <a:pt x="0" y="90392"/>
                  </a:cubicBezTo>
                  <a:cubicBezTo>
                    <a:pt x="10074" y="135826"/>
                    <a:pt x="84108" y="121539"/>
                    <a:pt x="112240" y="107251"/>
                  </a:cubicBezTo>
                  <a:cubicBezTo>
                    <a:pt x="140371" y="92964"/>
                    <a:pt x="163845" y="69151"/>
                    <a:pt x="190741" y="52197"/>
                  </a:cubicBezTo>
                  <a:cubicBezTo>
                    <a:pt x="209748" y="40196"/>
                    <a:pt x="228756" y="34004"/>
                    <a:pt x="231797" y="9715"/>
                  </a:cubicBezTo>
                  <a:cubicBezTo>
                    <a:pt x="232025" y="6477"/>
                    <a:pt x="231892" y="3219"/>
                    <a:pt x="2314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6" name="Google Shape;846;p18"/>
            <p:cNvSpPr/>
            <p:nvPr/>
          </p:nvSpPr>
          <p:spPr>
            <a:xfrm>
              <a:off x="5927157" y="2205996"/>
              <a:ext cx="172547" cy="133696"/>
            </a:xfrm>
            <a:custGeom>
              <a:avLst/>
              <a:gdLst/>
              <a:ahLst/>
              <a:cxnLst/>
              <a:rect l="l" t="t" r="r" b="b"/>
              <a:pathLst>
                <a:path w="213680" h="165568" extrusionOk="0">
                  <a:moveTo>
                    <a:pt x="196496" y="5"/>
                  </a:moveTo>
                  <a:cubicBezTo>
                    <a:pt x="170931" y="20864"/>
                    <a:pt x="132345" y="9530"/>
                    <a:pt x="130445" y="11054"/>
                  </a:cubicBezTo>
                  <a:cubicBezTo>
                    <a:pt x="104404" y="37247"/>
                    <a:pt x="65819" y="59726"/>
                    <a:pt x="36927" y="82491"/>
                  </a:cubicBezTo>
                  <a:cubicBezTo>
                    <a:pt x="20961" y="95064"/>
                    <a:pt x="-3939" y="111924"/>
                    <a:pt x="528" y="136022"/>
                  </a:cubicBezTo>
                  <a:cubicBezTo>
                    <a:pt x="8606" y="179265"/>
                    <a:pt x="77604" y="165930"/>
                    <a:pt x="103644" y="152786"/>
                  </a:cubicBezTo>
                  <a:cubicBezTo>
                    <a:pt x="129684" y="139641"/>
                    <a:pt x="151163" y="117638"/>
                    <a:pt x="175588" y="102303"/>
                  </a:cubicBezTo>
                  <a:cubicBezTo>
                    <a:pt x="193170" y="91350"/>
                    <a:pt x="210466" y="85634"/>
                    <a:pt x="213603" y="63441"/>
                  </a:cubicBezTo>
                  <a:cubicBezTo>
                    <a:pt x="214838" y="50011"/>
                    <a:pt x="201058" y="-567"/>
                    <a:pt x="196496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7" name="Google Shape;847;p18"/>
            <p:cNvSpPr/>
            <p:nvPr/>
          </p:nvSpPr>
          <p:spPr>
            <a:xfrm>
              <a:off x="5927737" y="2249998"/>
              <a:ext cx="171800" cy="89748"/>
            </a:xfrm>
            <a:custGeom>
              <a:avLst/>
              <a:gdLst/>
              <a:ahLst/>
              <a:cxnLst/>
              <a:rect l="l" t="t" r="r" b="b"/>
              <a:pathLst>
                <a:path w="212755" h="111143" extrusionOk="0">
                  <a:moveTo>
                    <a:pt x="212124" y="0"/>
                  </a:moveTo>
                  <a:cubicBezTo>
                    <a:pt x="208798" y="21241"/>
                    <a:pt x="191691" y="27146"/>
                    <a:pt x="174109" y="38100"/>
                  </a:cubicBezTo>
                  <a:cubicBezTo>
                    <a:pt x="149019" y="53721"/>
                    <a:pt x="126590" y="76200"/>
                    <a:pt x="100930" y="89344"/>
                  </a:cubicBezTo>
                  <a:cubicBezTo>
                    <a:pt x="76886" y="101632"/>
                    <a:pt x="16917" y="113728"/>
                    <a:pt x="0" y="82867"/>
                  </a:cubicBezTo>
                  <a:cubicBezTo>
                    <a:pt x="9504" y="124492"/>
                    <a:pt x="76980" y="111442"/>
                    <a:pt x="102736" y="98393"/>
                  </a:cubicBezTo>
                  <a:cubicBezTo>
                    <a:pt x="128491" y="85344"/>
                    <a:pt x="150255" y="63246"/>
                    <a:pt x="174679" y="47911"/>
                  </a:cubicBezTo>
                  <a:cubicBezTo>
                    <a:pt x="192261" y="36957"/>
                    <a:pt x="209558" y="31242"/>
                    <a:pt x="212694" y="9049"/>
                  </a:cubicBezTo>
                  <a:cubicBezTo>
                    <a:pt x="212866" y="6020"/>
                    <a:pt x="212676" y="2981"/>
                    <a:pt x="21212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8" name="Google Shape;848;p18"/>
            <p:cNvSpPr/>
            <p:nvPr/>
          </p:nvSpPr>
          <p:spPr>
            <a:xfrm>
              <a:off x="5955035" y="963103"/>
              <a:ext cx="368082" cy="1288142"/>
            </a:xfrm>
            <a:custGeom>
              <a:avLst/>
              <a:gdLst/>
              <a:ahLst/>
              <a:cxnLst/>
              <a:rect l="l" t="t" r="r" b="b"/>
              <a:pathLst>
                <a:path w="455829" h="1595222" extrusionOk="0">
                  <a:moveTo>
                    <a:pt x="11434" y="236696"/>
                  </a:moveTo>
                  <a:cubicBezTo>
                    <a:pt x="23694" y="140208"/>
                    <a:pt x="58953" y="0"/>
                    <a:pt x="58953" y="0"/>
                  </a:cubicBezTo>
                  <a:cubicBezTo>
                    <a:pt x="92720" y="15859"/>
                    <a:pt x="129281" y="24889"/>
                    <a:pt x="166536" y="26575"/>
                  </a:cubicBezTo>
                  <a:cubicBezTo>
                    <a:pt x="228691" y="29718"/>
                    <a:pt x="328101" y="10859"/>
                    <a:pt x="328101" y="10859"/>
                  </a:cubicBezTo>
                  <a:cubicBezTo>
                    <a:pt x="345540" y="41281"/>
                    <a:pt x="364576" y="70752"/>
                    <a:pt x="385123" y="99155"/>
                  </a:cubicBezTo>
                  <a:cubicBezTo>
                    <a:pt x="412875" y="137731"/>
                    <a:pt x="466856" y="222409"/>
                    <a:pt x="453836" y="370332"/>
                  </a:cubicBezTo>
                  <a:cubicBezTo>
                    <a:pt x="445282" y="467011"/>
                    <a:pt x="391301" y="877443"/>
                    <a:pt x="391301" y="877443"/>
                  </a:cubicBezTo>
                  <a:cubicBezTo>
                    <a:pt x="412295" y="946490"/>
                    <a:pt x="423452" y="1018156"/>
                    <a:pt x="424469" y="1090327"/>
                  </a:cubicBezTo>
                  <a:cubicBezTo>
                    <a:pt x="423899" y="1150048"/>
                    <a:pt x="408218" y="1251490"/>
                    <a:pt x="390635" y="1345311"/>
                  </a:cubicBezTo>
                  <a:lnTo>
                    <a:pt x="358418" y="1578293"/>
                  </a:lnTo>
                  <a:cubicBezTo>
                    <a:pt x="358418" y="1578293"/>
                    <a:pt x="315556" y="1609344"/>
                    <a:pt x="284953" y="1587341"/>
                  </a:cubicBezTo>
                  <a:lnTo>
                    <a:pt x="288850" y="1359408"/>
                  </a:lnTo>
                  <a:cubicBezTo>
                    <a:pt x="285049" y="1303592"/>
                    <a:pt x="279346" y="1221296"/>
                    <a:pt x="276020" y="1168908"/>
                  </a:cubicBezTo>
                  <a:cubicBezTo>
                    <a:pt x="270223" y="1083183"/>
                    <a:pt x="254921" y="947356"/>
                    <a:pt x="250550" y="913352"/>
                  </a:cubicBezTo>
                  <a:cubicBezTo>
                    <a:pt x="246178" y="879348"/>
                    <a:pt x="235249" y="820103"/>
                    <a:pt x="230117" y="753618"/>
                  </a:cubicBezTo>
                  <a:cubicBezTo>
                    <a:pt x="224985" y="687134"/>
                    <a:pt x="199895" y="349282"/>
                    <a:pt x="199895" y="349282"/>
                  </a:cubicBezTo>
                  <a:lnTo>
                    <a:pt x="196473" y="412528"/>
                  </a:lnTo>
                  <a:cubicBezTo>
                    <a:pt x="196473" y="412528"/>
                    <a:pt x="193147" y="515303"/>
                    <a:pt x="178416" y="641985"/>
                  </a:cubicBezTo>
                  <a:cubicBezTo>
                    <a:pt x="163685" y="768668"/>
                    <a:pt x="158553" y="824960"/>
                    <a:pt x="158553" y="824960"/>
                  </a:cubicBezTo>
                  <a:cubicBezTo>
                    <a:pt x="158553" y="824960"/>
                    <a:pt x="184118" y="872109"/>
                    <a:pt x="187065" y="906780"/>
                  </a:cubicBezTo>
                  <a:cubicBezTo>
                    <a:pt x="189630" y="934212"/>
                    <a:pt x="220898" y="1150906"/>
                    <a:pt x="202271" y="1261110"/>
                  </a:cubicBezTo>
                  <a:lnTo>
                    <a:pt x="164256" y="1541336"/>
                  </a:lnTo>
                  <a:cubicBezTo>
                    <a:pt x="144782" y="1554832"/>
                    <a:pt x="120015" y="1558090"/>
                    <a:pt x="97729" y="1550098"/>
                  </a:cubicBezTo>
                  <a:lnTo>
                    <a:pt x="75205" y="1267682"/>
                  </a:lnTo>
                  <a:cubicBezTo>
                    <a:pt x="60094" y="1160145"/>
                    <a:pt x="27686" y="932307"/>
                    <a:pt x="23124" y="902684"/>
                  </a:cubicBezTo>
                  <a:cubicBezTo>
                    <a:pt x="16662" y="863727"/>
                    <a:pt x="11340" y="844487"/>
                    <a:pt x="4117" y="721709"/>
                  </a:cubicBezTo>
                  <a:cubicBezTo>
                    <a:pt x="-3106" y="598932"/>
                    <a:pt x="-920" y="333185"/>
                    <a:pt x="11434" y="23669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9" name="Google Shape;849;p18"/>
            <p:cNvSpPr/>
            <p:nvPr/>
          </p:nvSpPr>
          <p:spPr>
            <a:xfrm>
              <a:off x="5939457" y="937334"/>
              <a:ext cx="391797" cy="856741"/>
            </a:xfrm>
            <a:custGeom>
              <a:avLst/>
              <a:gdLst/>
              <a:ahLst/>
              <a:cxnLst/>
              <a:rect l="l" t="t" r="r" b="b"/>
              <a:pathLst>
                <a:path w="485198" h="1060979" extrusionOk="0">
                  <a:moveTo>
                    <a:pt x="347391" y="12859"/>
                  </a:moveTo>
                  <a:lnTo>
                    <a:pt x="430264" y="179832"/>
                  </a:lnTo>
                  <a:cubicBezTo>
                    <a:pt x="430264" y="179832"/>
                    <a:pt x="556855" y="365474"/>
                    <a:pt x="425702" y="842772"/>
                  </a:cubicBezTo>
                  <a:lnTo>
                    <a:pt x="450317" y="990029"/>
                  </a:lnTo>
                  <a:cubicBezTo>
                    <a:pt x="450317" y="990029"/>
                    <a:pt x="202078" y="1149668"/>
                    <a:pt x="35952" y="990029"/>
                  </a:cubicBezTo>
                  <a:cubicBezTo>
                    <a:pt x="35952" y="990029"/>
                    <a:pt x="-21641" y="548926"/>
                    <a:pt x="8961" y="345567"/>
                  </a:cubicBezTo>
                  <a:cubicBezTo>
                    <a:pt x="26011" y="228591"/>
                    <a:pt x="51871" y="113071"/>
                    <a:pt x="86322" y="0"/>
                  </a:cubicBezTo>
                  <a:cubicBezTo>
                    <a:pt x="86322" y="0"/>
                    <a:pt x="126998" y="45053"/>
                    <a:pt x="336367" y="1533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0" name="Google Shape;850;p18"/>
            <p:cNvSpPr/>
            <p:nvPr/>
          </p:nvSpPr>
          <p:spPr>
            <a:xfrm>
              <a:off x="5733626" y="681017"/>
              <a:ext cx="564393" cy="492344"/>
            </a:xfrm>
            <a:custGeom>
              <a:avLst/>
              <a:gdLst/>
              <a:ahLst/>
              <a:cxnLst/>
              <a:rect l="l" t="t" r="r" b="b"/>
              <a:pathLst>
                <a:path w="698939" h="609714" extrusionOk="0">
                  <a:moveTo>
                    <a:pt x="82790" y="448837"/>
                  </a:moveTo>
                  <a:cubicBezTo>
                    <a:pt x="101798" y="452457"/>
                    <a:pt x="119950" y="448361"/>
                    <a:pt x="146561" y="455600"/>
                  </a:cubicBezTo>
                  <a:cubicBezTo>
                    <a:pt x="166452" y="461905"/>
                    <a:pt x="187190" y="465125"/>
                    <a:pt x="208050" y="465125"/>
                  </a:cubicBezTo>
                  <a:cubicBezTo>
                    <a:pt x="230669" y="465125"/>
                    <a:pt x="294155" y="433407"/>
                    <a:pt x="348611" y="395116"/>
                  </a:cubicBezTo>
                  <a:cubicBezTo>
                    <a:pt x="412762" y="350063"/>
                    <a:pt x="476437" y="272244"/>
                    <a:pt x="499436" y="234811"/>
                  </a:cubicBezTo>
                  <a:cubicBezTo>
                    <a:pt x="548951" y="154038"/>
                    <a:pt x="596375" y="70695"/>
                    <a:pt x="611011" y="28023"/>
                  </a:cubicBezTo>
                  <a:cubicBezTo>
                    <a:pt x="628498" y="-23222"/>
                    <a:pt x="628118" y="11640"/>
                    <a:pt x="658530" y="10878"/>
                  </a:cubicBezTo>
                  <a:cubicBezTo>
                    <a:pt x="693979" y="10020"/>
                    <a:pt x="713082" y="23070"/>
                    <a:pt x="686471" y="92602"/>
                  </a:cubicBezTo>
                  <a:cubicBezTo>
                    <a:pt x="659860" y="162135"/>
                    <a:pt x="635626" y="210522"/>
                    <a:pt x="576322" y="292627"/>
                  </a:cubicBezTo>
                  <a:cubicBezTo>
                    <a:pt x="532918" y="354245"/>
                    <a:pt x="479260" y="407918"/>
                    <a:pt x="417704" y="451314"/>
                  </a:cubicBezTo>
                  <a:cubicBezTo>
                    <a:pt x="363608" y="489280"/>
                    <a:pt x="305151" y="520589"/>
                    <a:pt x="243595" y="544563"/>
                  </a:cubicBezTo>
                  <a:cubicBezTo>
                    <a:pt x="225823" y="551898"/>
                    <a:pt x="214513" y="561709"/>
                    <a:pt x="182295" y="579615"/>
                  </a:cubicBezTo>
                  <a:cubicBezTo>
                    <a:pt x="150381" y="597951"/>
                    <a:pt x="114514" y="608276"/>
                    <a:pt x="77753" y="609714"/>
                  </a:cubicBezTo>
                  <a:cubicBezTo>
                    <a:pt x="46961" y="608953"/>
                    <a:pt x="35937" y="603809"/>
                    <a:pt x="33371" y="597522"/>
                  </a:cubicBezTo>
                  <a:cubicBezTo>
                    <a:pt x="30139" y="589617"/>
                    <a:pt x="36127" y="584188"/>
                    <a:pt x="50193" y="582854"/>
                  </a:cubicBezTo>
                  <a:cubicBezTo>
                    <a:pt x="72688" y="582521"/>
                    <a:pt x="94936" y="578101"/>
                    <a:pt x="115864" y="569805"/>
                  </a:cubicBezTo>
                  <a:cubicBezTo>
                    <a:pt x="115864" y="569805"/>
                    <a:pt x="85166" y="574186"/>
                    <a:pt x="66634" y="575139"/>
                  </a:cubicBezTo>
                  <a:cubicBezTo>
                    <a:pt x="50088" y="576034"/>
                    <a:pt x="33504" y="574729"/>
                    <a:pt x="17310" y="571234"/>
                  </a:cubicBezTo>
                  <a:cubicBezTo>
                    <a:pt x="1723" y="567519"/>
                    <a:pt x="-7020" y="545421"/>
                    <a:pt x="7140" y="543706"/>
                  </a:cubicBezTo>
                  <a:cubicBezTo>
                    <a:pt x="21301" y="541992"/>
                    <a:pt x="32706" y="544659"/>
                    <a:pt x="60267" y="542849"/>
                  </a:cubicBezTo>
                  <a:cubicBezTo>
                    <a:pt x="74845" y="541935"/>
                    <a:pt x="89272" y="539277"/>
                    <a:pt x="103224" y="534943"/>
                  </a:cubicBezTo>
                  <a:cubicBezTo>
                    <a:pt x="84805" y="535105"/>
                    <a:pt x="66396" y="533772"/>
                    <a:pt x="48197" y="530943"/>
                  </a:cubicBezTo>
                  <a:cubicBezTo>
                    <a:pt x="33390" y="529543"/>
                    <a:pt x="19296" y="523885"/>
                    <a:pt x="7615" y="514655"/>
                  </a:cubicBezTo>
                  <a:cubicBezTo>
                    <a:pt x="1628" y="509702"/>
                    <a:pt x="583" y="495605"/>
                    <a:pt x="18450" y="495605"/>
                  </a:cubicBezTo>
                  <a:cubicBezTo>
                    <a:pt x="34511" y="495605"/>
                    <a:pt x="54659" y="503035"/>
                    <a:pt x="84976" y="498844"/>
                  </a:cubicBezTo>
                  <a:cubicBezTo>
                    <a:pt x="107310" y="495700"/>
                    <a:pt x="122992" y="490462"/>
                    <a:pt x="119190" y="487509"/>
                  </a:cubicBezTo>
                  <a:cubicBezTo>
                    <a:pt x="115388" y="484556"/>
                    <a:pt x="102748" y="487509"/>
                    <a:pt x="84311" y="480746"/>
                  </a:cubicBezTo>
                  <a:cubicBezTo>
                    <a:pt x="65874" y="473983"/>
                    <a:pt x="52949" y="457791"/>
                    <a:pt x="57225" y="448075"/>
                  </a:cubicBezTo>
                  <a:cubicBezTo>
                    <a:pt x="61502" y="438360"/>
                    <a:pt x="63593" y="445313"/>
                    <a:pt x="82790" y="44883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1" name="Google Shape;851;p18"/>
            <p:cNvSpPr/>
            <p:nvPr/>
          </p:nvSpPr>
          <p:spPr>
            <a:xfrm>
              <a:off x="6171801" y="649512"/>
              <a:ext cx="135912" cy="159574"/>
            </a:xfrm>
            <a:custGeom>
              <a:avLst/>
              <a:gdLst/>
              <a:ahLst/>
              <a:cxnLst/>
              <a:rect l="l" t="t" r="r" b="b"/>
              <a:pathLst>
                <a:path w="168312" h="197615" extrusionOk="0">
                  <a:moveTo>
                    <a:pt x="127446" y="197527"/>
                  </a:moveTo>
                  <a:cubicBezTo>
                    <a:pt x="127446" y="197527"/>
                    <a:pt x="46188" y="201813"/>
                    <a:pt x="0" y="150759"/>
                  </a:cubicBezTo>
                  <a:lnTo>
                    <a:pt x="50085" y="45984"/>
                  </a:lnTo>
                  <a:cubicBezTo>
                    <a:pt x="50085" y="45984"/>
                    <a:pt x="73179" y="-12023"/>
                    <a:pt x="127351" y="2264"/>
                  </a:cubicBezTo>
                  <a:cubicBezTo>
                    <a:pt x="181522" y="16552"/>
                    <a:pt x="182378" y="92942"/>
                    <a:pt x="127446" y="19752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2" name="Google Shape;852;p18"/>
            <p:cNvSpPr/>
            <p:nvPr/>
          </p:nvSpPr>
          <p:spPr>
            <a:xfrm>
              <a:off x="5953447" y="594810"/>
              <a:ext cx="109819" cy="115441"/>
            </a:xfrm>
            <a:custGeom>
              <a:avLst/>
              <a:gdLst/>
              <a:ahLst/>
              <a:cxnLst/>
              <a:rect l="l" t="t" r="r" b="b"/>
              <a:pathLst>
                <a:path w="135999" h="142961" extrusionOk="0">
                  <a:moveTo>
                    <a:pt x="135999" y="944"/>
                  </a:moveTo>
                  <a:cubicBezTo>
                    <a:pt x="135999" y="944"/>
                    <a:pt x="70043" y="-19249"/>
                    <a:pt x="0" y="127150"/>
                  </a:cubicBezTo>
                  <a:lnTo>
                    <a:pt x="26231" y="142962"/>
                  </a:lnTo>
                  <a:cubicBezTo>
                    <a:pt x="26231" y="142962"/>
                    <a:pt x="95133" y="38473"/>
                    <a:pt x="135999" y="94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64088229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>
          <a:extLst>
            <a:ext uri="{FF2B5EF4-FFF2-40B4-BE49-F238E27FC236}">
              <a16:creationId xmlns:a16="http://schemas.microsoft.com/office/drawing/2014/main" id="{5B71B652-F6E0-27BC-E240-82CD90A536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5">
            <a:extLst>
              <a:ext uri="{FF2B5EF4-FFF2-40B4-BE49-F238E27FC236}">
                <a16:creationId xmlns:a16="http://schemas.microsoft.com/office/drawing/2014/main" id="{E6E7929E-7E9B-ADA5-2A39-F42EB6EF39A8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268986" y="165649"/>
            <a:ext cx="46767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Our goal</a:t>
            </a:r>
            <a:endParaRPr dirty="0"/>
          </a:p>
        </p:txBody>
      </p:sp>
      <p:sp>
        <p:nvSpPr>
          <p:cNvPr id="407" name="Google Shape;407;p15">
            <a:extLst>
              <a:ext uri="{FF2B5EF4-FFF2-40B4-BE49-F238E27FC236}">
                <a16:creationId xmlns:a16="http://schemas.microsoft.com/office/drawing/2014/main" id="{1EE8272E-5F8A-2216-D060-92768BD84B7B}"/>
              </a:ext>
            </a:extLst>
          </p:cNvPr>
          <p:cNvSpPr txBox="1"/>
          <p:nvPr/>
        </p:nvSpPr>
        <p:spPr>
          <a:xfrm>
            <a:off x="0" y="1866900"/>
            <a:ext cx="609600" cy="1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 b="1" dirty="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" name="Google Shape;519;p16">
            <a:extLst>
              <a:ext uri="{FF2B5EF4-FFF2-40B4-BE49-F238E27FC236}">
                <a16:creationId xmlns:a16="http://schemas.microsoft.com/office/drawing/2014/main" id="{797753E6-8750-36B3-0B80-509C53F5CE8E}"/>
              </a:ext>
            </a:extLst>
          </p:cNvPr>
          <p:cNvSpPr txBox="1">
            <a:spLocks/>
          </p:cNvSpPr>
          <p:nvPr/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" dirty="0">
                <a:latin typeface="Barlow Light" panose="00000400000000000000" pitchFamily="2" charset="0"/>
              </a:rPr>
              <a:t>8</a:t>
            </a:r>
          </a:p>
        </p:txBody>
      </p:sp>
      <p:sp>
        <p:nvSpPr>
          <p:cNvPr id="9" name="Google Shape;595;p17">
            <a:extLst>
              <a:ext uri="{FF2B5EF4-FFF2-40B4-BE49-F238E27FC236}">
                <a16:creationId xmlns:a16="http://schemas.microsoft.com/office/drawing/2014/main" id="{072B1744-7FAA-3204-6BE9-2D7DFEB53534}"/>
              </a:ext>
            </a:extLst>
          </p:cNvPr>
          <p:cNvSpPr txBox="1">
            <a:spLocks/>
          </p:cNvSpPr>
          <p:nvPr/>
        </p:nvSpPr>
        <p:spPr>
          <a:xfrm>
            <a:off x="796434" y="1272233"/>
            <a:ext cx="4666998" cy="26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Barlow Light"/>
              <a:buNone/>
              <a:defRPr sz="20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Barlow Light"/>
              <a:buNone/>
              <a:defRPr sz="30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Barlow Light"/>
              <a:buNone/>
              <a:defRPr sz="30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Barlow Light"/>
              <a:buNone/>
              <a:defRPr sz="30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Barlow Light"/>
              <a:buNone/>
              <a:defRPr sz="30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Barlow Light"/>
              <a:buNone/>
              <a:defRPr sz="30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Barlow Light"/>
              <a:buNone/>
              <a:defRPr sz="30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Barlow Light"/>
              <a:buNone/>
              <a:defRPr sz="30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Barlow Light"/>
              <a:buNone/>
              <a:defRPr sz="30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>
              <a:spcBef>
                <a:spcPts val="600"/>
              </a:spcBef>
              <a:buClr>
                <a:srgbClr val="0070C0"/>
              </a:buClr>
              <a:buFont typeface="Barlow Light"/>
              <a:buChar char="▸"/>
            </a:pPr>
            <a:r>
              <a:rPr lang="en-US" dirty="0"/>
              <a:t>Present and explain the match percentage of a new CV.</a:t>
            </a:r>
          </a:p>
          <a:p>
            <a:pPr>
              <a:spcBef>
                <a:spcPts val="600"/>
              </a:spcBef>
              <a:buClr>
                <a:srgbClr val="0070C0"/>
              </a:buClr>
              <a:buFont typeface="Barlow Light"/>
              <a:buChar char="▸"/>
            </a:pPr>
            <a:r>
              <a:rPr lang="en-US" dirty="0"/>
              <a:t>Explain AI decisions in resume matching: Combines global and local AI explanations.</a:t>
            </a:r>
          </a:p>
          <a:p>
            <a:pPr>
              <a:spcBef>
                <a:spcPts val="600"/>
              </a:spcBef>
              <a:buClr>
                <a:srgbClr val="0070C0"/>
              </a:buClr>
              <a:buFont typeface="Barlow Light"/>
              <a:buChar char="▸"/>
            </a:pPr>
            <a:r>
              <a:rPr lang="en-US" dirty="0"/>
              <a:t>Provide clear, actionable insights to users: Helps job seekers refine their applications to help candidates improve their match scores.</a:t>
            </a:r>
          </a:p>
        </p:txBody>
      </p:sp>
      <p:grpSp>
        <p:nvGrpSpPr>
          <p:cNvPr id="795" name="קבוצה 794">
            <a:extLst>
              <a:ext uri="{FF2B5EF4-FFF2-40B4-BE49-F238E27FC236}">
                <a16:creationId xmlns:a16="http://schemas.microsoft.com/office/drawing/2014/main" id="{0A4A9D18-ED7B-C449-42B7-9D6E98A4F5CC}"/>
              </a:ext>
            </a:extLst>
          </p:cNvPr>
          <p:cNvGrpSpPr/>
          <p:nvPr/>
        </p:nvGrpSpPr>
        <p:grpSpPr>
          <a:xfrm>
            <a:off x="5807090" y="861128"/>
            <a:ext cx="3067924" cy="3421244"/>
            <a:chOff x="4596660" y="1970212"/>
            <a:chExt cx="2571712" cy="2867885"/>
          </a:xfrm>
        </p:grpSpPr>
        <p:sp>
          <p:nvSpPr>
            <p:cNvPr id="588" name="Google Shape;1749;p30">
              <a:extLst>
                <a:ext uri="{FF2B5EF4-FFF2-40B4-BE49-F238E27FC236}">
                  <a16:creationId xmlns:a16="http://schemas.microsoft.com/office/drawing/2014/main" id="{D0793FEB-96B3-FEAD-CA2D-D6F19D1197BF}"/>
                </a:ext>
              </a:extLst>
            </p:cNvPr>
            <p:cNvSpPr/>
            <p:nvPr/>
          </p:nvSpPr>
          <p:spPr>
            <a:xfrm>
              <a:off x="5986830" y="3889465"/>
              <a:ext cx="144140" cy="81165"/>
            </a:xfrm>
            <a:custGeom>
              <a:avLst/>
              <a:gdLst/>
              <a:ahLst/>
              <a:cxnLst/>
              <a:rect l="l" t="t" r="r" b="b"/>
              <a:pathLst>
                <a:path w="236644" h="133254" extrusionOk="0">
                  <a:moveTo>
                    <a:pt x="125355" y="133255"/>
                  </a:moveTo>
                  <a:lnTo>
                    <a:pt x="0" y="64389"/>
                  </a:lnTo>
                  <a:lnTo>
                    <a:pt x="111289" y="0"/>
                  </a:lnTo>
                  <a:lnTo>
                    <a:pt x="236644" y="68866"/>
                  </a:lnTo>
                  <a:lnTo>
                    <a:pt x="125355" y="133255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9" name="Google Shape;1750;p30">
              <a:extLst>
                <a:ext uri="{FF2B5EF4-FFF2-40B4-BE49-F238E27FC236}">
                  <a16:creationId xmlns:a16="http://schemas.microsoft.com/office/drawing/2014/main" id="{611C8088-1FDE-5D75-128C-97C96D487D66}"/>
                </a:ext>
              </a:extLst>
            </p:cNvPr>
            <p:cNvSpPr/>
            <p:nvPr/>
          </p:nvSpPr>
          <p:spPr>
            <a:xfrm>
              <a:off x="6397368" y="4131684"/>
              <a:ext cx="144082" cy="81165"/>
            </a:xfrm>
            <a:custGeom>
              <a:avLst/>
              <a:gdLst/>
              <a:ahLst/>
              <a:cxnLst/>
              <a:rect l="l" t="t" r="r" b="b"/>
              <a:pathLst>
                <a:path w="236549" h="133254" extrusionOk="0">
                  <a:moveTo>
                    <a:pt x="125355" y="133255"/>
                  </a:moveTo>
                  <a:lnTo>
                    <a:pt x="0" y="64294"/>
                  </a:lnTo>
                  <a:lnTo>
                    <a:pt x="111290" y="0"/>
                  </a:lnTo>
                  <a:lnTo>
                    <a:pt x="236549" y="68866"/>
                  </a:lnTo>
                  <a:lnTo>
                    <a:pt x="125355" y="133255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0" name="Google Shape;1751;p30">
              <a:extLst>
                <a:ext uri="{FF2B5EF4-FFF2-40B4-BE49-F238E27FC236}">
                  <a16:creationId xmlns:a16="http://schemas.microsoft.com/office/drawing/2014/main" id="{CC52ED43-D8A9-CB7E-55FF-526819BE6841}"/>
                </a:ext>
              </a:extLst>
            </p:cNvPr>
            <p:cNvSpPr/>
            <p:nvPr/>
          </p:nvSpPr>
          <p:spPr>
            <a:xfrm>
              <a:off x="6020983" y="3177077"/>
              <a:ext cx="301363" cy="775916"/>
            </a:xfrm>
            <a:custGeom>
              <a:avLst/>
              <a:gdLst/>
              <a:ahLst/>
              <a:cxnLst/>
              <a:rect l="l" t="t" r="r" b="b"/>
              <a:pathLst>
                <a:path w="494767" h="1273873" extrusionOk="0">
                  <a:moveTo>
                    <a:pt x="118227" y="1273874"/>
                  </a:moveTo>
                  <a:lnTo>
                    <a:pt x="0" y="1205484"/>
                  </a:lnTo>
                  <a:lnTo>
                    <a:pt x="376540" y="0"/>
                  </a:lnTo>
                  <a:lnTo>
                    <a:pt x="494767" y="68389"/>
                  </a:lnTo>
                  <a:lnTo>
                    <a:pt x="118227" y="1273874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1" name="Google Shape;1752;p30">
              <a:extLst>
                <a:ext uri="{FF2B5EF4-FFF2-40B4-BE49-F238E27FC236}">
                  <a16:creationId xmlns:a16="http://schemas.microsoft.com/office/drawing/2014/main" id="{66002391-12B3-FF7B-7E52-3991379CCF0C}"/>
                </a:ext>
              </a:extLst>
            </p:cNvPr>
            <p:cNvSpPr/>
            <p:nvPr/>
          </p:nvSpPr>
          <p:spPr>
            <a:xfrm>
              <a:off x="6063183" y="3153754"/>
              <a:ext cx="301304" cy="775916"/>
            </a:xfrm>
            <a:custGeom>
              <a:avLst/>
              <a:gdLst/>
              <a:ahLst/>
              <a:cxnLst/>
              <a:rect l="l" t="t" r="r" b="b"/>
              <a:pathLst>
                <a:path w="494671" h="1273873" extrusionOk="0">
                  <a:moveTo>
                    <a:pt x="118227" y="1273873"/>
                  </a:moveTo>
                  <a:lnTo>
                    <a:pt x="0" y="1205484"/>
                  </a:lnTo>
                  <a:lnTo>
                    <a:pt x="376540" y="0"/>
                  </a:lnTo>
                  <a:lnTo>
                    <a:pt x="494672" y="68389"/>
                  </a:lnTo>
                  <a:lnTo>
                    <a:pt x="118227" y="1273873"/>
                  </a:lnTo>
                  <a:close/>
                </a:path>
              </a:pathLst>
            </a:custGeom>
            <a:solidFill>
              <a:srgbClr val="9EA2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2" name="Google Shape;1753;p30">
              <a:extLst>
                <a:ext uri="{FF2B5EF4-FFF2-40B4-BE49-F238E27FC236}">
                  <a16:creationId xmlns:a16="http://schemas.microsoft.com/office/drawing/2014/main" id="{534571F3-F263-4A7D-68B5-5FE021283DB4}"/>
                </a:ext>
              </a:extLst>
            </p:cNvPr>
            <p:cNvSpPr/>
            <p:nvPr/>
          </p:nvSpPr>
          <p:spPr>
            <a:xfrm>
              <a:off x="6020983" y="3177077"/>
              <a:ext cx="301363" cy="775916"/>
            </a:xfrm>
            <a:custGeom>
              <a:avLst/>
              <a:gdLst/>
              <a:ahLst/>
              <a:cxnLst/>
              <a:rect l="l" t="t" r="r" b="b"/>
              <a:pathLst>
                <a:path w="494767" h="1273873" extrusionOk="0">
                  <a:moveTo>
                    <a:pt x="118227" y="1273874"/>
                  </a:moveTo>
                  <a:lnTo>
                    <a:pt x="0" y="1205484"/>
                  </a:lnTo>
                  <a:lnTo>
                    <a:pt x="376540" y="0"/>
                  </a:lnTo>
                  <a:lnTo>
                    <a:pt x="494767" y="68389"/>
                  </a:lnTo>
                  <a:lnTo>
                    <a:pt x="118227" y="1273874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3" name="Google Shape;1754;p30">
              <a:extLst>
                <a:ext uri="{FF2B5EF4-FFF2-40B4-BE49-F238E27FC236}">
                  <a16:creationId xmlns:a16="http://schemas.microsoft.com/office/drawing/2014/main" id="{2F79E0F1-4C4F-54D4-9DC5-6FD751CCBE9F}"/>
                </a:ext>
              </a:extLst>
            </p:cNvPr>
            <p:cNvSpPr/>
            <p:nvPr/>
          </p:nvSpPr>
          <p:spPr>
            <a:xfrm>
              <a:off x="6386833" y="3199239"/>
              <a:ext cx="171579" cy="966269"/>
            </a:xfrm>
            <a:custGeom>
              <a:avLst/>
              <a:gdLst/>
              <a:ahLst/>
              <a:cxnLst/>
              <a:rect l="l" t="t" r="r" b="b"/>
              <a:pathLst>
                <a:path w="281692" h="1586388" extrusionOk="0">
                  <a:moveTo>
                    <a:pt x="281692" y="1586389"/>
                  </a:moveTo>
                  <a:lnTo>
                    <a:pt x="162610" y="1517428"/>
                  </a:lnTo>
                  <a:lnTo>
                    <a:pt x="0" y="0"/>
                  </a:lnTo>
                  <a:lnTo>
                    <a:pt x="118227" y="68485"/>
                  </a:lnTo>
                  <a:lnTo>
                    <a:pt x="281692" y="1586389"/>
                  </a:lnTo>
                  <a:close/>
                </a:path>
              </a:pathLst>
            </a:custGeom>
            <a:solidFill>
              <a:srgbClr val="9EA2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4" name="Google Shape;1755;p30">
              <a:extLst>
                <a:ext uri="{FF2B5EF4-FFF2-40B4-BE49-F238E27FC236}">
                  <a16:creationId xmlns:a16="http://schemas.microsoft.com/office/drawing/2014/main" id="{8DFA5658-5793-9840-C0BA-D4B7FE50D0E0}"/>
                </a:ext>
              </a:extLst>
            </p:cNvPr>
            <p:cNvSpPr/>
            <p:nvPr/>
          </p:nvSpPr>
          <p:spPr>
            <a:xfrm>
              <a:off x="6336412" y="3228073"/>
              <a:ext cx="171579" cy="966269"/>
            </a:xfrm>
            <a:custGeom>
              <a:avLst/>
              <a:gdLst/>
              <a:ahLst/>
              <a:cxnLst/>
              <a:rect l="l" t="t" r="r" b="b"/>
              <a:pathLst>
                <a:path w="281692" h="1586388" extrusionOk="0">
                  <a:moveTo>
                    <a:pt x="281692" y="1586389"/>
                  </a:moveTo>
                  <a:lnTo>
                    <a:pt x="162610" y="1517428"/>
                  </a:lnTo>
                  <a:lnTo>
                    <a:pt x="0" y="0"/>
                  </a:lnTo>
                  <a:lnTo>
                    <a:pt x="118227" y="68390"/>
                  </a:lnTo>
                  <a:lnTo>
                    <a:pt x="281692" y="1586389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5" name="Google Shape;1756;p30">
              <a:extLst>
                <a:ext uri="{FF2B5EF4-FFF2-40B4-BE49-F238E27FC236}">
                  <a16:creationId xmlns:a16="http://schemas.microsoft.com/office/drawing/2014/main" id="{1C7E3202-43AC-E690-6584-EBAF5EC0D95A}"/>
                </a:ext>
              </a:extLst>
            </p:cNvPr>
            <p:cNvSpPr/>
            <p:nvPr/>
          </p:nvSpPr>
          <p:spPr>
            <a:xfrm>
              <a:off x="5725699" y="2801824"/>
              <a:ext cx="1414192" cy="818326"/>
            </a:xfrm>
            <a:custGeom>
              <a:avLst/>
              <a:gdLst/>
              <a:ahLst/>
              <a:cxnLst/>
              <a:rect l="l" t="t" r="r" b="b"/>
              <a:pathLst>
                <a:path w="2321774" h="1343501" extrusionOk="0">
                  <a:moveTo>
                    <a:pt x="2221415" y="1343501"/>
                  </a:moveTo>
                  <a:lnTo>
                    <a:pt x="0" y="58103"/>
                  </a:lnTo>
                  <a:lnTo>
                    <a:pt x="100360" y="0"/>
                  </a:lnTo>
                  <a:lnTo>
                    <a:pt x="2321775" y="1285399"/>
                  </a:lnTo>
                  <a:lnTo>
                    <a:pt x="2221415" y="1343501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6" name="Google Shape;1757;p30">
              <a:extLst>
                <a:ext uri="{FF2B5EF4-FFF2-40B4-BE49-F238E27FC236}">
                  <a16:creationId xmlns:a16="http://schemas.microsoft.com/office/drawing/2014/main" id="{46642EEB-7D4F-3CC0-52FF-59A27DD49C99}"/>
                </a:ext>
              </a:extLst>
            </p:cNvPr>
            <p:cNvSpPr/>
            <p:nvPr/>
          </p:nvSpPr>
          <p:spPr>
            <a:xfrm>
              <a:off x="5725699" y="2837040"/>
              <a:ext cx="1353064" cy="853716"/>
            </a:xfrm>
            <a:custGeom>
              <a:avLst/>
              <a:gdLst/>
              <a:ahLst/>
              <a:cxnLst/>
              <a:rect l="l" t="t" r="r" b="b"/>
              <a:pathLst>
                <a:path w="2221415" h="1401603" extrusionOk="0">
                  <a:moveTo>
                    <a:pt x="2221415" y="1401604"/>
                  </a:moveTo>
                  <a:lnTo>
                    <a:pt x="0" y="116205"/>
                  </a:lnTo>
                  <a:lnTo>
                    <a:pt x="0" y="0"/>
                  </a:lnTo>
                  <a:lnTo>
                    <a:pt x="2221415" y="1285399"/>
                  </a:lnTo>
                  <a:lnTo>
                    <a:pt x="2221415" y="1401604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7" name="Google Shape;1758;p30">
              <a:extLst>
                <a:ext uri="{FF2B5EF4-FFF2-40B4-BE49-F238E27FC236}">
                  <a16:creationId xmlns:a16="http://schemas.microsoft.com/office/drawing/2014/main" id="{85A0A4C5-47A7-890A-A3F3-0351A29EDFDE}"/>
                </a:ext>
              </a:extLst>
            </p:cNvPr>
            <p:cNvSpPr/>
            <p:nvPr/>
          </p:nvSpPr>
          <p:spPr>
            <a:xfrm>
              <a:off x="5805352" y="1970212"/>
              <a:ext cx="1246029" cy="1596853"/>
            </a:xfrm>
            <a:custGeom>
              <a:avLst/>
              <a:gdLst/>
              <a:ahLst/>
              <a:cxnLst/>
              <a:rect l="l" t="t" r="r" b="b"/>
              <a:pathLst>
                <a:path w="2045689" h="2621660" extrusionOk="0">
                  <a:moveTo>
                    <a:pt x="2045690" y="2621661"/>
                  </a:moveTo>
                  <a:lnTo>
                    <a:pt x="0" y="1437894"/>
                  </a:lnTo>
                  <a:lnTo>
                    <a:pt x="0" y="0"/>
                  </a:lnTo>
                  <a:lnTo>
                    <a:pt x="2045690" y="1183767"/>
                  </a:lnTo>
                  <a:lnTo>
                    <a:pt x="2045690" y="26216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8" name="Google Shape;1759;p30">
              <a:extLst>
                <a:ext uri="{FF2B5EF4-FFF2-40B4-BE49-F238E27FC236}">
                  <a16:creationId xmlns:a16="http://schemas.microsoft.com/office/drawing/2014/main" id="{655F00AA-B422-345D-06FA-85046E3C1132}"/>
                </a:ext>
              </a:extLst>
            </p:cNvPr>
            <p:cNvSpPr/>
            <p:nvPr/>
          </p:nvSpPr>
          <p:spPr>
            <a:xfrm>
              <a:off x="7078762" y="3582962"/>
              <a:ext cx="62113" cy="107795"/>
            </a:xfrm>
            <a:custGeom>
              <a:avLst/>
              <a:gdLst/>
              <a:ahLst/>
              <a:cxnLst/>
              <a:rect l="l" t="t" r="r" b="b"/>
              <a:pathLst>
                <a:path w="101975" h="176974" extrusionOk="0">
                  <a:moveTo>
                    <a:pt x="101975" y="118015"/>
                  </a:moveTo>
                  <a:lnTo>
                    <a:pt x="0" y="176974"/>
                  </a:lnTo>
                  <a:lnTo>
                    <a:pt x="0" y="58960"/>
                  </a:lnTo>
                  <a:lnTo>
                    <a:pt x="101975" y="0"/>
                  </a:lnTo>
                  <a:lnTo>
                    <a:pt x="101975" y="118015"/>
                  </a:lnTo>
                  <a:close/>
                </a:path>
              </a:pathLst>
            </a:custGeom>
            <a:solidFill>
              <a:srgbClr val="9EA2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9" name="Google Shape;1760;p30">
              <a:extLst>
                <a:ext uri="{FF2B5EF4-FFF2-40B4-BE49-F238E27FC236}">
                  <a16:creationId xmlns:a16="http://schemas.microsoft.com/office/drawing/2014/main" id="{DD522246-DCA9-3F32-7916-5057F417BBE0}"/>
                </a:ext>
              </a:extLst>
            </p:cNvPr>
            <p:cNvSpPr/>
            <p:nvPr/>
          </p:nvSpPr>
          <p:spPr>
            <a:xfrm>
              <a:off x="5897104" y="2131672"/>
              <a:ext cx="103213" cy="99498"/>
            </a:xfrm>
            <a:custGeom>
              <a:avLst/>
              <a:gdLst/>
              <a:ahLst/>
              <a:cxnLst/>
              <a:rect l="l" t="t" r="r" b="b"/>
              <a:pathLst>
                <a:path w="169452" h="163353" extrusionOk="0">
                  <a:moveTo>
                    <a:pt x="169453" y="163354"/>
                  </a:moveTo>
                  <a:lnTo>
                    <a:pt x="0" y="65341"/>
                  </a:lnTo>
                  <a:lnTo>
                    <a:pt x="0" y="0"/>
                  </a:lnTo>
                  <a:lnTo>
                    <a:pt x="169453" y="98012"/>
                  </a:lnTo>
                  <a:lnTo>
                    <a:pt x="169453" y="163354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0" name="Google Shape;1761;p30">
              <a:extLst>
                <a:ext uri="{FF2B5EF4-FFF2-40B4-BE49-F238E27FC236}">
                  <a16:creationId xmlns:a16="http://schemas.microsoft.com/office/drawing/2014/main" id="{9921F531-1132-F457-A113-708C842F5FD9}"/>
                </a:ext>
              </a:extLst>
            </p:cNvPr>
            <p:cNvSpPr/>
            <p:nvPr/>
          </p:nvSpPr>
          <p:spPr>
            <a:xfrm>
              <a:off x="6044254" y="2216783"/>
              <a:ext cx="181535" cy="144868"/>
            </a:xfrm>
            <a:custGeom>
              <a:avLst/>
              <a:gdLst/>
              <a:ahLst/>
              <a:cxnLst/>
              <a:rect l="l" t="t" r="r" b="b"/>
              <a:pathLst>
                <a:path w="298038" h="237839" extrusionOk="0">
                  <a:moveTo>
                    <a:pt x="298039" y="237839"/>
                  </a:moveTo>
                  <a:lnTo>
                    <a:pt x="0" y="65437"/>
                  </a:lnTo>
                  <a:lnTo>
                    <a:pt x="0" y="0"/>
                  </a:lnTo>
                  <a:lnTo>
                    <a:pt x="298039" y="172498"/>
                  </a:lnTo>
                  <a:lnTo>
                    <a:pt x="298039" y="2378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1" name="Google Shape;1762;p30">
              <a:extLst>
                <a:ext uri="{FF2B5EF4-FFF2-40B4-BE49-F238E27FC236}">
                  <a16:creationId xmlns:a16="http://schemas.microsoft.com/office/drawing/2014/main" id="{CAD9DC16-E203-5D70-2CA1-9987A6A68E7A}"/>
                </a:ext>
              </a:extLst>
            </p:cNvPr>
            <p:cNvSpPr/>
            <p:nvPr/>
          </p:nvSpPr>
          <p:spPr>
            <a:xfrm>
              <a:off x="5897104" y="2206862"/>
              <a:ext cx="103213" cy="99498"/>
            </a:xfrm>
            <a:custGeom>
              <a:avLst/>
              <a:gdLst/>
              <a:ahLst/>
              <a:cxnLst/>
              <a:rect l="l" t="t" r="r" b="b"/>
              <a:pathLst>
                <a:path w="169452" h="163353" extrusionOk="0">
                  <a:moveTo>
                    <a:pt x="169453" y="163354"/>
                  </a:moveTo>
                  <a:lnTo>
                    <a:pt x="0" y="65342"/>
                  </a:lnTo>
                  <a:lnTo>
                    <a:pt x="0" y="0"/>
                  </a:lnTo>
                  <a:lnTo>
                    <a:pt x="169453" y="98012"/>
                  </a:lnTo>
                  <a:lnTo>
                    <a:pt x="169453" y="163354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2" name="Google Shape;1763;p30">
              <a:extLst>
                <a:ext uri="{FF2B5EF4-FFF2-40B4-BE49-F238E27FC236}">
                  <a16:creationId xmlns:a16="http://schemas.microsoft.com/office/drawing/2014/main" id="{162C7846-70F3-A1C0-4644-B59911D55628}"/>
                </a:ext>
              </a:extLst>
            </p:cNvPr>
            <p:cNvSpPr/>
            <p:nvPr/>
          </p:nvSpPr>
          <p:spPr>
            <a:xfrm>
              <a:off x="6044254" y="2291973"/>
              <a:ext cx="181535" cy="144868"/>
            </a:xfrm>
            <a:custGeom>
              <a:avLst/>
              <a:gdLst/>
              <a:ahLst/>
              <a:cxnLst/>
              <a:rect l="l" t="t" r="r" b="b"/>
              <a:pathLst>
                <a:path w="298038" h="237839" extrusionOk="0">
                  <a:moveTo>
                    <a:pt x="298039" y="237839"/>
                  </a:moveTo>
                  <a:lnTo>
                    <a:pt x="0" y="65437"/>
                  </a:lnTo>
                  <a:lnTo>
                    <a:pt x="0" y="0"/>
                  </a:lnTo>
                  <a:lnTo>
                    <a:pt x="298039" y="172498"/>
                  </a:lnTo>
                  <a:lnTo>
                    <a:pt x="298039" y="2378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3" name="Google Shape;1764;p30">
              <a:extLst>
                <a:ext uri="{FF2B5EF4-FFF2-40B4-BE49-F238E27FC236}">
                  <a16:creationId xmlns:a16="http://schemas.microsoft.com/office/drawing/2014/main" id="{E30BF5DE-384E-4770-771B-6DF107BEEF95}"/>
                </a:ext>
              </a:extLst>
            </p:cNvPr>
            <p:cNvSpPr/>
            <p:nvPr/>
          </p:nvSpPr>
          <p:spPr>
            <a:xfrm>
              <a:off x="5897104" y="2293075"/>
              <a:ext cx="103213" cy="99556"/>
            </a:xfrm>
            <a:custGeom>
              <a:avLst/>
              <a:gdLst/>
              <a:ahLst/>
              <a:cxnLst/>
              <a:rect l="l" t="t" r="r" b="b"/>
              <a:pathLst>
                <a:path w="169452" h="163448" extrusionOk="0">
                  <a:moveTo>
                    <a:pt x="169453" y="163449"/>
                  </a:moveTo>
                  <a:lnTo>
                    <a:pt x="0" y="65437"/>
                  </a:lnTo>
                  <a:lnTo>
                    <a:pt x="0" y="0"/>
                  </a:lnTo>
                  <a:lnTo>
                    <a:pt x="169453" y="98107"/>
                  </a:lnTo>
                  <a:lnTo>
                    <a:pt x="169453" y="16344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4" name="Google Shape;1765;p30">
              <a:extLst>
                <a:ext uri="{FF2B5EF4-FFF2-40B4-BE49-F238E27FC236}">
                  <a16:creationId xmlns:a16="http://schemas.microsoft.com/office/drawing/2014/main" id="{EEFE401D-2984-7743-A884-02CE5539B05D}"/>
                </a:ext>
              </a:extLst>
            </p:cNvPr>
            <p:cNvSpPr/>
            <p:nvPr/>
          </p:nvSpPr>
          <p:spPr>
            <a:xfrm>
              <a:off x="6044254" y="2378244"/>
              <a:ext cx="181535" cy="144868"/>
            </a:xfrm>
            <a:custGeom>
              <a:avLst/>
              <a:gdLst/>
              <a:ahLst/>
              <a:cxnLst/>
              <a:rect l="l" t="t" r="r" b="b"/>
              <a:pathLst>
                <a:path w="298038" h="237839" extrusionOk="0">
                  <a:moveTo>
                    <a:pt x="298039" y="237839"/>
                  </a:moveTo>
                  <a:lnTo>
                    <a:pt x="0" y="65342"/>
                  </a:lnTo>
                  <a:lnTo>
                    <a:pt x="0" y="0"/>
                  </a:lnTo>
                  <a:lnTo>
                    <a:pt x="298039" y="172498"/>
                  </a:lnTo>
                  <a:lnTo>
                    <a:pt x="298039" y="2378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5" name="Google Shape;1766;p30">
              <a:extLst>
                <a:ext uri="{FF2B5EF4-FFF2-40B4-BE49-F238E27FC236}">
                  <a16:creationId xmlns:a16="http://schemas.microsoft.com/office/drawing/2014/main" id="{BFD0EC49-E166-D8B3-6D8C-4598426F2CB8}"/>
                </a:ext>
              </a:extLst>
            </p:cNvPr>
            <p:cNvSpPr/>
            <p:nvPr/>
          </p:nvSpPr>
          <p:spPr>
            <a:xfrm>
              <a:off x="5897104" y="2379346"/>
              <a:ext cx="103213" cy="99557"/>
            </a:xfrm>
            <a:custGeom>
              <a:avLst/>
              <a:gdLst/>
              <a:ahLst/>
              <a:cxnLst/>
              <a:rect l="l" t="t" r="r" b="b"/>
              <a:pathLst>
                <a:path w="169452" h="163449" extrusionOk="0">
                  <a:moveTo>
                    <a:pt x="169453" y="163449"/>
                  </a:moveTo>
                  <a:lnTo>
                    <a:pt x="0" y="65342"/>
                  </a:lnTo>
                  <a:lnTo>
                    <a:pt x="0" y="0"/>
                  </a:lnTo>
                  <a:lnTo>
                    <a:pt x="169453" y="98012"/>
                  </a:lnTo>
                  <a:lnTo>
                    <a:pt x="169453" y="16344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6" name="Google Shape;1767;p30">
              <a:extLst>
                <a:ext uri="{FF2B5EF4-FFF2-40B4-BE49-F238E27FC236}">
                  <a16:creationId xmlns:a16="http://schemas.microsoft.com/office/drawing/2014/main" id="{36A6F140-4430-6D63-68CD-11C9EDE56D6B}"/>
                </a:ext>
              </a:extLst>
            </p:cNvPr>
            <p:cNvSpPr/>
            <p:nvPr/>
          </p:nvSpPr>
          <p:spPr>
            <a:xfrm>
              <a:off x="6044254" y="2464514"/>
              <a:ext cx="181535" cy="144868"/>
            </a:xfrm>
            <a:custGeom>
              <a:avLst/>
              <a:gdLst/>
              <a:ahLst/>
              <a:cxnLst/>
              <a:rect l="l" t="t" r="r" b="b"/>
              <a:pathLst>
                <a:path w="298038" h="237839" extrusionOk="0">
                  <a:moveTo>
                    <a:pt x="298039" y="237839"/>
                  </a:moveTo>
                  <a:lnTo>
                    <a:pt x="0" y="65342"/>
                  </a:lnTo>
                  <a:lnTo>
                    <a:pt x="0" y="0"/>
                  </a:lnTo>
                  <a:lnTo>
                    <a:pt x="298039" y="172498"/>
                  </a:lnTo>
                  <a:lnTo>
                    <a:pt x="298039" y="2378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7" name="Google Shape;1768;p30">
              <a:extLst>
                <a:ext uri="{FF2B5EF4-FFF2-40B4-BE49-F238E27FC236}">
                  <a16:creationId xmlns:a16="http://schemas.microsoft.com/office/drawing/2014/main" id="{AC6C179B-53DA-DB0C-E80B-9BF95F2591BD}"/>
                </a:ext>
              </a:extLst>
            </p:cNvPr>
            <p:cNvSpPr/>
            <p:nvPr/>
          </p:nvSpPr>
          <p:spPr>
            <a:xfrm>
              <a:off x="6359452" y="2427898"/>
              <a:ext cx="124284" cy="168198"/>
            </a:xfrm>
            <a:custGeom>
              <a:avLst/>
              <a:gdLst/>
              <a:ahLst/>
              <a:cxnLst/>
              <a:rect l="l" t="t" r="r" b="b"/>
              <a:pathLst>
                <a:path w="204046" h="276142" extrusionOk="0">
                  <a:moveTo>
                    <a:pt x="665" y="41256"/>
                  </a:moveTo>
                  <a:cubicBezTo>
                    <a:pt x="38205" y="-7321"/>
                    <a:pt x="105207" y="-15132"/>
                    <a:pt x="182188" y="29255"/>
                  </a:cubicBezTo>
                  <a:cubicBezTo>
                    <a:pt x="189601" y="33541"/>
                    <a:pt x="196918" y="38208"/>
                    <a:pt x="204046" y="43161"/>
                  </a:cubicBezTo>
                  <a:lnTo>
                    <a:pt x="182663" y="276143"/>
                  </a:lnTo>
                  <a:lnTo>
                    <a:pt x="0" y="42209"/>
                  </a:lnTo>
                  <a:close/>
                </a:path>
              </a:pathLst>
            </a:custGeom>
            <a:solidFill>
              <a:srgbClr val="4399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8" name="Google Shape;1769;p30">
              <a:extLst>
                <a:ext uri="{FF2B5EF4-FFF2-40B4-BE49-F238E27FC236}">
                  <a16:creationId xmlns:a16="http://schemas.microsoft.com/office/drawing/2014/main" id="{7D313D66-43AB-43B2-E5DC-4844B3B70422}"/>
                </a:ext>
              </a:extLst>
            </p:cNvPr>
            <p:cNvSpPr/>
            <p:nvPr/>
          </p:nvSpPr>
          <p:spPr>
            <a:xfrm>
              <a:off x="6470306" y="2454188"/>
              <a:ext cx="121564" cy="158792"/>
            </a:xfrm>
            <a:custGeom>
              <a:avLst/>
              <a:gdLst/>
              <a:ahLst/>
              <a:cxnLst/>
              <a:rect l="l" t="t" r="r" b="b"/>
              <a:pathLst>
                <a:path w="199579" h="260699" extrusionOk="0">
                  <a:moveTo>
                    <a:pt x="199580" y="260699"/>
                  </a:moveTo>
                  <a:lnTo>
                    <a:pt x="0" y="232981"/>
                  </a:lnTo>
                  <a:lnTo>
                    <a:pt x="21859" y="0"/>
                  </a:lnTo>
                  <a:cubicBezTo>
                    <a:pt x="103591" y="56864"/>
                    <a:pt x="171733" y="158972"/>
                    <a:pt x="199580" y="260699"/>
                  </a:cubicBez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9" name="Google Shape;1770;p30">
              <a:extLst>
                <a:ext uri="{FF2B5EF4-FFF2-40B4-BE49-F238E27FC236}">
                  <a16:creationId xmlns:a16="http://schemas.microsoft.com/office/drawing/2014/main" id="{B8A77812-3E89-9C75-715F-63BFCA9A9888}"/>
                </a:ext>
              </a:extLst>
            </p:cNvPr>
            <p:cNvSpPr/>
            <p:nvPr/>
          </p:nvSpPr>
          <p:spPr>
            <a:xfrm>
              <a:off x="6470711" y="2596096"/>
              <a:ext cx="129668" cy="168229"/>
            </a:xfrm>
            <a:custGeom>
              <a:avLst/>
              <a:gdLst/>
              <a:ahLst/>
              <a:cxnLst/>
              <a:rect l="l" t="t" r="r" b="b"/>
              <a:pathLst>
                <a:path w="212884" h="276193" extrusionOk="0">
                  <a:moveTo>
                    <a:pt x="212885" y="123444"/>
                  </a:moveTo>
                  <a:cubicBezTo>
                    <a:pt x="212885" y="228219"/>
                    <a:pt x="155862" y="285369"/>
                    <a:pt x="76315" y="274987"/>
                  </a:cubicBezTo>
                  <a:lnTo>
                    <a:pt x="0" y="0"/>
                  </a:lnTo>
                  <a:lnTo>
                    <a:pt x="199580" y="27718"/>
                  </a:lnTo>
                  <a:cubicBezTo>
                    <a:pt x="208332" y="58874"/>
                    <a:pt x="212809" y="91078"/>
                    <a:pt x="212885" y="123444"/>
                  </a:cubicBezTo>
                  <a:close/>
                </a:path>
              </a:pathLst>
            </a:custGeom>
            <a:solidFill>
              <a:srgbClr val="FF4D4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0" name="Google Shape;1771;p30">
              <a:extLst>
                <a:ext uri="{FF2B5EF4-FFF2-40B4-BE49-F238E27FC236}">
                  <a16:creationId xmlns:a16="http://schemas.microsoft.com/office/drawing/2014/main" id="{FFBEAE2E-CAFC-3505-19E3-281A7B43F5B8}"/>
                </a:ext>
              </a:extLst>
            </p:cNvPr>
            <p:cNvSpPr/>
            <p:nvPr/>
          </p:nvSpPr>
          <p:spPr>
            <a:xfrm>
              <a:off x="6340464" y="2453027"/>
              <a:ext cx="176672" cy="310506"/>
            </a:xfrm>
            <a:custGeom>
              <a:avLst/>
              <a:gdLst/>
              <a:ahLst/>
              <a:cxnLst/>
              <a:rect l="l" t="t" r="r" b="b"/>
              <a:pathLst>
                <a:path w="290055" h="509778" extrusionOk="0">
                  <a:moveTo>
                    <a:pt x="31172" y="952"/>
                  </a:moveTo>
                  <a:cubicBezTo>
                    <a:pt x="11405" y="26956"/>
                    <a:pt x="0" y="64389"/>
                    <a:pt x="0" y="111442"/>
                  </a:cubicBezTo>
                  <a:cubicBezTo>
                    <a:pt x="0" y="247840"/>
                    <a:pt x="95513" y="413575"/>
                    <a:pt x="213360" y="481775"/>
                  </a:cubicBezTo>
                  <a:cubicBezTo>
                    <a:pt x="236863" y="496024"/>
                    <a:pt x="262913" y="505539"/>
                    <a:pt x="290055" y="509778"/>
                  </a:cubicBezTo>
                  <a:lnTo>
                    <a:pt x="213835" y="234886"/>
                  </a:lnTo>
                  <a:lnTo>
                    <a:pt x="323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1" name="Google Shape;1772;p30">
              <a:extLst>
                <a:ext uri="{FF2B5EF4-FFF2-40B4-BE49-F238E27FC236}">
                  <a16:creationId xmlns:a16="http://schemas.microsoft.com/office/drawing/2014/main" id="{EECE2E69-C678-9F75-BB26-85488745605D}"/>
                </a:ext>
              </a:extLst>
            </p:cNvPr>
            <p:cNvSpPr/>
            <p:nvPr/>
          </p:nvSpPr>
          <p:spPr>
            <a:xfrm>
              <a:off x="6718586" y="2635821"/>
              <a:ext cx="124458" cy="168208"/>
            </a:xfrm>
            <a:custGeom>
              <a:avLst/>
              <a:gdLst/>
              <a:ahLst/>
              <a:cxnLst/>
              <a:rect l="l" t="t" r="r" b="b"/>
              <a:pathLst>
                <a:path w="204331" h="276159" extrusionOk="0">
                  <a:moveTo>
                    <a:pt x="950" y="41272"/>
                  </a:moveTo>
                  <a:cubicBezTo>
                    <a:pt x="38490" y="-7305"/>
                    <a:pt x="105492" y="-15116"/>
                    <a:pt x="182473" y="29176"/>
                  </a:cubicBezTo>
                  <a:cubicBezTo>
                    <a:pt x="189885" y="33462"/>
                    <a:pt x="197108" y="38129"/>
                    <a:pt x="204331" y="43178"/>
                  </a:cubicBezTo>
                  <a:lnTo>
                    <a:pt x="182283" y="276159"/>
                  </a:lnTo>
                  <a:lnTo>
                    <a:pt x="0" y="42130"/>
                  </a:lnTo>
                  <a:close/>
                </a:path>
              </a:pathLst>
            </a:custGeom>
            <a:solidFill>
              <a:srgbClr val="5435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2" name="Google Shape;1773;p30">
              <a:extLst>
                <a:ext uri="{FF2B5EF4-FFF2-40B4-BE49-F238E27FC236}">
                  <a16:creationId xmlns:a16="http://schemas.microsoft.com/office/drawing/2014/main" id="{EF3AB653-F3A1-4FAE-E619-00C56CB9C685}"/>
                </a:ext>
              </a:extLst>
            </p:cNvPr>
            <p:cNvSpPr/>
            <p:nvPr/>
          </p:nvSpPr>
          <p:spPr>
            <a:xfrm>
              <a:off x="6829614" y="2662120"/>
              <a:ext cx="121564" cy="158733"/>
            </a:xfrm>
            <a:custGeom>
              <a:avLst/>
              <a:gdLst/>
              <a:ahLst/>
              <a:cxnLst/>
              <a:rect l="l" t="t" r="r" b="b"/>
              <a:pathLst>
                <a:path w="199579" h="260603" extrusionOk="0">
                  <a:moveTo>
                    <a:pt x="199580" y="260604"/>
                  </a:moveTo>
                  <a:lnTo>
                    <a:pt x="0" y="232981"/>
                  </a:lnTo>
                  <a:lnTo>
                    <a:pt x="21859" y="0"/>
                  </a:lnTo>
                  <a:cubicBezTo>
                    <a:pt x="103591" y="56769"/>
                    <a:pt x="171638" y="158877"/>
                    <a:pt x="199580" y="260604"/>
                  </a:cubicBezTo>
                  <a:close/>
                </a:path>
              </a:pathLst>
            </a:custGeom>
            <a:solidFill>
              <a:srgbClr val="1B96E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3" name="Google Shape;1774;p30">
              <a:extLst>
                <a:ext uri="{FF2B5EF4-FFF2-40B4-BE49-F238E27FC236}">
                  <a16:creationId xmlns:a16="http://schemas.microsoft.com/office/drawing/2014/main" id="{022D3A5E-7C21-AEFD-42E7-33AC9828BBC5}"/>
                </a:ext>
              </a:extLst>
            </p:cNvPr>
            <p:cNvSpPr/>
            <p:nvPr/>
          </p:nvSpPr>
          <p:spPr>
            <a:xfrm>
              <a:off x="6829614" y="2804029"/>
              <a:ext cx="130073" cy="168183"/>
            </a:xfrm>
            <a:custGeom>
              <a:avLst/>
              <a:gdLst/>
              <a:ahLst/>
              <a:cxnLst/>
              <a:rect l="l" t="t" r="r" b="b"/>
              <a:pathLst>
                <a:path w="213550" h="276118" extrusionOk="0">
                  <a:moveTo>
                    <a:pt x="213550" y="123444"/>
                  </a:moveTo>
                  <a:cubicBezTo>
                    <a:pt x="213550" y="228219"/>
                    <a:pt x="156527" y="285369"/>
                    <a:pt x="76981" y="274892"/>
                  </a:cubicBezTo>
                  <a:lnTo>
                    <a:pt x="0" y="0"/>
                  </a:lnTo>
                  <a:lnTo>
                    <a:pt x="199580" y="27622"/>
                  </a:lnTo>
                  <a:cubicBezTo>
                    <a:pt x="208504" y="58788"/>
                    <a:pt x="213208" y="91021"/>
                    <a:pt x="213550" y="12344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4" name="Google Shape;1775;p30">
              <a:extLst>
                <a:ext uri="{FF2B5EF4-FFF2-40B4-BE49-F238E27FC236}">
                  <a16:creationId xmlns:a16="http://schemas.microsoft.com/office/drawing/2014/main" id="{A444A6E9-95AB-4DDF-F18F-582D39F35EF6}"/>
                </a:ext>
              </a:extLst>
            </p:cNvPr>
            <p:cNvSpPr/>
            <p:nvPr/>
          </p:nvSpPr>
          <p:spPr>
            <a:xfrm>
              <a:off x="6699773" y="2660959"/>
              <a:ext cx="176672" cy="310447"/>
            </a:xfrm>
            <a:custGeom>
              <a:avLst/>
              <a:gdLst/>
              <a:ahLst/>
              <a:cxnLst/>
              <a:rect l="l" t="t" r="r" b="b"/>
              <a:pathLst>
                <a:path w="290055" h="509682" extrusionOk="0">
                  <a:moveTo>
                    <a:pt x="31077" y="857"/>
                  </a:moveTo>
                  <a:cubicBezTo>
                    <a:pt x="11404" y="26956"/>
                    <a:pt x="0" y="64294"/>
                    <a:pt x="0" y="111347"/>
                  </a:cubicBezTo>
                  <a:cubicBezTo>
                    <a:pt x="0" y="247745"/>
                    <a:pt x="95513" y="413575"/>
                    <a:pt x="213360" y="481775"/>
                  </a:cubicBezTo>
                  <a:cubicBezTo>
                    <a:pt x="236844" y="496033"/>
                    <a:pt x="262913" y="505520"/>
                    <a:pt x="290055" y="509683"/>
                  </a:cubicBezTo>
                  <a:lnTo>
                    <a:pt x="213170" y="234887"/>
                  </a:lnTo>
                  <a:lnTo>
                    <a:pt x="31647" y="0"/>
                  </a:lnTo>
                  <a:close/>
                </a:path>
              </a:pathLst>
            </a:custGeom>
            <a:solidFill>
              <a:srgbClr val="A6CE2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5" name="Google Shape;1776;p30">
              <a:extLst>
                <a:ext uri="{FF2B5EF4-FFF2-40B4-BE49-F238E27FC236}">
                  <a16:creationId xmlns:a16="http://schemas.microsoft.com/office/drawing/2014/main" id="{19A639A6-9D03-C2FB-A6FA-0DB16587A702}"/>
                </a:ext>
              </a:extLst>
            </p:cNvPr>
            <p:cNvSpPr/>
            <p:nvPr/>
          </p:nvSpPr>
          <p:spPr>
            <a:xfrm>
              <a:off x="6359452" y="3013240"/>
              <a:ext cx="591727" cy="218843"/>
            </a:xfrm>
            <a:custGeom>
              <a:avLst/>
              <a:gdLst/>
              <a:ahLst/>
              <a:cxnLst/>
              <a:rect l="l" t="t" r="r" b="b"/>
              <a:pathLst>
                <a:path w="971477" h="359289" extrusionOk="0">
                  <a:moveTo>
                    <a:pt x="0" y="102961"/>
                  </a:moveTo>
                  <a:cubicBezTo>
                    <a:pt x="0" y="102961"/>
                    <a:pt x="144553" y="-173264"/>
                    <a:pt x="511684" y="179161"/>
                  </a:cubicBezTo>
                  <a:cubicBezTo>
                    <a:pt x="878815" y="531586"/>
                    <a:pt x="971477" y="258218"/>
                    <a:pt x="971477" y="258218"/>
                  </a:cubicBezTo>
                </a:path>
              </a:pathLst>
            </a:custGeom>
            <a:noFill/>
            <a:ln w="13475" cap="flat" cmpd="sng">
              <a:solidFill>
                <a:srgbClr val="D6D8E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6" name="Google Shape;1777;p30">
              <a:extLst>
                <a:ext uri="{FF2B5EF4-FFF2-40B4-BE49-F238E27FC236}">
                  <a16:creationId xmlns:a16="http://schemas.microsoft.com/office/drawing/2014/main" id="{FAF4B722-F44D-ABEC-BFC1-F6070B369E07}"/>
                </a:ext>
              </a:extLst>
            </p:cNvPr>
            <p:cNvSpPr/>
            <p:nvPr/>
          </p:nvSpPr>
          <p:spPr>
            <a:xfrm rot="19798236">
              <a:off x="6534487" y="3005461"/>
              <a:ext cx="30421" cy="52748"/>
            </a:xfrm>
            <a:custGeom>
              <a:avLst/>
              <a:gdLst/>
              <a:ahLst/>
              <a:cxnLst/>
              <a:rect l="l" t="t" r="r" b="b"/>
              <a:pathLst>
                <a:path w="49989" h="86677" extrusionOk="0">
                  <a:moveTo>
                    <a:pt x="49990" y="43339"/>
                  </a:moveTo>
                  <a:cubicBezTo>
                    <a:pt x="49990" y="67274"/>
                    <a:pt x="38799" y="86677"/>
                    <a:pt x="24995" y="86677"/>
                  </a:cubicBezTo>
                  <a:cubicBezTo>
                    <a:pt x="11191" y="86677"/>
                    <a:pt x="0" y="67274"/>
                    <a:pt x="0" y="43339"/>
                  </a:cubicBezTo>
                  <a:cubicBezTo>
                    <a:pt x="0" y="19403"/>
                    <a:pt x="11191" y="0"/>
                    <a:pt x="24995" y="0"/>
                  </a:cubicBezTo>
                  <a:cubicBezTo>
                    <a:pt x="38799" y="0"/>
                    <a:pt x="49990" y="19403"/>
                    <a:pt x="49990" y="4333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7" name="Google Shape;1778;p30">
              <a:extLst>
                <a:ext uri="{FF2B5EF4-FFF2-40B4-BE49-F238E27FC236}">
                  <a16:creationId xmlns:a16="http://schemas.microsoft.com/office/drawing/2014/main" id="{19912F88-ECB2-4F79-0CCC-AE7AFDC23CF0}"/>
                </a:ext>
              </a:extLst>
            </p:cNvPr>
            <p:cNvSpPr/>
            <p:nvPr/>
          </p:nvSpPr>
          <p:spPr>
            <a:xfrm rot="19798236">
              <a:off x="6376368" y="3005151"/>
              <a:ext cx="30421" cy="52748"/>
            </a:xfrm>
            <a:custGeom>
              <a:avLst/>
              <a:gdLst/>
              <a:ahLst/>
              <a:cxnLst/>
              <a:rect l="l" t="t" r="r" b="b"/>
              <a:pathLst>
                <a:path w="49989" h="86677" extrusionOk="0">
                  <a:moveTo>
                    <a:pt x="49990" y="43339"/>
                  </a:moveTo>
                  <a:cubicBezTo>
                    <a:pt x="49990" y="67274"/>
                    <a:pt x="38799" y="86677"/>
                    <a:pt x="24995" y="86677"/>
                  </a:cubicBezTo>
                  <a:cubicBezTo>
                    <a:pt x="11190" y="86677"/>
                    <a:pt x="0" y="67274"/>
                    <a:pt x="0" y="43339"/>
                  </a:cubicBezTo>
                  <a:cubicBezTo>
                    <a:pt x="0" y="19403"/>
                    <a:pt x="11190" y="0"/>
                    <a:pt x="24995" y="0"/>
                  </a:cubicBezTo>
                  <a:cubicBezTo>
                    <a:pt x="38799" y="0"/>
                    <a:pt x="49990" y="19403"/>
                    <a:pt x="49990" y="4333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8" name="Google Shape;1779;p30">
              <a:extLst>
                <a:ext uri="{FF2B5EF4-FFF2-40B4-BE49-F238E27FC236}">
                  <a16:creationId xmlns:a16="http://schemas.microsoft.com/office/drawing/2014/main" id="{C17F2A38-78FC-13D9-D42A-F53AC13F2EF6}"/>
                </a:ext>
              </a:extLst>
            </p:cNvPr>
            <p:cNvSpPr/>
            <p:nvPr/>
          </p:nvSpPr>
          <p:spPr>
            <a:xfrm rot="19809977">
              <a:off x="6711983" y="3138368"/>
              <a:ext cx="30555" cy="52979"/>
            </a:xfrm>
            <a:custGeom>
              <a:avLst/>
              <a:gdLst/>
              <a:ahLst/>
              <a:cxnLst/>
              <a:rect l="l" t="t" r="r" b="b"/>
              <a:pathLst>
                <a:path w="50162" h="86976" extrusionOk="0">
                  <a:moveTo>
                    <a:pt x="50164" y="43489"/>
                  </a:moveTo>
                  <a:cubicBezTo>
                    <a:pt x="50164" y="67507"/>
                    <a:pt x="38934" y="86977"/>
                    <a:pt x="25082" y="86977"/>
                  </a:cubicBezTo>
                  <a:cubicBezTo>
                    <a:pt x="11231" y="86977"/>
                    <a:pt x="1" y="67507"/>
                    <a:pt x="1" y="43489"/>
                  </a:cubicBezTo>
                  <a:cubicBezTo>
                    <a:pt x="1" y="19471"/>
                    <a:pt x="11231" y="1"/>
                    <a:pt x="25082" y="1"/>
                  </a:cubicBezTo>
                  <a:cubicBezTo>
                    <a:pt x="38934" y="1"/>
                    <a:pt x="50164" y="19471"/>
                    <a:pt x="50164" y="4348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9" name="Google Shape;1780;p30">
              <a:extLst>
                <a:ext uri="{FF2B5EF4-FFF2-40B4-BE49-F238E27FC236}">
                  <a16:creationId xmlns:a16="http://schemas.microsoft.com/office/drawing/2014/main" id="{7B13F15A-F52A-2588-BD7C-7B71C8FB4458}"/>
                </a:ext>
              </a:extLst>
            </p:cNvPr>
            <p:cNvSpPr/>
            <p:nvPr/>
          </p:nvSpPr>
          <p:spPr>
            <a:xfrm rot="19798236">
              <a:off x="6893869" y="3191792"/>
              <a:ext cx="30421" cy="52748"/>
            </a:xfrm>
            <a:custGeom>
              <a:avLst/>
              <a:gdLst/>
              <a:ahLst/>
              <a:cxnLst/>
              <a:rect l="l" t="t" r="r" b="b"/>
              <a:pathLst>
                <a:path w="49989" h="86677" extrusionOk="0">
                  <a:moveTo>
                    <a:pt x="49990" y="43339"/>
                  </a:moveTo>
                  <a:cubicBezTo>
                    <a:pt x="49990" y="67274"/>
                    <a:pt x="38799" y="86678"/>
                    <a:pt x="24995" y="86678"/>
                  </a:cubicBezTo>
                  <a:cubicBezTo>
                    <a:pt x="11190" y="86678"/>
                    <a:pt x="0" y="67274"/>
                    <a:pt x="0" y="43339"/>
                  </a:cubicBezTo>
                  <a:cubicBezTo>
                    <a:pt x="0" y="19403"/>
                    <a:pt x="11190" y="0"/>
                    <a:pt x="24995" y="0"/>
                  </a:cubicBezTo>
                  <a:cubicBezTo>
                    <a:pt x="38799" y="0"/>
                    <a:pt x="49990" y="19403"/>
                    <a:pt x="49990" y="4333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0" name="Google Shape;1781;p30">
              <a:extLst>
                <a:ext uri="{FF2B5EF4-FFF2-40B4-BE49-F238E27FC236}">
                  <a16:creationId xmlns:a16="http://schemas.microsoft.com/office/drawing/2014/main" id="{26D1D4D8-AED3-E8F1-1627-FB7ED700411C}"/>
                </a:ext>
              </a:extLst>
            </p:cNvPr>
            <p:cNvSpPr/>
            <p:nvPr/>
          </p:nvSpPr>
          <p:spPr>
            <a:xfrm>
              <a:off x="5897104" y="2693391"/>
              <a:ext cx="35311" cy="143243"/>
            </a:xfrm>
            <a:custGeom>
              <a:avLst/>
              <a:gdLst/>
              <a:ahLst/>
              <a:cxnLst/>
              <a:rect l="l" t="t" r="r" b="b"/>
              <a:pathLst>
                <a:path w="57973" h="235172" extrusionOk="0">
                  <a:moveTo>
                    <a:pt x="57973" y="235172"/>
                  </a:moveTo>
                  <a:lnTo>
                    <a:pt x="0" y="201549"/>
                  </a:lnTo>
                  <a:lnTo>
                    <a:pt x="0" y="0"/>
                  </a:lnTo>
                  <a:lnTo>
                    <a:pt x="57973" y="33623"/>
                  </a:lnTo>
                  <a:lnTo>
                    <a:pt x="57973" y="235172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1" name="Google Shape;1782;p30">
              <a:extLst>
                <a:ext uri="{FF2B5EF4-FFF2-40B4-BE49-F238E27FC236}">
                  <a16:creationId xmlns:a16="http://schemas.microsoft.com/office/drawing/2014/main" id="{A733F303-5D9E-E0D9-BDED-B95B6D401FBD}"/>
                </a:ext>
              </a:extLst>
            </p:cNvPr>
            <p:cNvSpPr/>
            <p:nvPr/>
          </p:nvSpPr>
          <p:spPr>
            <a:xfrm>
              <a:off x="5994876" y="2706851"/>
              <a:ext cx="35369" cy="186349"/>
            </a:xfrm>
            <a:custGeom>
              <a:avLst/>
              <a:gdLst/>
              <a:ahLst/>
              <a:cxnLst/>
              <a:rect l="l" t="t" r="r" b="b"/>
              <a:pathLst>
                <a:path w="58068" h="305942" extrusionOk="0">
                  <a:moveTo>
                    <a:pt x="58068" y="305943"/>
                  </a:moveTo>
                  <a:lnTo>
                    <a:pt x="0" y="272320"/>
                  </a:lnTo>
                  <a:lnTo>
                    <a:pt x="0" y="0"/>
                  </a:lnTo>
                  <a:lnTo>
                    <a:pt x="58068" y="33623"/>
                  </a:lnTo>
                  <a:lnTo>
                    <a:pt x="58068" y="305943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2" name="Google Shape;1783;p30">
              <a:extLst>
                <a:ext uri="{FF2B5EF4-FFF2-40B4-BE49-F238E27FC236}">
                  <a16:creationId xmlns:a16="http://schemas.microsoft.com/office/drawing/2014/main" id="{242F78EB-F671-680D-36BE-1B2ED07AA1C5}"/>
                </a:ext>
              </a:extLst>
            </p:cNvPr>
            <p:cNvSpPr/>
            <p:nvPr/>
          </p:nvSpPr>
          <p:spPr>
            <a:xfrm>
              <a:off x="6092648" y="2691592"/>
              <a:ext cx="35369" cy="258174"/>
            </a:xfrm>
            <a:custGeom>
              <a:avLst/>
              <a:gdLst/>
              <a:ahLst/>
              <a:cxnLst/>
              <a:rect l="l" t="t" r="r" b="b"/>
              <a:pathLst>
                <a:path w="58067" h="423862" extrusionOk="0">
                  <a:moveTo>
                    <a:pt x="58068" y="423863"/>
                  </a:moveTo>
                  <a:lnTo>
                    <a:pt x="0" y="390335"/>
                  </a:lnTo>
                  <a:lnTo>
                    <a:pt x="0" y="0"/>
                  </a:lnTo>
                  <a:lnTo>
                    <a:pt x="58068" y="33528"/>
                  </a:lnTo>
                  <a:lnTo>
                    <a:pt x="58068" y="423863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3" name="Google Shape;1784;p30">
              <a:extLst>
                <a:ext uri="{FF2B5EF4-FFF2-40B4-BE49-F238E27FC236}">
                  <a16:creationId xmlns:a16="http://schemas.microsoft.com/office/drawing/2014/main" id="{4895F503-F890-1172-9C2B-FF0905EF6C49}"/>
                </a:ext>
              </a:extLst>
            </p:cNvPr>
            <p:cNvSpPr/>
            <p:nvPr/>
          </p:nvSpPr>
          <p:spPr>
            <a:xfrm>
              <a:off x="6190420" y="2690664"/>
              <a:ext cx="35369" cy="315669"/>
            </a:xfrm>
            <a:custGeom>
              <a:avLst/>
              <a:gdLst/>
              <a:ahLst/>
              <a:cxnLst/>
              <a:rect l="l" t="t" r="r" b="b"/>
              <a:pathLst>
                <a:path w="58068" h="518255" extrusionOk="0">
                  <a:moveTo>
                    <a:pt x="58068" y="518255"/>
                  </a:moveTo>
                  <a:lnTo>
                    <a:pt x="0" y="484727"/>
                  </a:lnTo>
                  <a:lnTo>
                    <a:pt x="0" y="0"/>
                  </a:lnTo>
                  <a:lnTo>
                    <a:pt x="58068" y="33528"/>
                  </a:lnTo>
                  <a:lnTo>
                    <a:pt x="58068" y="518255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4" name="Google Shape;1785;p30">
              <a:extLst>
                <a:ext uri="{FF2B5EF4-FFF2-40B4-BE49-F238E27FC236}">
                  <a16:creationId xmlns:a16="http://schemas.microsoft.com/office/drawing/2014/main" id="{48AA4D56-9D59-8E93-3FA3-72E819E8E09A}"/>
                </a:ext>
              </a:extLst>
            </p:cNvPr>
            <p:cNvSpPr/>
            <p:nvPr/>
          </p:nvSpPr>
          <p:spPr>
            <a:xfrm>
              <a:off x="6498034" y="4102038"/>
              <a:ext cx="60376" cy="92304"/>
            </a:xfrm>
            <a:custGeom>
              <a:avLst/>
              <a:gdLst/>
              <a:ahLst/>
              <a:cxnLst/>
              <a:rect l="l" t="t" r="r" b="b"/>
              <a:pathLst>
                <a:path w="99124" h="151542" extrusionOk="0">
                  <a:moveTo>
                    <a:pt x="16347" y="151543"/>
                  </a:moveTo>
                  <a:lnTo>
                    <a:pt x="99124" y="104204"/>
                  </a:lnTo>
                  <a:lnTo>
                    <a:pt x="0" y="0"/>
                  </a:lnTo>
                  <a:lnTo>
                    <a:pt x="16347" y="151543"/>
                  </a:lnTo>
                  <a:close/>
                </a:path>
              </a:pathLst>
            </a:custGeom>
            <a:solidFill>
              <a:srgbClr val="9EA2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5" name="Google Shape;1786;p30">
              <a:extLst>
                <a:ext uri="{FF2B5EF4-FFF2-40B4-BE49-F238E27FC236}">
                  <a16:creationId xmlns:a16="http://schemas.microsoft.com/office/drawing/2014/main" id="{2E135DA2-B916-71B6-DDB8-EC4291CE7DCF}"/>
                </a:ext>
              </a:extLst>
            </p:cNvPr>
            <p:cNvSpPr/>
            <p:nvPr/>
          </p:nvSpPr>
          <p:spPr>
            <a:xfrm>
              <a:off x="6092995" y="3869797"/>
              <a:ext cx="42200" cy="83196"/>
            </a:xfrm>
            <a:custGeom>
              <a:avLst/>
              <a:gdLst/>
              <a:ahLst/>
              <a:cxnLst/>
              <a:rect l="l" t="t" r="r" b="b"/>
              <a:pathLst>
                <a:path w="69282" h="136588" extrusionOk="0">
                  <a:moveTo>
                    <a:pt x="0" y="136588"/>
                  </a:moveTo>
                  <a:lnTo>
                    <a:pt x="69283" y="98298"/>
                  </a:lnTo>
                  <a:lnTo>
                    <a:pt x="42672" y="0"/>
                  </a:lnTo>
                  <a:lnTo>
                    <a:pt x="0" y="136588"/>
                  </a:lnTo>
                  <a:close/>
                </a:path>
              </a:pathLst>
            </a:custGeom>
            <a:solidFill>
              <a:srgbClr val="9EA2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4" name="Google Shape;1926;p30">
              <a:extLst>
                <a:ext uri="{FF2B5EF4-FFF2-40B4-BE49-F238E27FC236}">
                  <a16:creationId xmlns:a16="http://schemas.microsoft.com/office/drawing/2014/main" id="{96B414D6-358F-2E88-3ADA-4BB382B0E4FC}"/>
                </a:ext>
              </a:extLst>
            </p:cNvPr>
            <p:cNvSpPr/>
            <p:nvPr/>
          </p:nvSpPr>
          <p:spPr>
            <a:xfrm>
              <a:off x="6663477" y="4545925"/>
              <a:ext cx="504895" cy="292172"/>
            </a:xfrm>
            <a:custGeom>
              <a:avLst/>
              <a:gdLst/>
              <a:ahLst/>
              <a:cxnLst/>
              <a:rect l="l" t="t" r="r" b="b"/>
              <a:pathLst>
                <a:path w="828920" h="479679" extrusionOk="0">
                  <a:moveTo>
                    <a:pt x="828920" y="239840"/>
                  </a:moveTo>
                  <a:cubicBezTo>
                    <a:pt x="828920" y="372299"/>
                    <a:pt x="643360" y="479679"/>
                    <a:pt x="414460" y="479679"/>
                  </a:cubicBezTo>
                  <a:cubicBezTo>
                    <a:pt x="185560" y="479679"/>
                    <a:pt x="0" y="372299"/>
                    <a:pt x="0" y="239840"/>
                  </a:cubicBezTo>
                  <a:cubicBezTo>
                    <a:pt x="0" y="107380"/>
                    <a:pt x="185560" y="0"/>
                    <a:pt x="414460" y="0"/>
                  </a:cubicBezTo>
                  <a:cubicBezTo>
                    <a:pt x="643360" y="0"/>
                    <a:pt x="828920" y="107380"/>
                    <a:pt x="828920" y="23984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5" name="Google Shape;1927;p30">
              <a:extLst>
                <a:ext uri="{FF2B5EF4-FFF2-40B4-BE49-F238E27FC236}">
                  <a16:creationId xmlns:a16="http://schemas.microsoft.com/office/drawing/2014/main" id="{4955F210-9248-5A79-6398-3613E1DB051A}"/>
                </a:ext>
              </a:extLst>
            </p:cNvPr>
            <p:cNvSpPr/>
            <p:nvPr/>
          </p:nvSpPr>
          <p:spPr>
            <a:xfrm>
              <a:off x="6804434" y="3158787"/>
              <a:ext cx="283506" cy="415794"/>
            </a:xfrm>
            <a:custGeom>
              <a:avLst/>
              <a:gdLst/>
              <a:ahLst/>
              <a:cxnLst/>
              <a:rect l="l" t="t" r="r" b="b"/>
              <a:pathLst>
                <a:path w="465451" h="682637" extrusionOk="0">
                  <a:moveTo>
                    <a:pt x="164035" y="22597"/>
                  </a:moveTo>
                  <a:cubicBezTo>
                    <a:pt x="182568" y="-7216"/>
                    <a:pt x="324079" y="-26837"/>
                    <a:pt x="370648" y="93368"/>
                  </a:cubicBezTo>
                  <a:cubicBezTo>
                    <a:pt x="388325" y="138898"/>
                    <a:pt x="385569" y="255293"/>
                    <a:pt x="400299" y="328540"/>
                  </a:cubicBezTo>
                  <a:cubicBezTo>
                    <a:pt x="415030" y="401788"/>
                    <a:pt x="449909" y="442840"/>
                    <a:pt x="462359" y="502562"/>
                  </a:cubicBezTo>
                  <a:cubicBezTo>
                    <a:pt x="474809" y="562284"/>
                    <a:pt x="454471" y="661534"/>
                    <a:pt x="311724" y="679060"/>
                  </a:cubicBezTo>
                  <a:cubicBezTo>
                    <a:pt x="168977" y="696586"/>
                    <a:pt x="59209" y="646390"/>
                    <a:pt x="25470" y="600765"/>
                  </a:cubicBezTo>
                  <a:cubicBezTo>
                    <a:pt x="-8268" y="555140"/>
                    <a:pt x="-8934" y="457890"/>
                    <a:pt x="26135" y="406169"/>
                  </a:cubicBezTo>
                  <a:cubicBezTo>
                    <a:pt x="61204" y="354448"/>
                    <a:pt x="87720" y="311776"/>
                    <a:pt x="86865" y="244244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6" name="Google Shape;1928;p30">
              <a:extLst>
                <a:ext uri="{FF2B5EF4-FFF2-40B4-BE49-F238E27FC236}">
                  <a16:creationId xmlns:a16="http://schemas.microsoft.com/office/drawing/2014/main" id="{D0F71D59-58FB-98A4-372A-6E4603584547}"/>
                </a:ext>
              </a:extLst>
            </p:cNvPr>
            <p:cNvSpPr/>
            <p:nvPr/>
          </p:nvSpPr>
          <p:spPr>
            <a:xfrm>
              <a:off x="6795673" y="3457924"/>
              <a:ext cx="52844" cy="307539"/>
            </a:xfrm>
            <a:custGeom>
              <a:avLst/>
              <a:gdLst/>
              <a:ahLst/>
              <a:cxnLst/>
              <a:rect l="l" t="t" r="r" b="b"/>
              <a:pathLst>
                <a:path w="86758" h="504907" extrusionOk="0">
                  <a:moveTo>
                    <a:pt x="8870" y="34023"/>
                  </a:moveTo>
                  <a:cubicBezTo>
                    <a:pt x="8870" y="34023"/>
                    <a:pt x="-24678" y="271196"/>
                    <a:pt x="38712" y="439789"/>
                  </a:cubicBezTo>
                  <a:cubicBezTo>
                    <a:pt x="102102" y="608381"/>
                    <a:pt x="84520" y="396355"/>
                    <a:pt x="84520" y="396355"/>
                  </a:cubicBezTo>
                  <a:lnTo>
                    <a:pt x="69314" y="345967"/>
                  </a:lnTo>
                  <a:cubicBezTo>
                    <a:pt x="69314" y="345967"/>
                    <a:pt x="56579" y="152038"/>
                    <a:pt x="61807" y="104508"/>
                  </a:cubicBezTo>
                  <a:cubicBezTo>
                    <a:pt x="67033" y="56979"/>
                    <a:pt x="65798" y="16116"/>
                    <a:pt x="69314" y="12306"/>
                  </a:cubicBezTo>
                  <a:cubicBezTo>
                    <a:pt x="72831" y="8497"/>
                    <a:pt x="56674" y="972"/>
                    <a:pt x="50307" y="19"/>
                  </a:cubicBezTo>
                  <a:cubicBezTo>
                    <a:pt x="43939" y="-933"/>
                    <a:pt x="8870" y="34023"/>
                    <a:pt x="8870" y="34023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7" name="Google Shape;1929;p30">
              <a:extLst>
                <a:ext uri="{FF2B5EF4-FFF2-40B4-BE49-F238E27FC236}">
                  <a16:creationId xmlns:a16="http://schemas.microsoft.com/office/drawing/2014/main" id="{CA1C7CA3-DF09-3AC1-A4EE-B826F47F3BD7}"/>
                </a:ext>
              </a:extLst>
            </p:cNvPr>
            <p:cNvSpPr/>
            <p:nvPr/>
          </p:nvSpPr>
          <p:spPr>
            <a:xfrm>
              <a:off x="6826203" y="3154914"/>
              <a:ext cx="135047" cy="167969"/>
            </a:xfrm>
            <a:custGeom>
              <a:avLst/>
              <a:gdLst/>
              <a:ahLst/>
              <a:cxnLst/>
              <a:rect l="l" t="t" r="r" b="b"/>
              <a:pathLst>
                <a:path w="221715" h="275766" extrusionOk="0">
                  <a:moveTo>
                    <a:pt x="221716" y="8191"/>
                  </a:moveTo>
                  <a:cubicBezTo>
                    <a:pt x="221716" y="8191"/>
                    <a:pt x="115178" y="-22575"/>
                    <a:pt x="50648" y="35147"/>
                  </a:cubicBezTo>
                  <a:cubicBezTo>
                    <a:pt x="-8371" y="87915"/>
                    <a:pt x="-3429" y="159734"/>
                    <a:pt x="5125" y="193452"/>
                  </a:cubicBezTo>
                  <a:cubicBezTo>
                    <a:pt x="13678" y="227171"/>
                    <a:pt x="30975" y="273176"/>
                    <a:pt x="57681" y="275748"/>
                  </a:cubicBezTo>
                  <a:cubicBezTo>
                    <a:pt x="84386" y="278320"/>
                    <a:pt x="221716" y="8191"/>
                    <a:pt x="221716" y="819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8" name="Google Shape;1930;p30">
              <a:extLst>
                <a:ext uri="{FF2B5EF4-FFF2-40B4-BE49-F238E27FC236}">
                  <a16:creationId xmlns:a16="http://schemas.microsoft.com/office/drawing/2014/main" id="{44180C6C-FF0D-9136-C0D2-E367C0EC6752}"/>
                </a:ext>
              </a:extLst>
            </p:cNvPr>
            <p:cNvSpPr/>
            <p:nvPr/>
          </p:nvSpPr>
          <p:spPr>
            <a:xfrm>
              <a:off x="6852309" y="3337319"/>
              <a:ext cx="167474" cy="187814"/>
            </a:xfrm>
            <a:custGeom>
              <a:avLst/>
              <a:gdLst/>
              <a:ahLst/>
              <a:cxnLst/>
              <a:rect l="l" t="t" r="r" b="b"/>
              <a:pathLst>
                <a:path w="274953" h="308347" extrusionOk="0">
                  <a:moveTo>
                    <a:pt x="219342" y="0"/>
                  </a:moveTo>
                  <a:cubicBezTo>
                    <a:pt x="219342" y="0"/>
                    <a:pt x="212310" y="119063"/>
                    <a:pt x="214495" y="127825"/>
                  </a:cubicBezTo>
                  <a:cubicBezTo>
                    <a:pt x="216681" y="136588"/>
                    <a:pt x="261159" y="144971"/>
                    <a:pt x="273609" y="155353"/>
                  </a:cubicBezTo>
                  <a:cubicBezTo>
                    <a:pt x="286059" y="165735"/>
                    <a:pt x="208983" y="286512"/>
                    <a:pt x="169828" y="304419"/>
                  </a:cubicBezTo>
                  <a:cubicBezTo>
                    <a:pt x="130672" y="322326"/>
                    <a:pt x="9308" y="276606"/>
                    <a:pt x="945" y="216122"/>
                  </a:cubicBezTo>
                  <a:cubicBezTo>
                    <a:pt x="-6848" y="160401"/>
                    <a:pt x="35634" y="117158"/>
                    <a:pt x="51981" y="101822"/>
                  </a:cubicBezTo>
                  <a:cubicBezTo>
                    <a:pt x="63100" y="100841"/>
                    <a:pt x="74276" y="100555"/>
                    <a:pt x="85434" y="100965"/>
                  </a:cubicBezTo>
                  <a:lnTo>
                    <a:pt x="89045" y="43243"/>
                  </a:lnTo>
                  <a:cubicBezTo>
                    <a:pt x="142457" y="26575"/>
                    <a:pt x="219342" y="0"/>
                    <a:pt x="219342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9" name="Google Shape;1931;p30">
              <a:extLst>
                <a:ext uri="{FF2B5EF4-FFF2-40B4-BE49-F238E27FC236}">
                  <a16:creationId xmlns:a16="http://schemas.microsoft.com/office/drawing/2014/main" id="{B99F86D1-7C4D-3647-0536-B504DFBC6F78}"/>
                </a:ext>
              </a:extLst>
            </p:cNvPr>
            <p:cNvSpPr/>
            <p:nvPr/>
          </p:nvSpPr>
          <p:spPr>
            <a:xfrm>
              <a:off x="6803862" y="3398632"/>
              <a:ext cx="243920" cy="281289"/>
            </a:xfrm>
            <a:custGeom>
              <a:avLst/>
              <a:gdLst/>
              <a:ahLst/>
              <a:cxnLst/>
              <a:rect l="l" t="t" r="r" b="b"/>
              <a:pathLst>
                <a:path w="400459" h="461811" extrusionOk="0">
                  <a:moveTo>
                    <a:pt x="315417" y="38688"/>
                  </a:moveTo>
                  <a:cubicBezTo>
                    <a:pt x="348776" y="43832"/>
                    <a:pt x="386981" y="61739"/>
                    <a:pt x="392208" y="80027"/>
                  </a:cubicBezTo>
                  <a:cubicBezTo>
                    <a:pt x="398290" y="101363"/>
                    <a:pt x="411216" y="202042"/>
                    <a:pt x="382704" y="278718"/>
                  </a:cubicBezTo>
                  <a:cubicBezTo>
                    <a:pt x="354193" y="355394"/>
                    <a:pt x="334330" y="404067"/>
                    <a:pt x="317793" y="437024"/>
                  </a:cubicBezTo>
                  <a:cubicBezTo>
                    <a:pt x="317793" y="437024"/>
                    <a:pt x="173431" y="499126"/>
                    <a:pt x="57009" y="426737"/>
                  </a:cubicBezTo>
                  <a:cubicBezTo>
                    <a:pt x="57009" y="426737"/>
                    <a:pt x="49026" y="344631"/>
                    <a:pt x="48456" y="300721"/>
                  </a:cubicBezTo>
                  <a:cubicBezTo>
                    <a:pt x="-58937" y="206804"/>
                    <a:pt x="32870" y="91171"/>
                    <a:pt x="123916" y="969"/>
                  </a:cubicBezTo>
                  <a:cubicBezTo>
                    <a:pt x="134807" y="-136"/>
                    <a:pt x="145784" y="-298"/>
                    <a:pt x="156704" y="493"/>
                  </a:cubicBezTo>
                  <a:cubicBezTo>
                    <a:pt x="156704" y="493"/>
                    <a:pt x="75447" y="96791"/>
                    <a:pt x="131899" y="151464"/>
                  </a:cubicBezTo>
                  <a:cubicBezTo>
                    <a:pt x="252693" y="114793"/>
                    <a:pt x="276737" y="60405"/>
                    <a:pt x="315417" y="3868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0" name="Google Shape;1932;p30">
              <a:extLst>
                <a:ext uri="{FF2B5EF4-FFF2-40B4-BE49-F238E27FC236}">
                  <a16:creationId xmlns:a16="http://schemas.microsoft.com/office/drawing/2014/main" id="{6BC2531B-7DC6-5976-2E94-7020522F74CD}"/>
                </a:ext>
              </a:extLst>
            </p:cNvPr>
            <p:cNvSpPr/>
            <p:nvPr/>
          </p:nvSpPr>
          <p:spPr>
            <a:xfrm>
              <a:off x="6847175" y="3168388"/>
              <a:ext cx="179572" cy="221900"/>
            </a:xfrm>
            <a:custGeom>
              <a:avLst/>
              <a:gdLst/>
              <a:ahLst/>
              <a:cxnLst/>
              <a:rect l="l" t="t" r="r" b="b"/>
              <a:pathLst>
                <a:path w="294816" h="364308" extrusionOk="0">
                  <a:moveTo>
                    <a:pt x="6143" y="129898"/>
                  </a:moveTo>
                  <a:lnTo>
                    <a:pt x="6143" y="129898"/>
                  </a:lnTo>
                  <a:cubicBezTo>
                    <a:pt x="18118" y="53698"/>
                    <a:pt x="73240" y="-4405"/>
                    <a:pt x="151931" y="263"/>
                  </a:cubicBezTo>
                  <a:cubicBezTo>
                    <a:pt x="235318" y="4873"/>
                    <a:pt x="299183" y="76348"/>
                    <a:pt x="294583" y="159921"/>
                  </a:cubicBezTo>
                  <a:cubicBezTo>
                    <a:pt x="291970" y="207365"/>
                    <a:pt x="267307" y="250837"/>
                    <a:pt x="227961" y="277345"/>
                  </a:cubicBezTo>
                  <a:cubicBezTo>
                    <a:pt x="225244" y="288937"/>
                    <a:pt x="221157" y="300157"/>
                    <a:pt x="215797" y="310778"/>
                  </a:cubicBezTo>
                  <a:cubicBezTo>
                    <a:pt x="187855" y="343353"/>
                    <a:pt x="113916" y="363927"/>
                    <a:pt x="89492" y="364308"/>
                  </a:cubicBezTo>
                  <a:cubicBezTo>
                    <a:pt x="68298" y="364308"/>
                    <a:pt x="50146" y="344782"/>
                    <a:pt x="30283" y="311921"/>
                  </a:cubicBezTo>
                  <a:cubicBezTo>
                    <a:pt x="-10774" y="243436"/>
                    <a:pt x="-319" y="167617"/>
                    <a:pt x="6143" y="129898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1" name="Google Shape;1933;p30">
              <a:extLst>
                <a:ext uri="{FF2B5EF4-FFF2-40B4-BE49-F238E27FC236}">
                  <a16:creationId xmlns:a16="http://schemas.microsoft.com/office/drawing/2014/main" id="{6B979A95-6F6E-22D0-CD8E-3126FBD834DC}"/>
                </a:ext>
              </a:extLst>
            </p:cNvPr>
            <p:cNvSpPr/>
            <p:nvPr/>
          </p:nvSpPr>
          <p:spPr>
            <a:xfrm>
              <a:off x="6854159" y="3167471"/>
              <a:ext cx="180650" cy="169848"/>
            </a:xfrm>
            <a:custGeom>
              <a:avLst/>
              <a:gdLst/>
              <a:ahLst/>
              <a:cxnLst/>
              <a:rect l="l" t="t" r="r" b="b"/>
              <a:pathLst>
                <a:path w="296585" h="278850" extrusionOk="0">
                  <a:moveTo>
                    <a:pt x="164891" y="3197"/>
                  </a:moveTo>
                  <a:cubicBezTo>
                    <a:pt x="220108" y="13961"/>
                    <a:pt x="265441" y="29582"/>
                    <a:pt x="280457" y="83874"/>
                  </a:cubicBezTo>
                  <a:cubicBezTo>
                    <a:pt x="290721" y="121307"/>
                    <a:pt x="304121" y="192554"/>
                    <a:pt x="291386" y="222653"/>
                  </a:cubicBezTo>
                  <a:lnTo>
                    <a:pt x="283403" y="244370"/>
                  </a:lnTo>
                  <a:lnTo>
                    <a:pt x="216876" y="278851"/>
                  </a:lnTo>
                  <a:cubicBezTo>
                    <a:pt x="216876" y="278851"/>
                    <a:pt x="185704" y="252848"/>
                    <a:pt x="195398" y="176457"/>
                  </a:cubicBezTo>
                  <a:cubicBezTo>
                    <a:pt x="194980" y="166227"/>
                    <a:pt x="191692" y="156321"/>
                    <a:pt x="185894" y="147882"/>
                  </a:cubicBezTo>
                  <a:cubicBezTo>
                    <a:pt x="181580" y="140729"/>
                    <a:pt x="178367" y="132956"/>
                    <a:pt x="176390" y="124832"/>
                  </a:cubicBezTo>
                  <a:cubicBezTo>
                    <a:pt x="168531" y="104162"/>
                    <a:pt x="153001" y="87332"/>
                    <a:pt x="133053" y="77873"/>
                  </a:cubicBezTo>
                  <a:cubicBezTo>
                    <a:pt x="83348" y="49870"/>
                    <a:pt x="10454" y="74063"/>
                    <a:pt x="0" y="84160"/>
                  </a:cubicBezTo>
                  <a:cubicBezTo>
                    <a:pt x="33929" y="14627"/>
                    <a:pt x="100645" y="-9376"/>
                    <a:pt x="164891" y="319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2" name="Google Shape;1934;p30">
              <a:extLst>
                <a:ext uri="{FF2B5EF4-FFF2-40B4-BE49-F238E27FC236}">
                  <a16:creationId xmlns:a16="http://schemas.microsoft.com/office/drawing/2014/main" id="{490BC310-764D-77C8-3F60-884E45F25578}"/>
                </a:ext>
              </a:extLst>
            </p:cNvPr>
            <p:cNvSpPr/>
            <p:nvPr/>
          </p:nvSpPr>
          <p:spPr>
            <a:xfrm>
              <a:off x="6884086" y="4637762"/>
              <a:ext cx="141867" cy="108514"/>
            </a:xfrm>
            <a:custGeom>
              <a:avLst/>
              <a:gdLst/>
              <a:ahLst/>
              <a:cxnLst/>
              <a:rect l="l" t="t" r="r" b="b"/>
              <a:pathLst>
                <a:path w="232912" h="178155" extrusionOk="0">
                  <a:moveTo>
                    <a:pt x="216022" y="5"/>
                  </a:moveTo>
                  <a:cubicBezTo>
                    <a:pt x="188081" y="22769"/>
                    <a:pt x="144649" y="7053"/>
                    <a:pt x="142558" y="9053"/>
                  </a:cubicBezTo>
                  <a:cubicBezTo>
                    <a:pt x="114047" y="37628"/>
                    <a:pt x="71755" y="62489"/>
                    <a:pt x="40202" y="87444"/>
                  </a:cubicBezTo>
                  <a:cubicBezTo>
                    <a:pt x="22810" y="101160"/>
                    <a:pt x="-4276" y="119543"/>
                    <a:pt x="571" y="145927"/>
                  </a:cubicBezTo>
                  <a:cubicBezTo>
                    <a:pt x="9410" y="193076"/>
                    <a:pt x="84775" y="178598"/>
                    <a:pt x="113191" y="164120"/>
                  </a:cubicBezTo>
                  <a:cubicBezTo>
                    <a:pt x="141608" y="149642"/>
                    <a:pt x="164797" y="126020"/>
                    <a:pt x="191692" y="109066"/>
                  </a:cubicBezTo>
                  <a:cubicBezTo>
                    <a:pt x="210700" y="97064"/>
                    <a:pt x="229708" y="90873"/>
                    <a:pt x="232749" y="66584"/>
                  </a:cubicBezTo>
                  <a:cubicBezTo>
                    <a:pt x="234555" y="51916"/>
                    <a:pt x="220964" y="-567"/>
                    <a:pt x="21602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3" name="Google Shape;1935;p30">
              <a:extLst>
                <a:ext uri="{FF2B5EF4-FFF2-40B4-BE49-F238E27FC236}">
                  <a16:creationId xmlns:a16="http://schemas.microsoft.com/office/drawing/2014/main" id="{94BA3DF4-1918-AA77-334C-09102046910F}"/>
                </a:ext>
              </a:extLst>
            </p:cNvPr>
            <p:cNvSpPr/>
            <p:nvPr/>
          </p:nvSpPr>
          <p:spPr>
            <a:xfrm>
              <a:off x="6884665" y="4672401"/>
              <a:ext cx="141253" cy="73839"/>
            </a:xfrm>
            <a:custGeom>
              <a:avLst/>
              <a:gdLst/>
              <a:ahLst/>
              <a:cxnLst/>
              <a:rect l="l" t="t" r="r" b="b"/>
              <a:pathLst>
                <a:path w="231905" h="121227" extrusionOk="0">
                  <a:moveTo>
                    <a:pt x="231417" y="0"/>
                  </a:moveTo>
                  <a:cubicBezTo>
                    <a:pt x="227711" y="23241"/>
                    <a:pt x="209083" y="29623"/>
                    <a:pt x="190076" y="41434"/>
                  </a:cubicBezTo>
                  <a:cubicBezTo>
                    <a:pt x="162705" y="58483"/>
                    <a:pt x="138660" y="83058"/>
                    <a:pt x="110244" y="97441"/>
                  </a:cubicBezTo>
                  <a:cubicBezTo>
                    <a:pt x="84013" y="110776"/>
                    <a:pt x="18437" y="124015"/>
                    <a:pt x="0" y="90392"/>
                  </a:cubicBezTo>
                  <a:cubicBezTo>
                    <a:pt x="10074" y="135826"/>
                    <a:pt x="84108" y="121539"/>
                    <a:pt x="112240" y="107251"/>
                  </a:cubicBezTo>
                  <a:cubicBezTo>
                    <a:pt x="140371" y="92964"/>
                    <a:pt x="163845" y="69151"/>
                    <a:pt x="190741" y="52197"/>
                  </a:cubicBezTo>
                  <a:cubicBezTo>
                    <a:pt x="209748" y="40196"/>
                    <a:pt x="228756" y="34004"/>
                    <a:pt x="231797" y="9715"/>
                  </a:cubicBezTo>
                  <a:cubicBezTo>
                    <a:pt x="232025" y="6477"/>
                    <a:pt x="231892" y="3219"/>
                    <a:pt x="2314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4" name="Google Shape;1936;p30">
              <a:extLst>
                <a:ext uri="{FF2B5EF4-FFF2-40B4-BE49-F238E27FC236}">
                  <a16:creationId xmlns:a16="http://schemas.microsoft.com/office/drawing/2014/main" id="{736741BC-84B7-FE12-0A67-608A4D7C26AA}"/>
                </a:ext>
              </a:extLst>
            </p:cNvPr>
            <p:cNvSpPr/>
            <p:nvPr/>
          </p:nvSpPr>
          <p:spPr>
            <a:xfrm>
              <a:off x="6776615" y="4613859"/>
              <a:ext cx="130152" cy="100847"/>
            </a:xfrm>
            <a:custGeom>
              <a:avLst/>
              <a:gdLst/>
              <a:ahLst/>
              <a:cxnLst/>
              <a:rect l="l" t="t" r="r" b="b"/>
              <a:pathLst>
                <a:path w="213680" h="165568" extrusionOk="0">
                  <a:moveTo>
                    <a:pt x="196496" y="5"/>
                  </a:moveTo>
                  <a:cubicBezTo>
                    <a:pt x="170931" y="20864"/>
                    <a:pt x="132345" y="9530"/>
                    <a:pt x="130445" y="11054"/>
                  </a:cubicBezTo>
                  <a:cubicBezTo>
                    <a:pt x="104404" y="37247"/>
                    <a:pt x="65819" y="59726"/>
                    <a:pt x="36927" y="82491"/>
                  </a:cubicBezTo>
                  <a:cubicBezTo>
                    <a:pt x="20961" y="95064"/>
                    <a:pt x="-3939" y="111924"/>
                    <a:pt x="528" y="136022"/>
                  </a:cubicBezTo>
                  <a:cubicBezTo>
                    <a:pt x="8606" y="179265"/>
                    <a:pt x="77604" y="165930"/>
                    <a:pt x="103644" y="152786"/>
                  </a:cubicBezTo>
                  <a:cubicBezTo>
                    <a:pt x="129684" y="139641"/>
                    <a:pt x="151163" y="117638"/>
                    <a:pt x="175588" y="102303"/>
                  </a:cubicBezTo>
                  <a:cubicBezTo>
                    <a:pt x="193170" y="91350"/>
                    <a:pt x="210466" y="85634"/>
                    <a:pt x="213603" y="63441"/>
                  </a:cubicBezTo>
                  <a:cubicBezTo>
                    <a:pt x="214838" y="50011"/>
                    <a:pt x="201058" y="-567"/>
                    <a:pt x="196496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5" name="Google Shape;1937;p30">
              <a:extLst>
                <a:ext uri="{FF2B5EF4-FFF2-40B4-BE49-F238E27FC236}">
                  <a16:creationId xmlns:a16="http://schemas.microsoft.com/office/drawing/2014/main" id="{B335A079-60F4-C453-9374-4FF0FA4E64A1}"/>
                </a:ext>
              </a:extLst>
            </p:cNvPr>
            <p:cNvSpPr/>
            <p:nvPr/>
          </p:nvSpPr>
          <p:spPr>
            <a:xfrm>
              <a:off x="6777053" y="4647047"/>
              <a:ext cx="129589" cy="67697"/>
            </a:xfrm>
            <a:custGeom>
              <a:avLst/>
              <a:gdLst/>
              <a:ahLst/>
              <a:cxnLst/>
              <a:rect l="l" t="t" r="r" b="b"/>
              <a:pathLst>
                <a:path w="212755" h="111143" extrusionOk="0">
                  <a:moveTo>
                    <a:pt x="212124" y="0"/>
                  </a:moveTo>
                  <a:cubicBezTo>
                    <a:pt x="208798" y="21241"/>
                    <a:pt x="191691" y="27146"/>
                    <a:pt x="174109" y="38100"/>
                  </a:cubicBezTo>
                  <a:cubicBezTo>
                    <a:pt x="149019" y="53721"/>
                    <a:pt x="126590" y="76200"/>
                    <a:pt x="100930" y="89344"/>
                  </a:cubicBezTo>
                  <a:cubicBezTo>
                    <a:pt x="76886" y="101632"/>
                    <a:pt x="16917" y="113728"/>
                    <a:pt x="0" y="82867"/>
                  </a:cubicBezTo>
                  <a:cubicBezTo>
                    <a:pt x="9504" y="124492"/>
                    <a:pt x="76980" y="111442"/>
                    <a:pt x="102736" y="98393"/>
                  </a:cubicBezTo>
                  <a:cubicBezTo>
                    <a:pt x="128491" y="85344"/>
                    <a:pt x="150255" y="63246"/>
                    <a:pt x="174679" y="47911"/>
                  </a:cubicBezTo>
                  <a:cubicBezTo>
                    <a:pt x="192261" y="36957"/>
                    <a:pt x="209558" y="31242"/>
                    <a:pt x="212694" y="9049"/>
                  </a:cubicBezTo>
                  <a:cubicBezTo>
                    <a:pt x="212866" y="6020"/>
                    <a:pt x="212676" y="2981"/>
                    <a:pt x="21212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6" name="Google Shape;1938;p30">
              <a:extLst>
                <a:ext uri="{FF2B5EF4-FFF2-40B4-BE49-F238E27FC236}">
                  <a16:creationId xmlns:a16="http://schemas.microsoft.com/office/drawing/2014/main" id="{9628807F-2398-D926-56AC-586B9E54EA1F}"/>
                </a:ext>
              </a:extLst>
            </p:cNvPr>
            <p:cNvSpPr/>
            <p:nvPr/>
          </p:nvSpPr>
          <p:spPr>
            <a:xfrm>
              <a:off x="6797642" y="3676427"/>
              <a:ext cx="277645" cy="971650"/>
            </a:xfrm>
            <a:custGeom>
              <a:avLst/>
              <a:gdLst/>
              <a:ahLst/>
              <a:cxnLst/>
              <a:rect l="l" t="t" r="r" b="b"/>
              <a:pathLst>
                <a:path w="455829" h="1595222" extrusionOk="0">
                  <a:moveTo>
                    <a:pt x="11434" y="236696"/>
                  </a:moveTo>
                  <a:cubicBezTo>
                    <a:pt x="23694" y="140208"/>
                    <a:pt x="58953" y="0"/>
                    <a:pt x="58953" y="0"/>
                  </a:cubicBezTo>
                  <a:cubicBezTo>
                    <a:pt x="92720" y="15859"/>
                    <a:pt x="129281" y="24889"/>
                    <a:pt x="166536" y="26575"/>
                  </a:cubicBezTo>
                  <a:cubicBezTo>
                    <a:pt x="228691" y="29718"/>
                    <a:pt x="328101" y="10859"/>
                    <a:pt x="328101" y="10859"/>
                  </a:cubicBezTo>
                  <a:cubicBezTo>
                    <a:pt x="345540" y="41281"/>
                    <a:pt x="364576" y="70752"/>
                    <a:pt x="385123" y="99155"/>
                  </a:cubicBezTo>
                  <a:cubicBezTo>
                    <a:pt x="412875" y="137731"/>
                    <a:pt x="466856" y="222409"/>
                    <a:pt x="453836" y="370332"/>
                  </a:cubicBezTo>
                  <a:cubicBezTo>
                    <a:pt x="445282" y="467011"/>
                    <a:pt x="391301" y="877443"/>
                    <a:pt x="391301" y="877443"/>
                  </a:cubicBezTo>
                  <a:cubicBezTo>
                    <a:pt x="412295" y="946490"/>
                    <a:pt x="423452" y="1018156"/>
                    <a:pt x="424469" y="1090327"/>
                  </a:cubicBezTo>
                  <a:cubicBezTo>
                    <a:pt x="423899" y="1150048"/>
                    <a:pt x="408218" y="1251490"/>
                    <a:pt x="390635" y="1345311"/>
                  </a:cubicBezTo>
                  <a:lnTo>
                    <a:pt x="358418" y="1578293"/>
                  </a:lnTo>
                  <a:cubicBezTo>
                    <a:pt x="358418" y="1578293"/>
                    <a:pt x="315556" y="1609344"/>
                    <a:pt x="284953" y="1587341"/>
                  </a:cubicBezTo>
                  <a:lnTo>
                    <a:pt x="288850" y="1359408"/>
                  </a:lnTo>
                  <a:cubicBezTo>
                    <a:pt x="285049" y="1303592"/>
                    <a:pt x="279346" y="1221296"/>
                    <a:pt x="276020" y="1168908"/>
                  </a:cubicBezTo>
                  <a:cubicBezTo>
                    <a:pt x="270223" y="1083183"/>
                    <a:pt x="254921" y="947356"/>
                    <a:pt x="250550" y="913352"/>
                  </a:cubicBezTo>
                  <a:cubicBezTo>
                    <a:pt x="246178" y="879348"/>
                    <a:pt x="235249" y="820103"/>
                    <a:pt x="230117" y="753618"/>
                  </a:cubicBezTo>
                  <a:cubicBezTo>
                    <a:pt x="224985" y="687134"/>
                    <a:pt x="199895" y="349282"/>
                    <a:pt x="199895" y="349282"/>
                  </a:cubicBezTo>
                  <a:lnTo>
                    <a:pt x="196473" y="412528"/>
                  </a:lnTo>
                  <a:cubicBezTo>
                    <a:pt x="196473" y="412528"/>
                    <a:pt x="193147" y="515303"/>
                    <a:pt x="178416" y="641985"/>
                  </a:cubicBezTo>
                  <a:cubicBezTo>
                    <a:pt x="163685" y="768668"/>
                    <a:pt x="158553" y="824960"/>
                    <a:pt x="158553" y="824960"/>
                  </a:cubicBezTo>
                  <a:cubicBezTo>
                    <a:pt x="158553" y="824960"/>
                    <a:pt x="184118" y="872109"/>
                    <a:pt x="187065" y="906780"/>
                  </a:cubicBezTo>
                  <a:cubicBezTo>
                    <a:pt x="189630" y="934212"/>
                    <a:pt x="220898" y="1150906"/>
                    <a:pt x="202271" y="1261110"/>
                  </a:cubicBezTo>
                  <a:lnTo>
                    <a:pt x="164256" y="1541336"/>
                  </a:lnTo>
                  <a:cubicBezTo>
                    <a:pt x="144782" y="1554832"/>
                    <a:pt x="120015" y="1558090"/>
                    <a:pt x="97729" y="1550098"/>
                  </a:cubicBezTo>
                  <a:lnTo>
                    <a:pt x="75205" y="1267682"/>
                  </a:lnTo>
                  <a:cubicBezTo>
                    <a:pt x="60094" y="1160145"/>
                    <a:pt x="27686" y="932307"/>
                    <a:pt x="23124" y="902684"/>
                  </a:cubicBezTo>
                  <a:cubicBezTo>
                    <a:pt x="16662" y="863727"/>
                    <a:pt x="11340" y="844487"/>
                    <a:pt x="4117" y="721709"/>
                  </a:cubicBezTo>
                  <a:cubicBezTo>
                    <a:pt x="-3106" y="598932"/>
                    <a:pt x="-920" y="333185"/>
                    <a:pt x="11434" y="236696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7" name="Google Shape;1939;p30">
              <a:extLst>
                <a:ext uri="{FF2B5EF4-FFF2-40B4-BE49-F238E27FC236}">
                  <a16:creationId xmlns:a16="http://schemas.microsoft.com/office/drawing/2014/main" id="{EF3B0407-91FE-83D7-38E1-9B7BCABC591C}"/>
                </a:ext>
              </a:extLst>
            </p:cNvPr>
            <p:cNvSpPr/>
            <p:nvPr/>
          </p:nvSpPr>
          <p:spPr>
            <a:xfrm>
              <a:off x="6785893" y="3656991"/>
              <a:ext cx="295534" cy="646242"/>
            </a:xfrm>
            <a:custGeom>
              <a:avLst/>
              <a:gdLst/>
              <a:ahLst/>
              <a:cxnLst/>
              <a:rect l="l" t="t" r="r" b="b"/>
              <a:pathLst>
                <a:path w="485198" h="1060979" extrusionOk="0">
                  <a:moveTo>
                    <a:pt x="347391" y="12859"/>
                  </a:moveTo>
                  <a:lnTo>
                    <a:pt x="430264" y="179832"/>
                  </a:lnTo>
                  <a:cubicBezTo>
                    <a:pt x="430264" y="179832"/>
                    <a:pt x="556855" y="365474"/>
                    <a:pt x="425702" y="842772"/>
                  </a:cubicBezTo>
                  <a:lnTo>
                    <a:pt x="450317" y="990029"/>
                  </a:lnTo>
                  <a:cubicBezTo>
                    <a:pt x="450317" y="990029"/>
                    <a:pt x="202078" y="1149668"/>
                    <a:pt x="35952" y="990029"/>
                  </a:cubicBezTo>
                  <a:cubicBezTo>
                    <a:pt x="35952" y="990029"/>
                    <a:pt x="-21641" y="548926"/>
                    <a:pt x="8961" y="345567"/>
                  </a:cubicBezTo>
                  <a:cubicBezTo>
                    <a:pt x="26011" y="228591"/>
                    <a:pt x="51871" y="113071"/>
                    <a:pt x="86322" y="0"/>
                  </a:cubicBezTo>
                  <a:cubicBezTo>
                    <a:pt x="86322" y="0"/>
                    <a:pt x="126998" y="45053"/>
                    <a:pt x="336367" y="1533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8" name="Google Shape;1940;p30">
              <a:extLst>
                <a:ext uri="{FF2B5EF4-FFF2-40B4-BE49-F238E27FC236}">
                  <a16:creationId xmlns:a16="http://schemas.microsoft.com/office/drawing/2014/main" id="{5EDE03F1-82C7-0347-6900-0D27843D89FC}"/>
                </a:ext>
              </a:extLst>
            </p:cNvPr>
            <p:cNvSpPr/>
            <p:nvPr/>
          </p:nvSpPr>
          <p:spPr>
            <a:xfrm>
              <a:off x="6630647" y="3463668"/>
              <a:ext cx="425724" cy="371377"/>
            </a:xfrm>
            <a:custGeom>
              <a:avLst/>
              <a:gdLst/>
              <a:ahLst/>
              <a:cxnLst/>
              <a:rect l="l" t="t" r="r" b="b"/>
              <a:pathLst>
                <a:path w="698939" h="609714" extrusionOk="0">
                  <a:moveTo>
                    <a:pt x="82790" y="448837"/>
                  </a:moveTo>
                  <a:cubicBezTo>
                    <a:pt x="101798" y="452457"/>
                    <a:pt x="119950" y="448361"/>
                    <a:pt x="146561" y="455600"/>
                  </a:cubicBezTo>
                  <a:cubicBezTo>
                    <a:pt x="166452" y="461905"/>
                    <a:pt x="187190" y="465125"/>
                    <a:pt x="208050" y="465125"/>
                  </a:cubicBezTo>
                  <a:cubicBezTo>
                    <a:pt x="230669" y="465125"/>
                    <a:pt x="294155" y="433407"/>
                    <a:pt x="348611" y="395116"/>
                  </a:cubicBezTo>
                  <a:cubicBezTo>
                    <a:pt x="412762" y="350063"/>
                    <a:pt x="476437" y="272244"/>
                    <a:pt x="499436" y="234811"/>
                  </a:cubicBezTo>
                  <a:cubicBezTo>
                    <a:pt x="548951" y="154038"/>
                    <a:pt x="596375" y="70695"/>
                    <a:pt x="611011" y="28023"/>
                  </a:cubicBezTo>
                  <a:cubicBezTo>
                    <a:pt x="628498" y="-23222"/>
                    <a:pt x="628118" y="11640"/>
                    <a:pt x="658530" y="10878"/>
                  </a:cubicBezTo>
                  <a:cubicBezTo>
                    <a:pt x="693979" y="10020"/>
                    <a:pt x="713082" y="23070"/>
                    <a:pt x="686471" y="92602"/>
                  </a:cubicBezTo>
                  <a:cubicBezTo>
                    <a:pt x="659860" y="162135"/>
                    <a:pt x="635626" y="210522"/>
                    <a:pt x="576322" y="292627"/>
                  </a:cubicBezTo>
                  <a:cubicBezTo>
                    <a:pt x="532918" y="354245"/>
                    <a:pt x="479260" y="407918"/>
                    <a:pt x="417704" y="451314"/>
                  </a:cubicBezTo>
                  <a:cubicBezTo>
                    <a:pt x="363608" y="489280"/>
                    <a:pt x="305151" y="520589"/>
                    <a:pt x="243595" y="544563"/>
                  </a:cubicBezTo>
                  <a:cubicBezTo>
                    <a:pt x="225823" y="551898"/>
                    <a:pt x="214513" y="561709"/>
                    <a:pt x="182295" y="579615"/>
                  </a:cubicBezTo>
                  <a:cubicBezTo>
                    <a:pt x="150381" y="597951"/>
                    <a:pt x="114514" y="608276"/>
                    <a:pt x="77753" y="609714"/>
                  </a:cubicBezTo>
                  <a:cubicBezTo>
                    <a:pt x="46961" y="608953"/>
                    <a:pt x="35937" y="603809"/>
                    <a:pt x="33371" y="597522"/>
                  </a:cubicBezTo>
                  <a:cubicBezTo>
                    <a:pt x="30139" y="589617"/>
                    <a:pt x="36127" y="584188"/>
                    <a:pt x="50193" y="582854"/>
                  </a:cubicBezTo>
                  <a:cubicBezTo>
                    <a:pt x="72688" y="582521"/>
                    <a:pt x="94936" y="578101"/>
                    <a:pt x="115864" y="569805"/>
                  </a:cubicBezTo>
                  <a:cubicBezTo>
                    <a:pt x="115864" y="569805"/>
                    <a:pt x="85166" y="574186"/>
                    <a:pt x="66634" y="575139"/>
                  </a:cubicBezTo>
                  <a:cubicBezTo>
                    <a:pt x="50088" y="576034"/>
                    <a:pt x="33504" y="574729"/>
                    <a:pt x="17310" y="571234"/>
                  </a:cubicBezTo>
                  <a:cubicBezTo>
                    <a:pt x="1723" y="567519"/>
                    <a:pt x="-7020" y="545421"/>
                    <a:pt x="7140" y="543706"/>
                  </a:cubicBezTo>
                  <a:cubicBezTo>
                    <a:pt x="21301" y="541992"/>
                    <a:pt x="32706" y="544659"/>
                    <a:pt x="60267" y="542849"/>
                  </a:cubicBezTo>
                  <a:cubicBezTo>
                    <a:pt x="74845" y="541935"/>
                    <a:pt x="89272" y="539277"/>
                    <a:pt x="103224" y="534943"/>
                  </a:cubicBezTo>
                  <a:cubicBezTo>
                    <a:pt x="84805" y="535105"/>
                    <a:pt x="66396" y="533772"/>
                    <a:pt x="48197" y="530943"/>
                  </a:cubicBezTo>
                  <a:cubicBezTo>
                    <a:pt x="33390" y="529543"/>
                    <a:pt x="19296" y="523885"/>
                    <a:pt x="7615" y="514655"/>
                  </a:cubicBezTo>
                  <a:cubicBezTo>
                    <a:pt x="1628" y="509702"/>
                    <a:pt x="583" y="495605"/>
                    <a:pt x="18450" y="495605"/>
                  </a:cubicBezTo>
                  <a:cubicBezTo>
                    <a:pt x="34511" y="495605"/>
                    <a:pt x="54659" y="503035"/>
                    <a:pt x="84976" y="498844"/>
                  </a:cubicBezTo>
                  <a:cubicBezTo>
                    <a:pt x="107310" y="495700"/>
                    <a:pt x="122992" y="490462"/>
                    <a:pt x="119190" y="487509"/>
                  </a:cubicBezTo>
                  <a:cubicBezTo>
                    <a:pt x="115388" y="484556"/>
                    <a:pt x="102748" y="487509"/>
                    <a:pt x="84311" y="480746"/>
                  </a:cubicBezTo>
                  <a:cubicBezTo>
                    <a:pt x="65874" y="473983"/>
                    <a:pt x="52949" y="457791"/>
                    <a:pt x="57225" y="448075"/>
                  </a:cubicBezTo>
                  <a:cubicBezTo>
                    <a:pt x="61502" y="438360"/>
                    <a:pt x="63593" y="445313"/>
                    <a:pt x="82790" y="448837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9" name="Google Shape;1941;p30">
              <a:extLst>
                <a:ext uri="{FF2B5EF4-FFF2-40B4-BE49-F238E27FC236}">
                  <a16:creationId xmlns:a16="http://schemas.microsoft.com/office/drawing/2014/main" id="{A2F6B117-3A98-1C6F-E875-B4359373D20B}"/>
                </a:ext>
              </a:extLst>
            </p:cNvPr>
            <p:cNvSpPr/>
            <p:nvPr/>
          </p:nvSpPr>
          <p:spPr>
            <a:xfrm>
              <a:off x="6961135" y="3439906"/>
              <a:ext cx="102519" cy="120367"/>
            </a:xfrm>
            <a:custGeom>
              <a:avLst/>
              <a:gdLst/>
              <a:ahLst/>
              <a:cxnLst/>
              <a:rect l="l" t="t" r="r" b="b"/>
              <a:pathLst>
                <a:path w="168312" h="197615" extrusionOk="0">
                  <a:moveTo>
                    <a:pt x="127446" y="197527"/>
                  </a:moveTo>
                  <a:cubicBezTo>
                    <a:pt x="127446" y="197527"/>
                    <a:pt x="46188" y="201813"/>
                    <a:pt x="0" y="150759"/>
                  </a:cubicBezTo>
                  <a:lnTo>
                    <a:pt x="50085" y="45984"/>
                  </a:lnTo>
                  <a:cubicBezTo>
                    <a:pt x="50085" y="45984"/>
                    <a:pt x="73179" y="-12023"/>
                    <a:pt x="127351" y="2264"/>
                  </a:cubicBezTo>
                  <a:cubicBezTo>
                    <a:pt x="181522" y="16552"/>
                    <a:pt x="182378" y="92942"/>
                    <a:pt x="127446" y="19752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0" name="Google Shape;1942;p30">
              <a:extLst>
                <a:ext uri="{FF2B5EF4-FFF2-40B4-BE49-F238E27FC236}">
                  <a16:creationId xmlns:a16="http://schemas.microsoft.com/office/drawing/2014/main" id="{0E4A9CBA-F660-E8B7-27C8-FFEAA542B919}"/>
                </a:ext>
              </a:extLst>
            </p:cNvPr>
            <p:cNvSpPr/>
            <p:nvPr/>
          </p:nvSpPr>
          <p:spPr>
            <a:xfrm>
              <a:off x="6796445" y="3398648"/>
              <a:ext cx="82837" cy="87078"/>
            </a:xfrm>
            <a:custGeom>
              <a:avLst/>
              <a:gdLst/>
              <a:ahLst/>
              <a:cxnLst/>
              <a:rect l="l" t="t" r="r" b="b"/>
              <a:pathLst>
                <a:path w="135999" h="142961" extrusionOk="0">
                  <a:moveTo>
                    <a:pt x="135999" y="944"/>
                  </a:moveTo>
                  <a:cubicBezTo>
                    <a:pt x="135999" y="944"/>
                    <a:pt x="70043" y="-19249"/>
                    <a:pt x="0" y="127150"/>
                  </a:cubicBezTo>
                  <a:lnTo>
                    <a:pt x="26231" y="142962"/>
                  </a:lnTo>
                  <a:cubicBezTo>
                    <a:pt x="26231" y="142962"/>
                    <a:pt x="95133" y="38473"/>
                    <a:pt x="135999" y="94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1" name="Google Shape;1943;p30">
              <a:extLst>
                <a:ext uri="{FF2B5EF4-FFF2-40B4-BE49-F238E27FC236}">
                  <a16:creationId xmlns:a16="http://schemas.microsoft.com/office/drawing/2014/main" id="{57417097-8048-8FC6-9E60-46AF8F8C80F8}"/>
                </a:ext>
              </a:extLst>
            </p:cNvPr>
            <p:cNvSpPr/>
            <p:nvPr/>
          </p:nvSpPr>
          <p:spPr>
            <a:xfrm>
              <a:off x="5025314" y="3487437"/>
              <a:ext cx="731465" cy="454680"/>
            </a:xfrm>
            <a:custGeom>
              <a:avLst/>
              <a:gdLst/>
              <a:ahLst/>
              <a:cxnLst/>
              <a:rect l="l" t="t" r="r" b="b"/>
              <a:pathLst>
                <a:path w="1200895" h="746478" extrusionOk="0">
                  <a:moveTo>
                    <a:pt x="1109954" y="738045"/>
                  </a:moveTo>
                  <a:lnTo>
                    <a:pt x="30323" y="113395"/>
                  </a:lnTo>
                  <a:cubicBezTo>
                    <a:pt x="1323" y="96612"/>
                    <a:pt x="-8610" y="59446"/>
                    <a:pt x="8136" y="30385"/>
                  </a:cubicBezTo>
                  <a:cubicBezTo>
                    <a:pt x="13457" y="21145"/>
                    <a:pt x="21109" y="13478"/>
                    <a:pt x="30323" y="8144"/>
                  </a:cubicBezTo>
                  <a:lnTo>
                    <a:pt x="30323" y="8144"/>
                  </a:lnTo>
                  <a:cubicBezTo>
                    <a:pt x="49084" y="-2715"/>
                    <a:pt x="72197" y="-2715"/>
                    <a:pt x="90957" y="8144"/>
                  </a:cubicBezTo>
                  <a:lnTo>
                    <a:pt x="1170588" y="633270"/>
                  </a:lnTo>
                  <a:cubicBezTo>
                    <a:pt x="1199584" y="650062"/>
                    <a:pt x="1209506" y="687229"/>
                    <a:pt x="1192750" y="716290"/>
                  </a:cubicBezTo>
                  <a:cubicBezTo>
                    <a:pt x="1186117" y="727805"/>
                    <a:pt x="1175891" y="736816"/>
                    <a:pt x="1163650" y="741950"/>
                  </a:cubicBezTo>
                  <a:lnTo>
                    <a:pt x="1163650" y="741950"/>
                  </a:lnTo>
                  <a:cubicBezTo>
                    <a:pt x="1146125" y="749151"/>
                    <a:pt x="1126253" y="747703"/>
                    <a:pt x="1109954" y="73804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2" name="Google Shape;1944;p30">
              <a:extLst>
                <a:ext uri="{FF2B5EF4-FFF2-40B4-BE49-F238E27FC236}">
                  <a16:creationId xmlns:a16="http://schemas.microsoft.com/office/drawing/2014/main" id="{CC8DFC42-7D5E-0EAE-DE7F-53E07E1A1AC6}"/>
                </a:ext>
              </a:extLst>
            </p:cNvPr>
            <p:cNvSpPr/>
            <p:nvPr/>
          </p:nvSpPr>
          <p:spPr>
            <a:xfrm>
              <a:off x="4990642" y="2660863"/>
              <a:ext cx="853610" cy="1104223"/>
            </a:xfrm>
            <a:custGeom>
              <a:avLst/>
              <a:gdLst/>
              <a:ahLst/>
              <a:cxnLst/>
              <a:rect l="l" t="t" r="r" b="b"/>
              <a:pathLst>
                <a:path w="1401428" h="1812876" extrusionOk="0">
                  <a:moveTo>
                    <a:pt x="700714" y="1717230"/>
                  </a:moveTo>
                  <a:cubicBezTo>
                    <a:pt x="314290" y="1493678"/>
                    <a:pt x="0" y="947991"/>
                    <a:pt x="0" y="500888"/>
                  </a:cubicBezTo>
                  <a:cubicBezTo>
                    <a:pt x="0" y="53784"/>
                    <a:pt x="314290" y="-127762"/>
                    <a:pt x="700714" y="95504"/>
                  </a:cubicBezTo>
                  <a:cubicBezTo>
                    <a:pt x="1087138" y="318770"/>
                    <a:pt x="1401428" y="864647"/>
                    <a:pt x="1401428" y="1311846"/>
                  </a:cubicBezTo>
                  <a:cubicBezTo>
                    <a:pt x="1401428" y="1759045"/>
                    <a:pt x="1087043" y="1940782"/>
                    <a:pt x="700714" y="1717230"/>
                  </a:cubicBezTo>
                  <a:close/>
                  <a:moveTo>
                    <a:pt x="700714" y="240855"/>
                  </a:moveTo>
                  <a:cubicBezTo>
                    <a:pt x="383478" y="57308"/>
                    <a:pt x="125355" y="206660"/>
                    <a:pt x="125355" y="573754"/>
                  </a:cubicBezTo>
                  <a:cubicBezTo>
                    <a:pt x="125355" y="940847"/>
                    <a:pt x="383478" y="1388808"/>
                    <a:pt x="700714" y="1572355"/>
                  </a:cubicBezTo>
                  <a:cubicBezTo>
                    <a:pt x="1017951" y="1755902"/>
                    <a:pt x="1275978" y="1606645"/>
                    <a:pt x="1275978" y="1239551"/>
                  </a:cubicBezTo>
                  <a:cubicBezTo>
                    <a:pt x="1275978" y="872458"/>
                    <a:pt x="1017951" y="424116"/>
                    <a:pt x="700714" y="24056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3" name="Google Shape;1945;p30">
              <a:extLst>
                <a:ext uri="{FF2B5EF4-FFF2-40B4-BE49-F238E27FC236}">
                  <a16:creationId xmlns:a16="http://schemas.microsoft.com/office/drawing/2014/main" id="{D08432A9-AAD1-A1A1-2DFF-CD186F84D4FB}"/>
                </a:ext>
              </a:extLst>
            </p:cNvPr>
            <p:cNvSpPr/>
            <p:nvPr/>
          </p:nvSpPr>
          <p:spPr>
            <a:xfrm>
              <a:off x="5057213" y="2679293"/>
              <a:ext cx="78206" cy="53723"/>
            </a:xfrm>
            <a:custGeom>
              <a:avLst/>
              <a:gdLst/>
              <a:ahLst/>
              <a:cxnLst/>
              <a:rect l="l" t="t" r="r" b="b"/>
              <a:pathLst>
                <a:path w="128396" h="88201" extrusionOk="0">
                  <a:moveTo>
                    <a:pt x="0" y="70295"/>
                  </a:moveTo>
                  <a:lnTo>
                    <a:pt x="128396" y="0"/>
                  </a:lnTo>
                  <a:lnTo>
                    <a:pt x="109198" y="88201"/>
                  </a:lnTo>
                  <a:lnTo>
                    <a:pt x="0" y="70295"/>
                  </a:lnTo>
                  <a:close/>
                </a:path>
              </a:pathLst>
            </a:custGeom>
            <a:solidFill>
              <a:srgbClr val="D33D3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4" name="Google Shape;1946;p30">
              <a:extLst>
                <a:ext uri="{FF2B5EF4-FFF2-40B4-BE49-F238E27FC236}">
                  <a16:creationId xmlns:a16="http://schemas.microsoft.com/office/drawing/2014/main" id="{E99AA483-91E9-21EC-A6A4-4801BF594534}"/>
                </a:ext>
              </a:extLst>
            </p:cNvPr>
            <p:cNvSpPr/>
            <p:nvPr/>
          </p:nvSpPr>
          <p:spPr>
            <a:xfrm>
              <a:off x="5646508" y="3718025"/>
              <a:ext cx="85499" cy="58133"/>
            </a:xfrm>
            <a:custGeom>
              <a:avLst/>
              <a:gdLst/>
              <a:ahLst/>
              <a:cxnLst/>
              <a:rect l="l" t="t" r="r" b="b"/>
              <a:pathLst>
                <a:path w="140370" h="95440" extrusionOk="0">
                  <a:moveTo>
                    <a:pt x="0" y="95440"/>
                  </a:moveTo>
                  <a:cubicBezTo>
                    <a:pt x="3136" y="94012"/>
                    <a:pt x="140371" y="17050"/>
                    <a:pt x="140371" y="17050"/>
                  </a:cubicBezTo>
                  <a:lnTo>
                    <a:pt x="34309" y="0"/>
                  </a:lnTo>
                  <a:close/>
                </a:path>
              </a:pathLst>
            </a:custGeom>
            <a:solidFill>
              <a:srgbClr val="D33D3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5" name="Google Shape;1947;p30">
              <a:extLst>
                <a:ext uri="{FF2B5EF4-FFF2-40B4-BE49-F238E27FC236}">
                  <a16:creationId xmlns:a16="http://schemas.microsoft.com/office/drawing/2014/main" id="{78A40DB7-4C95-4815-83C7-5291755B3781}"/>
                </a:ext>
              </a:extLst>
            </p:cNvPr>
            <p:cNvSpPr/>
            <p:nvPr/>
          </p:nvSpPr>
          <p:spPr>
            <a:xfrm rot="19798236">
              <a:off x="5045613" y="2692348"/>
              <a:ext cx="633999" cy="1100644"/>
            </a:xfrm>
            <a:custGeom>
              <a:avLst/>
              <a:gdLst/>
              <a:ahLst/>
              <a:cxnLst/>
              <a:rect l="l" t="t" r="r" b="b"/>
              <a:pathLst>
                <a:path w="1041804" h="1808606" extrusionOk="0">
                  <a:moveTo>
                    <a:pt x="1041805" y="904303"/>
                  </a:moveTo>
                  <a:cubicBezTo>
                    <a:pt x="1041805" y="1403736"/>
                    <a:pt x="808589" y="1808606"/>
                    <a:pt x="520902" y="1808606"/>
                  </a:cubicBezTo>
                  <a:cubicBezTo>
                    <a:pt x="233216" y="1808606"/>
                    <a:pt x="0" y="1403736"/>
                    <a:pt x="0" y="904303"/>
                  </a:cubicBezTo>
                  <a:cubicBezTo>
                    <a:pt x="0" y="404870"/>
                    <a:pt x="233216" y="0"/>
                    <a:pt x="520902" y="0"/>
                  </a:cubicBezTo>
                  <a:cubicBezTo>
                    <a:pt x="808589" y="0"/>
                    <a:pt x="1041805" y="404870"/>
                    <a:pt x="1041805" y="90430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6" name="Google Shape;1948;p30">
              <a:extLst>
                <a:ext uri="{FF2B5EF4-FFF2-40B4-BE49-F238E27FC236}">
                  <a16:creationId xmlns:a16="http://schemas.microsoft.com/office/drawing/2014/main" id="{B9E1A178-A817-3293-6CEC-77F3E8D5B905}"/>
                </a:ext>
              </a:extLst>
            </p:cNvPr>
            <p:cNvSpPr/>
            <p:nvPr/>
          </p:nvSpPr>
          <p:spPr>
            <a:xfrm>
              <a:off x="4936171" y="2691137"/>
              <a:ext cx="853610" cy="1104192"/>
            </a:xfrm>
            <a:custGeom>
              <a:avLst/>
              <a:gdLst/>
              <a:ahLst/>
              <a:cxnLst/>
              <a:rect l="l" t="t" r="r" b="b"/>
              <a:pathLst>
                <a:path w="1401428" h="1812826" extrusionOk="0">
                  <a:moveTo>
                    <a:pt x="700714" y="1717343"/>
                  </a:moveTo>
                  <a:cubicBezTo>
                    <a:pt x="314480" y="1493695"/>
                    <a:pt x="0" y="948104"/>
                    <a:pt x="0" y="500905"/>
                  </a:cubicBezTo>
                  <a:cubicBezTo>
                    <a:pt x="0" y="53706"/>
                    <a:pt x="314385" y="-127745"/>
                    <a:pt x="700714" y="95521"/>
                  </a:cubicBezTo>
                  <a:cubicBezTo>
                    <a:pt x="1087043" y="318787"/>
                    <a:pt x="1401428" y="864760"/>
                    <a:pt x="1401428" y="1311863"/>
                  </a:cubicBezTo>
                  <a:cubicBezTo>
                    <a:pt x="1401428" y="1758967"/>
                    <a:pt x="1087138" y="1940609"/>
                    <a:pt x="700714" y="1717343"/>
                  </a:cubicBezTo>
                  <a:close/>
                  <a:moveTo>
                    <a:pt x="700714" y="240967"/>
                  </a:moveTo>
                  <a:cubicBezTo>
                    <a:pt x="383573" y="57421"/>
                    <a:pt x="125450" y="206678"/>
                    <a:pt x="125450" y="573771"/>
                  </a:cubicBezTo>
                  <a:cubicBezTo>
                    <a:pt x="125450" y="940864"/>
                    <a:pt x="383573" y="1388920"/>
                    <a:pt x="700714" y="1572467"/>
                  </a:cubicBezTo>
                  <a:cubicBezTo>
                    <a:pt x="1017855" y="1756014"/>
                    <a:pt x="1276073" y="1606662"/>
                    <a:pt x="1276073" y="1239568"/>
                  </a:cubicBezTo>
                  <a:cubicBezTo>
                    <a:pt x="1276073" y="872475"/>
                    <a:pt x="1017760" y="424229"/>
                    <a:pt x="700714" y="24068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7" name="Google Shape;1949;p30">
              <a:extLst>
                <a:ext uri="{FF2B5EF4-FFF2-40B4-BE49-F238E27FC236}">
                  <a16:creationId xmlns:a16="http://schemas.microsoft.com/office/drawing/2014/main" id="{83E19243-85C7-2A05-C047-15FEFF3373F2}"/>
                </a:ext>
              </a:extLst>
            </p:cNvPr>
            <p:cNvSpPr/>
            <p:nvPr/>
          </p:nvSpPr>
          <p:spPr>
            <a:xfrm>
              <a:off x="5098776" y="2901154"/>
              <a:ext cx="528802" cy="684179"/>
            </a:xfrm>
            <a:custGeom>
              <a:avLst/>
              <a:gdLst/>
              <a:ahLst/>
              <a:cxnLst/>
              <a:rect l="l" t="t" r="r" b="b"/>
              <a:pathLst>
                <a:path w="868170" h="1123263" extrusionOk="0">
                  <a:moveTo>
                    <a:pt x="433753" y="1063934"/>
                  </a:moveTo>
                  <a:cubicBezTo>
                    <a:pt x="194447" y="925440"/>
                    <a:pt x="0" y="587398"/>
                    <a:pt x="0" y="310411"/>
                  </a:cubicBezTo>
                  <a:cubicBezTo>
                    <a:pt x="0" y="33424"/>
                    <a:pt x="194733" y="-79257"/>
                    <a:pt x="434038" y="59237"/>
                  </a:cubicBezTo>
                  <a:cubicBezTo>
                    <a:pt x="673343" y="197730"/>
                    <a:pt x="868171" y="535487"/>
                    <a:pt x="868171" y="812759"/>
                  </a:cubicBezTo>
                  <a:cubicBezTo>
                    <a:pt x="868171" y="1090032"/>
                    <a:pt x="673153" y="1202523"/>
                    <a:pt x="433753" y="1063934"/>
                  </a:cubicBezTo>
                  <a:close/>
                  <a:moveTo>
                    <a:pt x="433753" y="204398"/>
                  </a:moveTo>
                  <a:cubicBezTo>
                    <a:pt x="263540" y="105909"/>
                    <a:pt x="125070" y="186015"/>
                    <a:pt x="125070" y="382992"/>
                  </a:cubicBezTo>
                  <a:cubicBezTo>
                    <a:pt x="125070" y="579969"/>
                    <a:pt x="263540" y="820380"/>
                    <a:pt x="433753" y="918868"/>
                  </a:cubicBezTo>
                  <a:cubicBezTo>
                    <a:pt x="603966" y="1017356"/>
                    <a:pt x="742436" y="937156"/>
                    <a:pt x="742436" y="740179"/>
                  </a:cubicBezTo>
                  <a:cubicBezTo>
                    <a:pt x="742436" y="543202"/>
                    <a:pt x="603966" y="302886"/>
                    <a:pt x="433753" y="20439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8" name="Google Shape;1950;p30">
              <a:extLst>
                <a:ext uri="{FF2B5EF4-FFF2-40B4-BE49-F238E27FC236}">
                  <a16:creationId xmlns:a16="http://schemas.microsoft.com/office/drawing/2014/main" id="{D5FCBCFE-7A2E-941C-635C-E4902F74AA1C}"/>
                </a:ext>
              </a:extLst>
            </p:cNvPr>
            <p:cNvSpPr/>
            <p:nvPr/>
          </p:nvSpPr>
          <p:spPr>
            <a:xfrm>
              <a:off x="5258430" y="3107926"/>
              <a:ext cx="209147" cy="270503"/>
            </a:xfrm>
            <a:custGeom>
              <a:avLst/>
              <a:gdLst/>
              <a:ahLst/>
              <a:cxnLst/>
              <a:rect l="l" t="t" r="r" b="b"/>
              <a:pathLst>
                <a:path w="343371" h="444102" extrusionOk="0">
                  <a:moveTo>
                    <a:pt x="171638" y="420806"/>
                  </a:moveTo>
                  <a:cubicBezTo>
                    <a:pt x="76600" y="366037"/>
                    <a:pt x="0" y="232306"/>
                    <a:pt x="0" y="122768"/>
                  </a:cubicBezTo>
                  <a:cubicBezTo>
                    <a:pt x="0" y="13231"/>
                    <a:pt x="76981" y="-31346"/>
                    <a:pt x="171638" y="23423"/>
                  </a:cubicBezTo>
                  <a:cubicBezTo>
                    <a:pt x="266296" y="78191"/>
                    <a:pt x="343372" y="211922"/>
                    <a:pt x="343372" y="321460"/>
                  </a:cubicBezTo>
                  <a:cubicBezTo>
                    <a:pt x="343372" y="430997"/>
                    <a:pt x="266391" y="475289"/>
                    <a:pt x="171638" y="420806"/>
                  </a:cubicBezTo>
                  <a:close/>
                  <a:moveTo>
                    <a:pt x="171638" y="168584"/>
                  </a:moveTo>
                  <a:cubicBezTo>
                    <a:pt x="146168" y="153820"/>
                    <a:pt x="125355" y="165821"/>
                    <a:pt x="125355" y="195349"/>
                  </a:cubicBezTo>
                  <a:cubicBezTo>
                    <a:pt x="127170" y="227962"/>
                    <a:pt x="144353" y="257776"/>
                    <a:pt x="171638" y="275644"/>
                  </a:cubicBezTo>
                  <a:cubicBezTo>
                    <a:pt x="197204" y="290408"/>
                    <a:pt x="217922" y="278407"/>
                    <a:pt x="217922" y="248879"/>
                  </a:cubicBezTo>
                  <a:cubicBezTo>
                    <a:pt x="216145" y="216247"/>
                    <a:pt x="198952" y="186424"/>
                    <a:pt x="171638" y="1685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9" name="Google Shape;1951;p30">
              <a:extLst>
                <a:ext uri="{FF2B5EF4-FFF2-40B4-BE49-F238E27FC236}">
                  <a16:creationId xmlns:a16="http://schemas.microsoft.com/office/drawing/2014/main" id="{C38F766B-91B8-468B-D046-CE08C24CBBD2}"/>
                </a:ext>
              </a:extLst>
            </p:cNvPr>
            <p:cNvSpPr/>
            <p:nvPr/>
          </p:nvSpPr>
          <p:spPr>
            <a:xfrm>
              <a:off x="4596660" y="3604370"/>
              <a:ext cx="127121" cy="54071"/>
            </a:xfrm>
            <a:custGeom>
              <a:avLst/>
              <a:gdLst/>
              <a:ahLst/>
              <a:cxnLst/>
              <a:rect l="l" t="t" r="r" b="b"/>
              <a:pathLst>
                <a:path w="208703" h="88772" extrusionOk="0">
                  <a:moveTo>
                    <a:pt x="64246" y="87916"/>
                  </a:moveTo>
                  <a:lnTo>
                    <a:pt x="0" y="88773"/>
                  </a:lnTo>
                  <a:lnTo>
                    <a:pt x="208703" y="0"/>
                  </a:lnTo>
                  <a:lnTo>
                    <a:pt x="87720" y="75342"/>
                  </a:lnTo>
                  <a:lnTo>
                    <a:pt x="64246" y="87916"/>
                  </a:ln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0" name="Google Shape;1952;p30">
              <a:extLst>
                <a:ext uri="{FF2B5EF4-FFF2-40B4-BE49-F238E27FC236}">
                  <a16:creationId xmlns:a16="http://schemas.microsoft.com/office/drawing/2014/main" id="{0084198A-3AF9-9D13-6E79-34B7DD34A007}"/>
                </a:ext>
              </a:extLst>
            </p:cNvPr>
            <p:cNvSpPr/>
            <p:nvPr/>
          </p:nvSpPr>
          <p:spPr>
            <a:xfrm rot="19798236">
              <a:off x="4637596" y="3649608"/>
              <a:ext cx="16309" cy="28287"/>
            </a:xfrm>
            <a:custGeom>
              <a:avLst/>
              <a:gdLst/>
              <a:ahLst/>
              <a:cxnLst/>
              <a:rect l="l" t="t" r="r" b="b"/>
              <a:pathLst>
                <a:path w="26800" h="46481" extrusionOk="0">
                  <a:moveTo>
                    <a:pt x="26801" y="23241"/>
                  </a:moveTo>
                  <a:cubicBezTo>
                    <a:pt x="26801" y="36076"/>
                    <a:pt x="20801" y="46482"/>
                    <a:pt x="13400" y="46482"/>
                  </a:cubicBezTo>
                  <a:cubicBezTo>
                    <a:pt x="6000" y="46482"/>
                    <a:pt x="0" y="36076"/>
                    <a:pt x="0" y="23241"/>
                  </a:cubicBezTo>
                  <a:cubicBezTo>
                    <a:pt x="0" y="10405"/>
                    <a:pt x="6000" y="0"/>
                    <a:pt x="13400" y="0"/>
                  </a:cubicBezTo>
                  <a:cubicBezTo>
                    <a:pt x="20801" y="0"/>
                    <a:pt x="26801" y="10405"/>
                    <a:pt x="26801" y="23241"/>
                  </a:cubicBezTo>
                  <a:close/>
                </a:path>
              </a:pathLst>
            </a:custGeom>
            <a:solidFill>
              <a:srgbClr val="E8A30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1" name="Google Shape;1953;p30">
              <a:extLst>
                <a:ext uri="{FF2B5EF4-FFF2-40B4-BE49-F238E27FC236}">
                  <a16:creationId xmlns:a16="http://schemas.microsoft.com/office/drawing/2014/main" id="{C435AFA7-D01B-552D-13C1-81CB6F35B37F}"/>
                </a:ext>
              </a:extLst>
            </p:cNvPr>
            <p:cNvSpPr/>
            <p:nvPr/>
          </p:nvSpPr>
          <p:spPr>
            <a:xfrm rot="19798236">
              <a:off x="5356640" y="3232664"/>
              <a:ext cx="16309" cy="28287"/>
            </a:xfrm>
            <a:custGeom>
              <a:avLst/>
              <a:gdLst/>
              <a:ahLst/>
              <a:cxnLst/>
              <a:rect l="l" t="t" r="r" b="b"/>
              <a:pathLst>
                <a:path w="26800" h="46481" extrusionOk="0">
                  <a:moveTo>
                    <a:pt x="26801" y="23241"/>
                  </a:moveTo>
                  <a:cubicBezTo>
                    <a:pt x="26801" y="36077"/>
                    <a:pt x="20801" y="46482"/>
                    <a:pt x="13400" y="46482"/>
                  </a:cubicBezTo>
                  <a:cubicBezTo>
                    <a:pt x="5999" y="46482"/>
                    <a:pt x="0" y="36077"/>
                    <a:pt x="0" y="23241"/>
                  </a:cubicBezTo>
                  <a:cubicBezTo>
                    <a:pt x="0" y="10405"/>
                    <a:pt x="5999" y="0"/>
                    <a:pt x="13400" y="0"/>
                  </a:cubicBezTo>
                  <a:cubicBezTo>
                    <a:pt x="20801" y="0"/>
                    <a:pt x="26801" y="10405"/>
                    <a:pt x="26801" y="23241"/>
                  </a:cubicBezTo>
                  <a:close/>
                </a:path>
              </a:pathLst>
            </a:custGeom>
            <a:solidFill>
              <a:srgbClr val="E8A30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2" name="Google Shape;1954;p30">
              <a:extLst>
                <a:ext uri="{FF2B5EF4-FFF2-40B4-BE49-F238E27FC236}">
                  <a16:creationId xmlns:a16="http://schemas.microsoft.com/office/drawing/2014/main" id="{68B9C4CF-0593-5D1B-EC7B-D83AE2F499BA}"/>
                </a:ext>
              </a:extLst>
            </p:cNvPr>
            <p:cNvSpPr/>
            <p:nvPr/>
          </p:nvSpPr>
          <p:spPr>
            <a:xfrm>
              <a:off x="4653216" y="3610346"/>
              <a:ext cx="102229" cy="104372"/>
            </a:xfrm>
            <a:custGeom>
              <a:avLst/>
              <a:gdLst/>
              <a:ahLst/>
              <a:cxnLst/>
              <a:rect l="l" t="t" r="r" b="b"/>
              <a:pathLst>
                <a:path w="167836" h="171354" extrusionOk="0">
                  <a:moveTo>
                    <a:pt x="15301" y="171355"/>
                  </a:moveTo>
                  <a:lnTo>
                    <a:pt x="0" y="107251"/>
                  </a:lnTo>
                  <a:lnTo>
                    <a:pt x="167837" y="0"/>
                  </a:lnTo>
                  <a:lnTo>
                    <a:pt x="160519" y="15145"/>
                  </a:lnTo>
                  <a:lnTo>
                    <a:pt x="15301" y="171355"/>
                  </a:ln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3" name="Google Shape;1955;p30">
              <a:extLst>
                <a:ext uri="{FF2B5EF4-FFF2-40B4-BE49-F238E27FC236}">
                  <a16:creationId xmlns:a16="http://schemas.microsoft.com/office/drawing/2014/main" id="{FE46165F-345B-6828-349A-8CF58519B200}"/>
                </a:ext>
              </a:extLst>
            </p:cNvPr>
            <p:cNvSpPr/>
            <p:nvPr/>
          </p:nvSpPr>
          <p:spPr>
            <a:xfrm>
              <a:off x="4638512" y="3234339"/>
              <a:ext cx="733203" cy="441565"/>
            </a:xfrm>
            <a:custGeom>
              <a:avLst/>
              <a:gdLst/>
              <a:ahLst/>
              <a:cxnLst/>
              <a:rect l="l" t="t" r="r" b="b"/>
              <a:pathLst>
                <a:path w="1203749" h="724947" extrusionOk="0">
                  <a:moveTo>
                    <a:pt x="23855" y="724948"/>
                  </a:moveTo>
                  <a:cubicBezTo>
                    <a:pt x="25280" y="723709"/>
                    <a:pt x="1203750" y="40958"/>
                    <a:pt x="1203750" y="40958"/>
                  </a:cubicBezTo>
                  <a:lnTo>
                    <a:pt x="1182081" y="0"/>
                  </a:lnTo>
                  <a:lnTo>
                    <a:pt x="0" y="685800"/>
                  </a:lnTo>
                  <a:close/>
                </a:path>
              </a:pathLst>
            </a:custGeom>
            <a:solidFill>
              <a:srgbClr val="E8A30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44047349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Gaoler template">
  <a:themeElements>
    <a:clrScheme name="Custom 347">
      <a:dk1>
        <a:srgbClr val="3A3F50"/>
      </a:dk1>
      <a:lt1>
        <a:srgbClr val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521</Words>
  <Application>Microsoft Office PowerPoint</Application>
  <PresentationFormat>‫הצגה על המסך (16:9)</PresentationFormat>
  <Paragraphs>104</Paragraphs>
  <Slides>18</Slides>
  <Notes>18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6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18</vt:i4>
      </vt:variant>
    </vt:vector>
  </HeadingPairs>
  <TitlesOfParts>
    <vt:vector size="25" baseType="lpstr">
      <vt:lpstr>Barlow Light</vt:lpstr>
      <vt:lpstr>Calibri</vt:lpstr>
      <vt:lpstr>Courier New</vt:lpstr>
      <vt:lpstr>Raleway Thin</vt:lpstr>
      <vt:lpstr>Barlow</vt:lpstr>
      <vt:lpstr>Arial</vt:lpstr>
      <vt:lpstr>Gaoler template</vt:lpstr>
      <vt:lpstr>Understanding of AI-Based Recruitment Outcomes</vt:lpstr>
      <vt:lpstr>Motivation</vt:lpstr>
      <vt:lpstr>Background and Related work</vt:lpstr>
      <vt:lpstr>Recruiting Process and Parameters</vt:lpstr>
      <vt:lpstr>Our dataset</vt:lpstr>
      <vt:lpstr>Ranking code output</vt:lpstr>
      <vt:lpstr>XAI Tools</vt:lpstr>
      <vt:lpstr>Our contribution</vt:lpstr>
      <vt:lpstr>Our goal</vt:lpstr>
      <vt:lpstr>Local visualization</vt:lpstr>
      <vt:lpstr>Global visualization</vt:lpstr>
      <vt:lpstr>Flow</vt:lpstr>
      <vt:lpstr>GUI</vt:lpstr>
      <vt:lpstr>Challenges</vt:lpstr>
      <vt:lpstr>Evaluation plan</vt:lpstr>
      <vt:lpstr>Testing plan</vt:lpstr>
      <vt:lpstr>User evaluation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Roman</dc:creator>
  <cp:lastModifiedBy>יואב כץ</cp:lastModifiedBy>
  <cp:revision>7</cp:revision>
  <dcterms:modified xsi:type="dcterms:W3CDTF">2025-02-02T13:11:59Z</dcterms:modified>
</cp:coreProperties>
</file>