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0"/>
  </p:notesMasterIdLst>
  <p:sldIdLst>
    <p:sldId id="256" r:id="rId2"/>
    <p:sldId id="259" r:id="rId3"/>
    <p:sldId id="297" r:id="rId4"/>
    <p:sldId id="262" r:id="rId5"/>
    <p:sldId id="257" r:id="rId6"/>
    <p:sldId id="305" r:id="rId7"/>
    <p:sldId id="265" r:id="rId8"/>
    <p:sldId id="298" r:id="rId9"/>
    <p:sldId id="299" r:id="rId10"/>
    <p:sldId id="264" r:id="rId11"/>
    <p:sldId id="300" r:id="rId12"/>
    <p:sldId id="283" r:id="rId13"/>
    <p:sldId id="301" r:id="rId14"/>
    <p:sldId id="263" r:id="rId15"/>
    <p:sldId id="302" r:id="rId16"/>
    <p:sldId id="273" r:id="rId17"/>
    <p:sldId id="303" r:id="rId18"/>
    <p:sldId id="278" r:id="rId19"/>
  </p:sldIdLst>
  <p:sldSz cx="9144000" cy="5143500" type="screen16x9"/>
  <p:notesSz cx="6858000" cy="9144000"/>
  <p:embeddedFontLst>
    <p:embeddedFont>
      <p:font typeface="Barlow" panose="00000500000000000000" pitchFamily="2" charset="0"/>
      <p:regular r:id="rId21"/>
      <p:bold r:id="rId22"/>
      <p:italic r:id="rId23"/>
      <p:boldItalic r:id="rId24"/>
    </p:embeddedFont>
    <p:embeddedFont>
      <p:font typeface="Barlow Light" panose="00000400000000000000" pitchFamily="2" charset="0"/>
      <p:regular r:id="rId25"/>
      <p:bold r:id="rId26"/>
      <p:italic r:id="rId27"/>
      <p:boldItalic r:id="rId28"/>
    </p:embeddedFont>
    <p:embeddedFont>
      <p:font typeface="Raleway Thin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500"/>
    <a:srgbClr val="0066FF"/>
    <a:srgbClr val="00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82665" autoAdjust="0"/>
  </p:normalViewPr>
  <p:slideViewPr>
    <p:cSldViewPr snapToGrid="0">
      <p:cViewPr>
        <p:scale>
          <a:sx n="124" d="100"/>
          <a:sy n="124" d="100"/>
        </p:scale>
        <p:origin x="1200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dirty="0"/>
              <a:t>Local (for one CV)</a:t>
            </a:r>
            <a:br>
              <a:rPr lang="en-US" sz="1100" dirty="0"/>
            </a:br>
            <a:r>
              <a:rPr lang="en-US" sz="1100" dirty="0"/>
              <a:t>Feature Attribution (</a:t>
            </a:r>
            <a:r>
              <a:rPr lang="en-US" sz="1100" dirty="0" err="1"/>
              <a:t>markering</a:t>
            </a:r>
            <a:r>
              <a:rPr lang="en-US" sz="1100" dirty="0"/>
              <a:t> the relevant text on cv)</a:t>
            </a:r>
            <a:br>
              <a:rPr lang="en-US" sz="1100" dirty="0"/>
            </a:br>
            <a:r>
              <a:rPr lang="en-US" sz="1100" dirty="0"/>
              <a:t>python and data analysis is a positive impact while student is a negative one.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Bar size is impact value</a:t>
            </a:r>
            <a:br>
              <a:rPr lang="en-US" dirty="0"/>
            </a:br>
            <a:r>
              <a:rPr lang="en-US" dirty="0"/>
              <a:t>replace color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>
          <a:extLst>
            <a:ext uri="{FF2B5EF4-FFF2-40B4-BE49-F238E27FC236}">
              <a16:creationId xmlns:a16="http://schemas.microsoft.com/office/drawing/2014/main" id="{5D99A938-AF54-A97C-3556-686845B450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35f391192_045:notes">
            <a:extLst>
              <a:ext uri="{FF2B5EF4-FFF2-40B4-BE49-F238E27FC236}">
                <a16:creationId xmlns:a16="http://schemas.microsoft.com/office/drawing/2014/main" id="{1CCFDDED-2BC5-65DA-44C4-3932257F3D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35f391192_045:notes">
            <a:extLst>
              <a:ext uri="{FF2B5EF4-FFF2-40B4-BE49-F238E27FC236}">
                <a16:creationId xmlns:a16="http://schemas.microsoft.com/office/drawing/2014/main" id="{09CA9E67-03A1-904A-C461-1227A36DC6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dirty="0"/>
              <a:t>(properties on match score. you vs. dataset average)</a:t>
            </a:r>
            <a:br>
              <a:rPr lang="en-US" sz="1100" dirty="0"/>
            </a:br>
            <a:r>
              <a:rPr lang="en-US" sz="1100" dirty="0"/>
              <a:t>Global (compared to dataset)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4627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gc620bbb03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2" name="Google Shape;2292;gc620bbb03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0">
          <a:extLst>
            <a:ext uri="{FF2B5EF4-FFF2-40B4-BE49-F238E27FC236}">
              <a16:creationId xmlns:a16="http://schemas.microsoft.com/office/drawing/2014/main" id="{E5B98EEE-626E-4ACC-286F-826FB5E348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gc620bbb036_0_47:notes">
            <a:extLst>
              <a:ext uri="{FF2B5EF4-FFF2-40B4-BE49-F238E27FC236}">
                <a16:creationId xmlns:a16="http://schemas.microsoft.com/office/drawing/2014/main" id="{A3BDFDB6-3AC3-8817-9A4F-D769ECBB5C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2" name="Google Shape;2292;gc620bbb036_0_47:notes">
            <a:extLst>
              <a:ext uri="{FF2B5EF4-FFF2-40B4-BE49-F238E27FC236}">
                <a16:creationId xmlns:a16="http://schemas.microsoft.com/office/drawing/2014/main" id="{A9D9254D-1C8A-E563-2D1C-34E48F2547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he-IL" dirty="0"/>
              <a:t>שימו לב שההסבר שרשמתם לא הגיוני</a:t>
            </a:r>
            <a:br>
              <a:rPr lang="en-US" dirty="0"/>
            </a:br>
            <a:r>
              <a:rPr lang="he-IL" dirty="0"/>
              <a:t>להסביר את הגרפים והצבעים</a:t>
            </a:r>
            <a:br>
              <a:rPr lang="en-US" dirty="0"/>
            </a:br>
            <a:r>
              <a:rPr lang="en-US" dirty="0"/>
              <a:t>feature importance</a:t>
            </a:r>
            <a:br>
              <a:rPr lang="en-US" dirty="0"/>
            </a:br>
            <a:r>
              <a:rPr lang="he-IL" dirty="0"/>
              <a:t>נגדיל פונטים</a:t>
            </a:r>
          </a:p>
        </p:txBody>
      </p:sp>
    </p:spTree>
    <p:extLst>
      <p:ext uri="{BB962C8B-B14F-4D97-AF65-F5344CB8AC3E}">
        <p14:creationId xmlns:p14="http://schemas.microsoft.com/office/powerpoint/2010/main" val="23241314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לדבר בזמן עתיד</a:t>
            </a: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>
          <a:extLst>
            <a:ext uri="{FF2B5EF4-FFF2-40B4-BE49-F238E27FC236}">
              <a16:creationId xmlns:a16="http://schemas.microsoft.com/office/drawing/2014/main" id="{89C7B5C8-D40D-D825-94BD-45E5CAD53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>
            <a:extLst>
              <a:ext uri="{FF2B5EF4-FFF2-40B4-BE49-F238E27FC236}">
                <a16:creationId xmlns:a16="http://schemas.microsoft.com/office/drawing/2014/main" id="{EBBDF6A0-623E-BFFA-6E2C-9AD826D8EB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>
            <a:extLst>
              <a:ext uri="{FF2B5EF4-FFF2-40B4-BE49-F238E27FC236}">
                <a16:creationId xmlns:a16="http://schemas.microsoft.com/office/drawing/2014/main" id="{C8EBF024-6CE6-EB6C-1B16-4E0088F001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21541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>
          <a:extLst>
            <a:ext uri="{FF2B5EF4-FFF2-40B4-BE49-F238E27FC236}">
              <a16:creationId xmlns:a16="http://schemas.microsoft.com/office/drawing/2014/main" id="{7F30ECFA-26EE-2BA5-3659-AF7683E93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35ed75ccf_057:notes">
            <a:extLst>
              <a:ext uri="{FF2B5EF4-FFF2-40B4-BE49-F238E27FC236}">
                <a16:creationId xmlns:a16="http://schemas.microsoft.com/office/drawing/2014/main" id="{C9B69647-4775-2CF7-FED4-9F9C692B0D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35ed75ccf_057:notes">
            <a:extLst>
              <a:ext uri="{FF2B5EF4-FFF2-40B4-BE49-F238E27FC236}">
                <a16:creationId xmlns:a16="http://schemas.microsoft.com/office/drawing/2014/main" id="{C955CA6C-151F-81B2-EDDA-4895A05CE7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18623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>
          <a:extLst>
            <a:ext uri="{FF2B5EF4-FFF2-40B4-BE49-F238E27FC236}">
              <a16:creationId xmlns:a16="http://schemas.microsoft.com/office/drawing/2014/main" id="{BA41B804-1F8B-A21F-776D-EDE6D247BD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>
            <a:extLst>
              <a:ext uri="{FF2B5EF4-FFF2-40B4-BE49-F238E27FC236}">
                <a16:creationId xmlns:a16="http://schemas.microsoft.com/office/drawing/2014/main" id="{4445C2DC-17EB-A004-97D5-4658B730A4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>
            <a:extLst>
              <a:ext uri="{FF2B5EF4-FFF2-40B4-BE49-F238E27FC236}">
                <a16:creationId xmlns:a16="http://schemas.microsoft.com/office/drawing/2014/main" id="{3E6B6C9E-4806-638F-9D25-D8F8D2025A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7731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להציג את האלגוריתם ואיך הציון מחושב</a:t>
            </a:r>
            <a:br>
              <a:rPr lang="en-US" dirty="0"/>
            </a:br>
            <a:r>
              <a:rPr lang="he-IL" dirty="0"/>
              <a:t>להציג קבוצת </a:t>
            </a:r>
            <a:r>
              <a:rPr lang="en-US" dirty="0"/>
              <a:t>train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>
          <a:extLst>
            <a:ext uri="{FF2B5EF4-FFF2-40B4-BE49-F238E27FC236}">
              <a16:creationId xmlns:a16="http://schemas.microsoft.com/office/drawing/2014/main" id="{EA36B92A-A9FF-84DE-B736-EE50D745B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>
            <a:extLst>
              <a:ext uri="{FF2B5EF4-FFF2-40B4-BE49-F238E27FC236}">
                <a16:creationId xmlns:a16="http://schemas.microsoft.com/office/drawing/2014/main" id="{A8142421-A5F3-264C-A71D-1AF8DCCB4A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>
            <a:extLst>
              <a:ext uri="{FF2B5EF4-FFF2-40B4-BE49-F238E27FC236}">
                <a16:creationId xmlns:a16="http://schemas.microsoft.com/office/drawing/2014/main" id="{E193492A-5311-068A-B379-4FB41B6C7C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להציג את האלגוריתם ואיך הציון מחושב</a:t>
            </a:r>
            <a:br>
              <a:rPr lang="en-US" dirty="0"/>
            </a:br>
            <a:r>
              <a:rPr lang="he-IL" dirty="0"/>
              <a:t>להציג קבוצת </a:t>
            </a:r>
            <a:r>
              <a:rPr lang="en-US" dirty="0"/>
              <a:t>train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1716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LIME: treating the model as a black box, we perturb the instance we want to explain and learn a sparse linear model around it.</a:t>
            </a:r>
            <a:br>
              <a:rPr lang="en-US" dirty="0"/>
            </a:br>
            <a:r>
              <a:rPr lang="en-US" dirty="0"/>
              <a:t>CARLA is a python library to generate and benchmark counterfactual explanation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>
          <a:extLst>
            <a:ext uri="{FF2B5EF4-FFF2-40B4-BE49-F238E27FC236}">
              <a16:creationId xmlns:a16="http://schemas.microsoft.com/office/drawing/2014/main" id="{FDCB2E7B-7825-559D-5FDC-E5C4437687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>
            <a:extLst>
              <a:ext uri="{FF2B5EF4-FFF2-40B4-BE49-F238E27FC236}">
                <a16:creationId xmlns:a16="http://schemas.microsoft.com/office/drawing/2014/main" id="{45C3210C-4317-4A1E-88E9-D09294DD8F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>
            <a:extLst>
              <a:ext uri="{FF2B5EF4-FFF2-40B4-BE49-F238E27FC236}">
                <a16:creationId xmlns:a16="http://schemas.microsoft.com/office/drawing/2014/main" id="{B1EAFE64-FE1C-426C-0C82-79E1331813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3664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>
          <a:extLst>
            <a:ext uri="{FF2B5EF4-FFF2-40B4-BE49-F238E27FC236}">
              <a16:creationId xmlns:a16="http://schemas.microsoft.com/office/drawing/2014/main" id="{F3B3E061-369B-63C5-105F-97E4C1D2F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>
            <a:extLst>
              <a:ext uri="{FF2B5EF4-FFF2-40B4-BE49-F238E27FC236}">
                <a16:creationId xmlns:a16="http://schemas.microsoft.com/office/drawing/2014/main" id="{6AA1C921-C970-83A0-050E-FA966D1003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>
            <a:extLst>
              <a:ext uri="{FF2B5EF4-FFF2-40B4-BE49-F238E27FC236}">
                <a16:creationId xmlns:a16="http://schemas.microsoft.com/office/drawing/2014/main" id="{C89CA1A2-695F-06AA-D663-FFF0FC18BF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7091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6" r:id="rId7"/>
  </p:sldLayoutIdLst>
  <p:transition spd="slow">
    <p:push dir="u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sauravsolanki/hire-a-perfect-machine-learning-engineer/dat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042663" y="874257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200079" y="1674815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/>
              <a:t>Understanding</a:t>
            </a:r>
            <a:br>
              <a:rPr lang="en-US" sz="4000" b="1" dirty="0"/>
            </a:br>
            <a:r>
              <a:rPr lang="en-US" sz="4000" b="1" dirty="0"/>
              <a:t>of AI-Based Recruitment Outcomes</a:t>
            </a:r>
          </a:p>
        </p:txBody>
      </p:sp>
      <p:sp>
        <p:nvSpPr>
          <p:cNvPr id="2" name="Google Shape;338;p12">
            <a:extLst>
              <a:ext uri="{FF2B5EF4-FFF2-40B4-BE49-F238E27FC236}">
                <a16:creationId xmlns:a16="http://schemas.microsoft.com/office/drawing/2014/main" id="{F9CE26DA-3731-E3F0-06DE-E999CF824F5E}"/>
              </a:ext>
            </a:extLst>
          </p:cNvPr>
          <p:cNvSpPr txBox="1">
            <a:spLocks/>
          </p:cNvSpPr>
          <p:nvPr/>
        </p:nvSpPr>
        <p:spPr>
          <a:xfrm>
            <a:off x="106681" y="299153"/>
            <a:ext cx="5146972" cy="1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Capstone project - Phase 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25-1-R-6</a:t>
            </a:r>
          </a:p>
        </p:txBody>
      </p:sp>
      <p:sp>
        <p:nvSpPr>
          <p:cNvPr id="5" name="Google Shape;338;p12">
            <a:extLst>
              <a:ext uri="{FF2B5EF4-FFF2-40B4-BE49-F238E27FC236}">
                <a16:creationId xmlns:a16="http://schemas.microsoft.com/office/drawing/2014/main" id="{002F9916-DA2D-C3A4-153E-4F39AC9C7CB2}"/>
              </a:ext>
            </a:extLst>
          </p:cNvPr>
          <p:cNvSpPr txBox="1">
            <a:spLocks/>
          </p:cNvSpPr>
          <p:nvPr/>
        </p:nvSpPr>
        <p:spPr>
          <a:xfrm>
            <a:off x="193899" y="4092217"/>
            <a:ext cx="4435833" cy="765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Presented by: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Alin </a:t>
            </a:r>
            <a:r>
              <a:rPr lang="en-US" sz="1400" dirty="0" err="1"/>
              <a:t>Migdalovich</a:t>
            </a:r>
            <a:r>
              <a:rPr lang="en-US" sz="1400" dirty="0"/>
              <a:t> &amp; Yoav Katz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</p:txBody>
      </p:sp>
      <p:sp>
        <p:nvSpPr>
          <p:cNvPr id="6" name="Google Shape;338;p12">
            <a:extLst>
              <a:ext uri="{FF2B5EF4-FFF2-40B4-BE49-F238E27FC236}">
                <a16:creationId xmlns:a16="http://schemas.microsoft.com/office/drawing/2014/main" id="{FD40DAC1-2D18-E4EE-AED9-7FCAD1629B9F}"/>
              </a:ext>
            </a:extLst>
          </p:cNvPr>
          <p:cNvSpPr txBox="1">
            <a:spLocks/>
          </p:cNvSpPr>
          <p:nvPr/>
        </p:nvSpPr>
        <p:spPr>
          <a:xfrm>
            <a:off x="196422" y="4466778"/>
            <a:ext cx="5673415" cy="765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Supervisors: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Dr. Julia </a:t>
            </a:r>
            <a:r>
              <a:rPr lang="en-US" sz="1400" dirty="0" err="1"/>
              <a:t>Sheidin</a:t>
            </a:r>
            <a:r>
              <a:rPr lang="en-US" sz="1400" dirty="0"/>
              <a:t> &amp; Dr. Avital </a:t>
            </a:r>
            <a:r>
              <a:rPr lang="en-US" sz="1400" dirty="0" err="1"/>
              <a:t>Shulner</a:t>
            </a:r>
            <a:r>
              <a:rPr lang="en-US" sz="1400" dirty="0"/>
              <a:t> Tal</a:t>
            </a:r>
          </a:p>
        </p:txBody>
      </p:sp>
      <p:pic>
        <p:nvPicPr>
          <p:cNvPr id="7" name="Picture 163" descr="C:\Users\Debbie\AppData\Local\Temp\Rar$DRa0.349\92349-5_braude_logo update_2022_ENG_color variations-01.png">
            <a:extLst>
              <a:ext uri="{FF2B5EF4-FFF2-40B4-BE49-F238E27FC236}">
                <a16:creationId xmlns:a16="http://schemas.microsoft.com/office/drawing/2014/main" id="{45060C98-7AFB-A64D-38AD-CF014F33843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291" y="-12222"/>
            <a:ext cx="2716534" cy="645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תמונה 10">
            <a:extLst>
              <a:ext uri="{FF2B5EF4-FFF2-40B4-BE49-F238E27FC236}">
                <a16:creationId xmlns:a16="http://schemas.microsoft.com/office/drawing/2014/main" id="{5632AB3F-3D31-0293-CCE9-8F970383F2B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756" t="43908" r="29459" b="49682"/>
          <a:stretch/>
        </p:blipFill>
        <p:spPr>
          <a:xfrm>
            <a:off x="3277650" y="2480564"/>
            <a:ext cx="5159419" cy="311155"/>
          </a:xfrm>
          <a:prstGeom prst="rect">
            <a:avLst/>
          </a:prstGeom>
        </p:spPr>
      </p:pic>
      <p:sp>
        <p:nvSpPr>
          <p:cNvPr id="997" name="Google Shape;997;p20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Local visualization</a:t>
            </a:r>
            <a:endParaRPr dirty="0"/>
          </a:p>
        </p:txBody>
      </p:sp>
      <p:sp>
        <p:nvSpPr>
          <p:cNvPr id="998" name="Google Shape;998;p20"/>
          <p:cNvSpPr txBox="1">
            <a:spLocks noGrp="1"/>
          </p:cNvSpPr>
          <p:nvPr>
            <p:ph type="body" idx="1"/>
          </p:nvPr>
        </p:nvSpPr>
        <p:spPr>
          <a:xfrm>
            <a:off x="457200" y="1425628"/>
            <a:ext cx="2563500" cy="83279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/>
            <a:r>
              <a:rPr lang="en-US" sz="2000" b="1" dirty="0"/>
              <a:t>Horizontal Bar Chart</a:t>
            </a:r>
            <a:endParaRPr sz="2000" b="1" dirty="0"/>
          </a:p>
        </p:txBody>
      </p:sp>
      <p:sp>
        <p:nvSpPr>
          <p:cNvPr id="1001" name="Google Shape;1001;p2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6" name="Google Shape;998;p20">
            <a:extLst>
              <a:ext uri="{FF2B5EF4-FFF2-40B4-BE49-F238E27FC236}">
                <a16:creationId xmlns:a16="http://schemas.microsoft.com/office/drawing/2014/main" id="{5231AB10-AEAA-9BDB-D48A-B464B50975AB}"/>
              </a:ext>
            </a:extLst>
          </p:cNvPr>
          <p:cNvSpPr txBox="1">
            <a:spLocks/>
          </p:cNvSpPr>
          <p:nvPr/>
        </p:nvSpPr>
        <p:spPr>
          <a:xfrm>
            <a:off x="3290250" y="1425628"/>
            <a:ext cx="2563500" cy="832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▸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285750" indent="-285750"/>
            <a:r>
              <a:rPr lang="en-US" sz="2000" b="1" dirty="0"/>
              <a:t>Feature Attribution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BFDDE2C6-8C1E-D1E5-90B9-8B4CCB925CF1}"/>
              </a:ext>
            </a:extLst>
          </p:cNvPr>
          <p:cNvSpPr/>
          <p:nvPr/>
        </p:nvSpPr>
        <p:spPr>
          <a:xfrm>
            <a:off x="7157540" y="2527236"/>
            <a:ext cx="1491485" cy="190744"/>
          </a:xfrm>
          <a:prstGeom prst="rect">
            <a:avLst/>
          </a:prstGeom>
          <a:solidFill>
            <a:srgbClr val="FFA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endParaRPr lang="he-IL" sz="105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EB5C25CD-1EBB-3799-A3A1-5951CB03EF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185" t="51094" r="50672" b="2148"/>
          <a:stretch/>
        </p:blipFill>
        <p:spPr>
          <a:xfrm>
            <a:off x="201518" y="1986595"/>
            <a:ext cx="2956619" cy="209362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>
          <a:extLst>
            <a:ext uri="{FF2B5EF4-FFF2-40B4-BE49-F238E27FC236}">
              <a16:creationId xmlns:a16="http://schemas.microsoft.com/office/drawing/2014/main" id="{30253A26-DA18-7CE8-3EB7-174777E621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20">
            <a:extLst>
              <a:ext uri="{FF2B5EF4-FFF2-40B4-BE49-F238E27FC236}">
                <a16:creationId xmlns:a16="http://schemas.microsoft.com/office/drawing/2014/main" id="{54D92447-902E-46A0-2B24-9CB575E6B4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Global visualization</a:t>
            </a:r>
            <a:endParaRPr dirty="0"/>
          </a:p>
        </p:txBody>
      </p:sp>
      <p:sp>
        <p:nvSpPr>
          <p:cNvPr id="998" name="Google Shape;998;p20">
            <a:extLst>
              <a:ext uri="{FF2B5EF4-FFF2-40B4-BE49-F238E27FC236}">
                <a16:creationId xmlns:a16="http://schemas.microsoft.com/office/drawing/2014/main" id="{5D296B72-FCC5-AB76-BEAC-850DBB3622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425628"/>
            <a:ext cx="2833050" cy="83279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/>
            <a:r>
              <a:rPr lang="en-US" sz="2000" b="1" dirty="0"/>
              <a:t>Line comparison Chart</a:t>
            </a:r>
            <a:endParaRPr sz="2000" b="1" dirty="0"/>
          </a:p>
        </p:txBody>
      </p:sp>
      <p:sp>
        <p:nvSpPr>
          <p:cNvPr id="1001" name="Google Shape;1001;p20">
            <a:extLst>
              <a:ext uri="{FF2B5EF4-FFF2-40B4-BE49-F238E27FC236}">
                <a16:creationId xmlns:a16="http://schemas.microsoft.com/office/drawing/2014/main" id="{AAE26EC2-A7AF-50BA-4E9F-3F97C7073E5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6" name="Google Shape;998;p20">
            <a:extLst>
              <a:ext uri="{FF2B5EF4-FFF2-40B4-BE49-F238E27FC236}">
                <a16:creationId xmlns:a16="http://schemas.microsoft.com/office/drawing/2014/main" id="{8E9F2E7B-7CF0-C56B-DE5E-52E7167D2916}"/>
              </a:ext>
            </a:extLst>
          </p:cNvPr>
          <p:cNvSpPr txBox="1">
            <a:spLocks/>
          </p:cNvSpPr>
          <p:nvPr/>
        </p:nvSpPr>
        <p:spPr>
          <a:xfrm>
            <a:off x="4816350" y="2155353"/>
            <a:ext cx="2563500" cy="832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▸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2000" dirty="0"/>
              <a:t>The properties will be interactive (filtering)</a:t>
            </a:r>
          </a:p>
        </p:txBody>
      </p:sp>
      <p:pic>
        <p:nvPicPr>
          <p:cNvPr id="2" name="Google Shape;340;p23">
            <a:extLst>
              <a:ext uri="{FF2B5EF4-FFF2-40B4-BE49-F238E27FC236}">
                <a16:creationId xmlns:a16="http://schemas.microsoft.com/office/drawing/2014/main" id="{8E942071-2A5F-78EF-E4C2-5C682C225DE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5450" y="2031248"/>
            <a:ext cx="4954575" cy="245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032193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3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Flow</a:t>
            </a:r>
            <a:endParaRPr dirty="0"/>
          </a:p>
        </p:txBody>
      </p:sp>
      <p:sp>
        <p:nvSpPr>
          <p:cNvPr id="2295" name="Google Shape;2295;p3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296" name="Google Shape;2296;p39"/>
          <p:cNvSpPr/>
          <p:nvPr/>
        </p:nvSpPr>
        <p:spPr>
          <a:xfrm>
            <a:off x="-9447" y="2075609"/>
            <a:ext cx="13669509" cy="1511424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7" name="Google Shape;2297;p39"/>
          <p:cNvSpPr/>
          <p:nvPr/>
        </p:nvSpPr>
        <p:spPr>
          <a:xfrm>
            <a:off x="-11650" y="2078261"/>
            <a:ext cx="13669509" cy="1511424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98" name="Google Shape;2298;p39"/>
          <p:cNvGrpSpPr/>
          <p:nvPr/>
        </p:nvGrpSpPr>
        <p:grpSpPr>
          <a:xfrm>
            <a:off x="2709351" y="1271539"/>
            <a:ext cx="707693" cy="707693"/>
            <a:chOff x="1786339" y="1703401"/>
            <a:chExt cx="473400" cy="473400"/>
          </a:xfrm>
        </p:grpSpPr>
        <p:sp>
          <p:nvSpPr>
            <p:cNvPr id="2299" name="Google Shape;2299;p39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300" name="Google Shape;2300;p39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1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2301" name="Google Shape;2301;p39"/>
          <p:cNvGrpSpPr/>
          <p:nvPr/>
        </p:nvGrpSpPr>
        <p:grpSpPr>
          <a:xfrm>
            <a:off x="5718289" y="1245800"/>
            <a:ext cx="707693" cy="707693"/>
            <a:chOff x="3814414" y="1703401"/>
            <a:chExt cx="473400" cy="473400"/>
          </a:xfrm>
        </p:grpSpPr>
        <p:sp>
          <p:nvSpPr>
            <p:cNvPr id="2302" name="Google Shape;2302;p39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303" name="Google Shape;2303;p39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3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2310" name="Google Shape;2310;p39"/>
          <p:cNvGrpSpPr/>
          <p:nvPr/>
        </p:nvGrpSpPr>
        <p:grpSpPr>
          <a:xfrm>
            <a:off x="7249547" y="3705263"/>
            <a:ext cx="707693" cy="707693"/>
            <a:chOff x="4852739" y="3576300"/>
            <a:chExt cx="473400" cy="473400"/>
          </a:xfrm>
        </p:grpSpPr>
        <p:sp>
          <p:nvSpPr>
            <p:cNvPr id="2311" name="Google Shape;2311;p39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312" name="Google Shape;2312;p39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4</a:t>
              </a:r>
              <a:endParaRPr sz="6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2313" name="Google Shape;2313;p39"/>
          <p:cNvGrpSpPr/>
          <p:nvPr/>
        </p:nvGrpSpPr>
        <p:grpSpPr>
          <a:xfrm>
            <a:off x="4185879" y="3715057"/>
            <a:ext cx="707693" cy="707693"/>
            <a:chOff x="2824664" y="3576300"/>
            <a:chExt cx="473400" cy="473400"/>
          </a:xfrm>
        </p:grpSpPr>
        <p:sp>
          <p:nvSpPr>
            <p:cNvPr id="2314" name="Google Shape;2314;p39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315" name="Google Shape;2315;p39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2</a:t>
              </a:r>
              <a:endParaRPr sz="6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2316" name="Google Shape;2316;p39"/>
          <p:cNvSpPr txBox="1"/>
          <p:nvPr/>
        </p:nvSpPr>
        <p:spPr>
          <a:xfrm>
            <a:off x="1970927" y="540406"/>
            <a:ext cx="1923059" cy="797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Upload resume for analysis</a:t>
            </a:r>
          </a:p>
        </p:txBody>
      </p:sp>
      <p:sp>
        <p:nvSpPr>
          <p:cNvPr id="2317" name="Google Shape;2317;p39"/>
          <p:cNvSpPr txBox="1"/>
          <p:nvPr/>
        </p:nvSpPr>
        <p:spPr>
          <a:xfrm>
            <a:off x="4370928" y="521767"/>
            <a:ext cx="3340680" cy="797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Imply SHAP, LIME and CARLA</a:t>
            </a:r>
          </a:p>
        </p:txBody>
      </p:sp>
      <p:sp>
        <p:nvSpPr>
          <p:cNvPr id="2319" name="Google Shape;2319;p39"/>
          <p:cNvSpPr txBox="1"/>
          <p:nvPr/>
        </p:nvSpPr>
        <p:spPr>
          <a:xfrm>
            <a:off x="3578195" y="4346112"/>
            <a:ext cx="1923059" cy="797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Match algorithm generates score</a:t>
            </a:r>
          </a:p>
        </p:txBody>
      </p:sp>
      <p:sp>
        <p:nvSpPr>
          <p:cNvPr id="2320" name="Google Shape;2320;p39"/>
          <p:cNvSpPr txBox="1"/>
          <p:nvPr/>
        </p:nvSpPr>
        <p:spPr>
          <a:xfrm>
            <a:off x="6483889" y="4386864"/>
            <a:ext cx="2239007" cy="726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Visual and textual feedback displayed</a:t>
            </a:r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3">
          <a:extLst>
            <a:ext uri="{FF2B5EF4-FFF2-40B4-BE49-F238E27FC236}">
              <a16:creationId xmlns:a16="http://schemas.microsoft.com/office/drawing/2014/main" id="{97972C26-8142-81C3-26C7-2DB98DDEA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B6627291-B7F6-6A3F-CF0B-14800E29818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176"/>
          <a:stretch/>
        </p:blipFill>
        <p:spPr>
          <a:xfrm>
            <a:off x="-1" y="-207469"/>
            <a:ext cx="9400919" cy="5350969"/>
          </a:xfrm>
          <a:prstGeom prst="rect">
            <a:avLst/>
          </a:prstGeom>
        </p:spPr>
      </p:pic>
      <p:sp>
        <p:nvSpPr>
          <p:cNvPr id="2294" name="Google Shape;2294;p39">
            <a:extLst>
              <a:ext uri="{FF2B5EF4-FFF2-40B4-BE49-F238E27FC236}">
                <a16:creationId xmlns:a16="http://schemas.microsoft.com/office/drawing/2014/main" id="{6FC48335-F149-8195-E309-94E74F4839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075" y="45640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GUI</a:t>
            </a:r>
            <a:endParaRPr dirty="0"/>
          </a:p>
        </p:txBody>
      </p:sp>
      <p:sp>
        <p:nvSpPr>
          <p:cNvPr id="2295" name="Google Shape;2295;p39">
            <a:extLst>
              <a:ext uri="{FF2B5EF4-FFF2-40B4-BE49-F238E27FC236}">
                <a16:creationId xmlns:a16="http://schemas.microsoft.com/office/drawing/2014/main" id="{B7FB8DFC-A386-3AB3-A20F-ED701BEF08F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2060"/>
                </a:solidFill>
              </a:rPr>
              <a:t>13</a:t>
            </a:fld>
            <a:endParaRPr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78703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9"/>
          <p:cNvSpPr txBox="1">
            <a:spLocks noGrp="1"/>
          </p:cNvSpPr>
          <p:nvPr>
            <p:ph type="body" idx="1"/>
          </p:nvPr>
        </p:nvSpPr>
        <p:spPr>
          <a:xfrm>
            <a:off x="457199" y="1995750"/>
            <a:ext cx="5849815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/>
            <a:r>
              <a:rPr lang="en-US" dirty="0"/>
              <a:t>Studying and Integrating SHAP,LIME and counterfactual explanations.</a:t>
            </a:r>
          </a:p>
          <a:p>
            <a:pPr marL="285750" indent="-285750"/>
            <a:r>
              <a:rPr lang="en-US" dirty="0"/>
              <a:t>Balancing textual and visual explanations.</a:t>
            </a:r>
          </a:p>
          <a:p>
            <a:pPr marL="285750" indent="-285750"/>
            <a:r>
              <a:rPr lang="en-US" dirty="0"/>
              <a:t>Explaining complex AI decisions clearly.</a:t>
            </a:r>
          </a:p>
          <a:p>
            <a:pPr marL="285750" indent="-285750"/>
            <a:r>
              <a:rPr lang="en-US" dirty="0"/>
              <a:t>Translating results for non-technical users.</a:t>
            </a:r>
          </a:p>
          <a:p>
            <a:pPr marL="285750" indent="-285750"/>
            <a:endParaRPr lang="en-US" dirty="0"/>
          </a:p>
          <a:p>
            <a:pPr marL="285750" indent="-285750"/>
            <a:endParaRPr lang="en-US" dirty="0"/>
          </a:p>
          <a:p>
            <a:pPr marL="285750" indent="-285750"/>
            <a:endParaRPr lang="en-US" dirty="0"/>
          </a:p>
        </p:txBody>
      </p:sp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Challenges</a:t>
            </a:r>
            <a:endParaRPr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2" name="Google Shape;5290;p50">
            <a:extLst>
              <a:ext uri="{FF2B5EF4-FFF2-40B4-BE49-F238E27FC236}">
                <a16:creationId xmlns:a16="http://schemas.microsoft.com/office/drawing/2014/main" id="{3D654B68-DA44-4EA3-BEAC-97DA79D41D8D}"/>
              </a:ext>
            </a:extLst>
          </p:cNvPr>
          <p:cNvGrpSpPr/>
          <p:nvPr/>
        </p:nvGrpSpPr>
        <p:grpSpPr>
          <a:xfrm>
            <a:off x="6537384" y="1385153"/>
            <a:ext cx="2372155" cy="2373194"/>
            <a:chOff x="557511" y="3214925"/>
            <a:chExt cx="719836" cy="720150"/>
          </a:xfrm>
        </p:grpSpPr>
        <p:sp>
          <p:nvSpPr>
            <p:cNvPr id="3" name="Google Shape;5291;p50">
              <a:extLst>
                <a:ext uri="{FF2B5EF4-FFF2-40B4-BE49-F238E27FC236}">
                  <a16:creationId xmlns:a16="http://schemas.microsoft.com/office/drawing/2014/main" id="{68B9C40A-0D79-54AB-9847-6E9860CCFD57}"/>
                </a:ext>
              </a:extLst>
            </p:cNvPr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5292;p50">
              <a:extLst>
                <a:ext uri="{FF2B5EF4-FFF2-40B4-BE49-F238E27FC236}">
                  <a16:creationId xmlns:a16="http://schemas.microsoft.com/office/drawing/2014/main" id="{813E5F5A-5841-155B-732D-FEBD861001F2}"/>
                </a:ext>
              </a:extLst>
            </p:cNvPr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5293;p50">
              <a:extLst>
                <a:ext uri="{FF2B5EF4-FFF2-40B4-BE49-F238E27FC236}">
                  <a16:creationId xmlns:a16="http://schemas.microsoft.com/office/drawing/2014/main" id="{A5ABC5F4-F5D8-F1BF-BDF9-3A176FA7D2F6}"/>
                </a:ext>
              </a:extLst>
            </p:cNvPr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5294;p50">
              <a:extLst>
                <a:ext uri="{FF2B5EF4-FFF2-40B4-BE49-F238E27FC236}">
                  <a16:creationId xmlns:a16="http://schemas.microsoft.com/office/drawing/2014/main" id="{D0907682-0B9C-9590-11D1-2D95209BB0A0}"/>
                </a:ext>
              </a:extLst>
            </p:cNvPr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>
          <a:extLst>
            <a:ext uri="{FF2B5EF4-FFF2-40B4-BE49-F238E27FC236}">
              <a16:creationId xmlns:a16="http://schemas.microsoft.com/office/drawing/2014/main" id="{0E25CBB6-2E7E-B04F-1667-4EA8E062A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>
            <a:extLst>
              <a:ext uri="{FF2B5EF4-FFF2-40B4-BE49-F238E27FC236}">
                <a16:creationId xmlns:a16="http://schemas.microsoft.com/office/drawing/2014/main" id="{E1DD8549-27A7-A92F-8943-8018CEB79F2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51857" y="2038742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Evaluation plan</a:t>
            </a:r>
            <a:endParaRPr dirty="0"/>
          </a:p>
        </p:txBody>
      </p:sp>
      <p:sp>
        <p:nvSpPr>
          <p:cNvPr id="407" name="Google Shape;407;p15">
            <a:extLst>
              <a:ext uri="{FF2B5EF4-FFF2-40B4-BE49-F238E27FC236}">
                <a16:creationId xmlns:a16="http://schemas.microsoft.com/office/drawing/2014/main" id="{BD10B991-62C5-748C-93C5-ABCF4DC30DFF}"/>
              </a:ext>
            </a:extLst>
          </p:cNvPr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4</a:t>
            </a:r>
          </a:p>
        </p:txBody>
      </p:sp>
      <p:sp>
        <p:nvSpPr>
          <p:cNvPr id="5" name="Google Shape;519;p16">
            <a:extLst>
              <a:ext uri="{FF2B5EF4-FFF2-40B4-BE49-F238E27FC236}">
                <a16:creationId xmlns:a16="http://schemas.microsoft.com/office/drawing/2014/main" id="{5809015A-8AEA-9D4A-501C-A242BC16EDAE}"/>
              </a:ext>
            </a:extLst>
          </p:cNvPr>
          <p:cNvSpPr txBox="1">
            <a:spLocks/>
          </p:cNvSpPr>
          <p:nvPr/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dirty="0">
                <a:latin typeface="Barlow Light" panose="00000400000000000000" pitchFamily="2" charset="0"/>
              </a:rPr>
              <a:t>14</a:t>
            </a:r>
          </a:p>
        </p:txBody>
      </p:sp>
      <p:sp>
        <p:nvSpPr>
          <p:cNvPr id="58" name="Google Shape;4058;p48">
            <a:extLst>
              <a:ext uri="{FF2B5EF4-FFF2-40B4-BE49-F238E27FC236}">
                <a16:creationId xmlns:a16="http://schemas.microsoft.com/office/drawing/2014/main" id="{5D7D2F26-A17F-70C4-B260-FB44D6EB9B2C}"/>
              </a:ext>
            </a:extLst>
          </p:cNvPr>
          <p:cNvSpPr/>
          <p:nvPr/>
        </p:nvSpPr>
        <p:spPr>
          <a:xfrm>
            <a:off x="5441516" y="3412049"/>
            <a:ext cx="302571" cy="174732"/>
          </a:xfrm>
          <a:custGeom>
            <a:avLst/>
            <a:gdLst/>
            <a:ahLst/>
            <a:cxnLst/>
            <a:rect l="l" t="t" r="r" b="b"/>
            <a:pathLst>
              <a:path w="385953" h="222884" extrusionOk="0">
                <a:moveTo>
                  <a:pt x="192977" y="222885"/>
                </a:moveTo>
                <a:lnTo>
                  <a:pt x="0" y="111442"/>
                </a:lnTo>
                <a:lnTo>
                  <a:pt x="192977" y="0"/>
                </a:lnTo>
                <a:lnTo>
                  <a:pt x="385953" y="111442"/>
                </a:lnTo>
                <a:lnTo>
                  <a:pt x="192977" y="222885"/>
                </a:lnTo>
                <a:close/>
              </a:path>
            </a:pathLst>
          </a:custGeom>
          <a:solidFill>
            <a:srgbClr val="D6D8E5">
              <a:alpha val="2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6" name="קבוצה 875">
            <a:extLst>
              <a:ext uri="{FF2B5EF4-FFF2-40B4-BE49-F238E27FC236}">
                <a16:creationId xmlns:a16="http://schemas.microsoft.com/office/drawing/2014/main" id="{307CD8BA-89A5-0C7B-DC82-2307DF028739}"/>
              </a:ext>
            </a:extLst>
          </p:cNvPr>
          <p:cNvGrpSpPr/>
          <p:nvPr/>
        </p:nvGrpSpPr>
        <p:grpSpPr>
          <a:xfrm>
            <a:off x="5496325" y="751898"/>
            <a:ext cx="3381150" cy="3733487"/>
            <a:chOff x="5496325" y="751898"/>
            <a:chExt cx="3381150" cy="3733487"/>
          </a:xfrm>
        </p:grpSpPr>
        <p:grpSp>
          <p:nvGrpSpPr>
            <p:cNvPr id="3" name="Google Shape;3918;p48">
              <a:extLst>
                <a:ext uri="{FF2B5EF4-FFF2-40B4-BE49-F238E27FC236}">
                  <a16:creationId xmlns:a16="http://schemas.microsoft.com/office/drawing/2014/main" id="{24921064-872D-3333-AF9C-E2C20141B4DD}"/>
                </a:ext>
              </a:extLst>
            </p:cNvPr>
            <p:cNvGrpSpPr/>
            <p:nvPr/>
          </p:nvGrpSpPr>
          <p:grpSpPr>
            <a:xfrm>
              <a:off x="6915617" y="896443"/>
              <a:ext cx="1961858" cy="2644438"/>
              <a:chOff x="5785580" y="1232275"/>
              <a:chExt cx="2502502" cy="3373185"/>
            </a:xfrm>
          </p:grpSpPr>
          <p:sp>
            <p:nvSpPr>
              <p:cNvPr id="434" name="Google Shape;3919;p48">
                <a:extLst>
                  <a:ext uri="{FF2B5EF4-FFF2-40B4-BE49-F238E27FC236}">
                    <a16:creationId xmlns:a16="http://schemas.microsoft.com/office/drawing/2014/main" id="{A8E86565-CFFD-EEAB-44BF-6B49CE2F5C4F}"/>
                  </a:ext>
                </a:extLst>
              </p:cNvPr>
              <p:cNvSpPr/>
              <p:nvPr/>
            </p:nvSpPr>
            <p:spPr>
              <a:xfrm>
                <a:off x="6314607" y="3851433"/>
                <a:ext cx="944490" cy="545783"/>
              </a:xfrm>
              <a:custGeom>
                <a:avLst/>
                <a:gdLst/>
                <a:ahLst/>
                <a:cxnLst/>
                <a:rect l="l" t="t" r="r" b="b"/>
                <a:pathLst>
                  <a:path w="944490" h="545783" extrusionOk="0">
                    <a:moveTo>
                      <a:pt x="500911" y="532447"/>
                    </a:moveTo>
                    <a:lnTo>
                      <a:pt x="23232" y="256222"/>
                    </a:lnTo>
                    <a:cubicBezTo>
                      <a:pt x="-11153" y="236411"/>
                      <a:pt x="-6867" y="201644"/>
                      <a:pt x="32757" y="178689"/>
                    </a:cubicBezTo>
                    <a:lnTo>
                      <a:pt x="342129" y="0"/>
                    </a:lnTo>
                    <a:lnTo>
                      <a:pt x="944490" y="347758"/>
                    </a:lnTo>
                    <a:lnTo>
                      <a:pt x="635023" y="526447"/>
                    </a:lnTo>
                    <a:cubicBezTo>
                      <a:pt x="595494" y="549783"/>
                      <a:pt x="535296" y="552259"/>
                      <a:pt x="500911" y="53244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3920;p48">
                <a:extLst>
                  <a:ext uri="{FF2B5EF4-FFF2-40B4-BE49-F238E27FC236}">
                    <a16:creationId xmlns:a16="http://schemas.microsoft.com/office/drawing/2014/main" id="{90EAB440-A5B7-AD3E-6790-227A2829D20D}"/>
                  </a:ext>
                </a:extLst>
              </p:cNvPr>
              <p:cNvSpPr/>
              <p:nvPr/>
            </p:nvSpPr>
            <p:spPr>
              <a:xfrm>
                <a:off x="6357717" y="3826573"/>
                <a:ext cx="944624" cy="545413"/>
              </a:xfrm>
              <a:custGeom>
                <a:avLst/>
                <a:gdLst/>
                <a:ahLst/>
                <a:cxnLst/>
                <a:rect l="l" t="t" r="r" b="b"/>
                <a:pathLst>
                  <a:path w="944624" h="545413" extrusionOk="0">
                    <a:moveTo>
                      <a:pt x="500854" y="531971"/>
                    </a:moveTo>
                    <a:lnTo>
                      <a:pt x="23271" y="256223"/>
                    </a:lnTo>
                    <a:cubicBezTo>
                      <a:pt x="-11210" y="236315"/>
                      <a:pt x="-6828" y="201644"/>
                      <a:pt x="32796" y="178689"/>
                    </a:cubicBezTo>
                    <a:lnTo>
                      <a:pt x="342263" y="0"/>
                    </a:lnTo>
                    <a:lnTo>
                      <a:pt x="944624" y="347758"/>
                    </a:lnTo>
                    <a:lnTo>
                      <a:pt x="635252" y="526352"/>
                    </a:lnTo>
                    <a:cubicBezTo>
                      <a:pt x="595533" y="549402"/>
                      <a:pt x="535335" y="551879"/>
                      <a:pt x="500854" y="53197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3921;p48">
                <a:extLst>
                  <a:ext uri="{FF2B5EF4-FFF2-40B4-BE49-F238E27FC236}">
                    <a16:creationId xmlns:a16="http://schemas.microsoft.com/office/drawing/2014/main" id="{C85C06CA-609A-AD1A-2F3E-ACA5484ED214}"/>
                  </a:ext>
                </a:extLst>
              </p:cNvPr>
              <p:cNvSpPr/>
              <p:nvPr/>
            </p:nvSpPr>
            <p:spPr>
              <a:xfrm>
                <a:off x="7274623" y="4156138"/>
                <a:ext cx="27813" cy="18192"/>
              </a:xfrm>
              <a:custGeom>
                <a:avLst/>
                <a:gdLst/>
                <a:ahLst/>
                <a:cxnLst/>
                <a:rect l="l" t="t" r="r" b="b"/>
                <a:pathLst>
                  <a:path w="27813" h="18192" extrusionOk="0">
                    <a:moveTo>
                      <a:pt x="27813" y="18193"/>
                    </a:moveTo>
                    <a:lnTo>
                      <a:pt x="27813" y="0"/>
                    </a:lnTo>
                    <a:lnTo>
                      <a:pt x="0" y="16002"/>
                    </a:lnTo>
                    <a:lnTo>
                      <a:pt x="27813" y="1819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3922;p48">
                <a:extLst>
                  <a:ext uri="{FF2B5EF4-FFF2-40B4-BE49-F238E27FC236}">
                    <a16:creationId xmlns:a16="http://schemas.microsoft.com/office/drawing/2014/main" id="{E8712F20-38A0-8928-24A5-6CE21964FA22}"/>
                  </a:ext>
                </a:extLst>
              </p:cNvPr>
              <p:cNvSpPr/>
              <p:nvPr/>
            </p:nvSpPr>
            <p:spPr>
              <a:xfrm>
                <a:off x="6357747" y="4031456"/>
                <a:ext cx="28575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18478" extrusionOk="0">
                    <a:moveTo>
                      <a:pt x="0" y="18479"/>
                    </a:moveTo>
                    <a:lnTo>
                      <a:pt x="0" y="0"/>
                    </a:lnTo>
                    <a:lnTo>
                      <a:pt x="28575" y="11811"/>
                    </a:lnTo>
                    <a:lnTo>
                      <a:pt x="0" y="1847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3923;p48">
                <a:extLst>
                  <a:ext uri="{FF2B5EF4-FFF2-40B4-BE49-F238E27FC236}">
                    <a16:creationId xmlns:a16="http://schemas.microsoft.com/office/drawing/2014/main" id="{1D1D96C1-E926-A796-C358-5986D188C927}"/>
                  </a:ext>
                </a:extLst>
              </p:cNvPr>
              <p:cNvSpPr/>
              <p:nvPr/>
            </p:nvSpPr>
            <p:spPr>
              <a:xfrm>
                <a:off x="6357717" y="3808380"/>
                <a:ext cx="944624" cy="545381"/>
              </a:xfrm>
              <a:custGeom>
                <a:avLst/>
                <a:gdLst/>
                <a:ahLst/>
                <a:cxnLst/>
                <a:rect l="l" t="t" r="r" b="b"/>
                <a:pathLst>
                  <a:path w="944624" h="545381" extrusionOk="0">
                    <a:moveTo>
                      <a:pt x="500854" y="531971"/>
                    </a:moveTo>
                    <a:lnTo>
                      <a:pt x="23271" y="256223"/>
                    </a:lnTo>
                    <a:cubicBezTo>
                      <a:pt x="-11210" y="236316"/>
                      <a:pt x="-6828" y="201549"/>
                      <a:pt x="32796" y="178594"/>
                    </a:cubicBezTo>
                    <a:lnTo>
                      <a:pt x="342263" y="0"/>
                    </a:lnTo>
                    <a:lnTo>
                      <a:pt x="944624" y="347758"/>
                    </a:lnTo>
                    <a:lnTo>
                      <a:pt x="635157" y="526352"/>
                    </a:lnTo>
                    <a:cubicBezTo>
                      <a:pt x="595533" y="549307"/>
                      <a:pt x="535335" y="551879"/>
                      <a:pt x="500854" y="531971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3924;p48">
                <a:extLst>
                  <a:ext uri="{FF2B5EF4-FFF2-40B4-BE49-F238E27FC236}">
                    <a16:creationId xmlns:a16="http://schemas.microsoft.com/office/drawing/2014/main" id="{D7EC809B-D9EE-BDEC-E05E-AE1E868BA748}"/>
                  </a:ext>
                </a:extLst>
              </p:cNvPr>
              <p:cNvSpPr/>
              <p:nvPr/>
            </p:nvSpPr>
            <p:spPr>
              <a:xfrm>
                <a:off x="6627114" y="3561873"/>
                <a:ext cx="675322" cy="594264"/>
              </a:xfrm>
              <a:custGeom>
                <a:avLst/>
                <a:gdLst/>
                <a:ahLst/>
                <a:cxnLst/>
                <a:rect l="l" t="t" r="r" b="b"/>
                <a:pathLst>
                  <a:path w="675322" h="594264" extrusionOk="0">
                    <a:moveTo>
                      <a:pt x="74581" y="247269"/>
                    </a:moveTo>
                    <a:lnTo>
                      <a:pt x="0" y="0"/>
                    </a:lnTo>
                    <a:lnTo>
                      <a:pt x="608933" y="349186"/>
                    </a:lnTo>
                    <a:lnTo>
                      <a:pt x="675322" y="594265"/>
                    </a:lnTo>
                    <a:lnTo>
                      <a:pt x="74581" y="247269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3925;p48">
                <a:extLst>
                  <a:ext uri="{FF2B5EF4-FFF2-40B4-BE49-F238E27FC236}">
                    <a16:creationId xmlns:a16="http://schemas.microsoft.com/office/drawing/2014/main" id="{B5802DA1-16D6-2917-C35C-C1A574EC2113}"/>
                  </a:ext>
                </a:extLst>
              </p:cNvPr>
              <p:cNvSpPr/>
              <p:nvPr/>
            </p:nvSpPr>
            <p:spPr>
              <a:xfrm>
                <a:off x="7276147" y="4135183"/>
                <a:ext cx="26289" cy="31146"/>
              </a:xfrm>
              <a:custGeom>
                <a:avLst/>
                <a:gdLst/>
                <a:ahLst/>
                <a:cxnLst/>
                <a:rect l="l" t="t" r="r" b="b"/>
                <a:pathLst>
                  <a:path w="26289" h="31146" extrusionOk="0">
                    <a:moveTo>
                      <a:pt x="8572" y="31147"/>
                    </a:moveTo>
                    <a:lnTo>
                      <a:pt x="26289" y="209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3926;p48">
                <a:extLst>
                  <a:ext uri="{FF2B5EF4-FFF2-40B4-BE49-F238E27FC236}">
                    <a16:creationId xmlns:a16="http://schemas.microsoft.com/office/drawing/2014/main" id="{E890C11F-0BDB-D318-A88F-216C1D6BE39C}"/>
                  </a:ext>
                </a:extLst>
              </p:cNvPr>
              <p:cNvSpPr/>
              <p:nvPr/>
            </p:nvSpPr>
            <p:spPr>
              <a:xfrm>
                <a:off x="6607968" y="3571113"/>
                <a:ext cx="676751" cy="595217"/>
              </a:xfrm>
              <a:custGeom>
                <a:avLst/>
                <a:gdLst/>
                <a:ahLst/>
                <a:cxnLst/>
                <a:rect l="l" t="t" r="r" b="b"/>
                <a:pathLst>
                  <a:path w="676751" h="595217" extrusionOk="0">
                    <a:moveTo>
                      <a:pt x="74486" y="247364"/>
                    </a:moveTo>
                    <a:lnTo>
                      <a:pt x="0" y="0"/>
                    </a:lnTo>
                    <a:lnTo>
                      <a:pt x="608933" y="349282"/>
                    </a:lnTo>
                    <a:lnTo>
                      <a:pt x="676751" y="595217"/>
                    </a:lnTo>
                    <a:lnTo>
                      <a:pt x="74486" y="247364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3927;p48">
                <a:extLst>
                  <a:ext uri="{FF2B5EF4-FFF2-40B4-BE49-F238E27FC236}">
                    <a16:creationId xmlns:a16="http://schemas.microsoft.com/office/drawing/2014/main" id="{76852A8D-89FD-F693-6158-E07147E6AD13}"/>
                  </a:ext>
                </a:extLst>
              </p:cNvPr>
              <p:cNvSpPr/>
              <p:nvPr/>
            </p:nvSpPr>
            <p:spPr>
              <a:xfrm>
                <a:off x="5811392" y="1232275"/>
                <a:ext cx="2476690" cy="3358041"/>
              </a:xfrm>
              <a:custGeom>
                <a:avLst/>
                <a:gdLst/>
                <a:ahLst/>
                <a:cxnLst/>
                <a:rect l="l" t="t" r="r" b="b"/>
                <a:pathLst>
                  <a:path w="2476690" h="3358041" extrusionOk="0">
                    <a:moveTo>
                      <a:pt x="2416778" y="3350869"/>
                    </a:moveTo>
                    <a:lnTo>
                      <a:pt x="59817" y="1990032"/>
                    </a:lnTo>
                    <a:cubicBezTo>
                      <a:pt x="26765" y="1970982"/>
                      <a:pt x="0" y="1919737"/>
                      <a:pt x="0" y="1875732"/>
                    </a:cubicBezTo>
                    <a:lnTo>
                      <a:pt x="0" y="52456"/>
                    </a:lnTo>
                    <a:cubicBezTo>
                      <a:pt x="0" y="8356"/>
                      <a:pt x="26765" y="-11933"/>
                      <a:pt x="59817" y="7213"/>
                    </a:cubicBezTo>
                    <a:lnTo>
                      <a:pt x="2416778" y="1368050"/>
                    </a:lnTo>
                    <a:cubicBezTo>
                      <a:pt x="2449925" y="1387100"/>
                      <a:pt x="2476691" y="1438344"/>
                      <a:pt x="2476691" y="1482350"/>
                    </a:cubicBezTo>
                    <a:lnTo>
                      <a:pt x="2476691" y="3305625"/>
                    </a:lnTo>
                    <a:cubicBezTo>
                      <a:pt x="2476691" y="3349726"/>
                      <a:pt x="2449925" y="3369919"/>
                      <a:pt x="2416778" y="3350869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3928;p48">
                <a:extLst>
                  <a:ext uri="{FF2B5EF4-FFF2-40B4-BE49-F238E27FC236}">
                    <a16:creationId xmlns:a16="http://schemas.microsoft.com/office/drawing/2014/main" id="{285C83E9-BB25-2084-4899-CD389703659B}"/>
                  </a:ext>
                </a:extLst>
              </p:cNvPr>
              <p:cNvSpPr/>
              <p:nvPr/>
            </p:nvSpPr>
            <p:spPr>
              <a:xfrm>
                <a:off x="8240363" y="4509420"/>
                <a:ext cx="26098" cy="92487"/>
              </a:xfrm>
              <a:custGeom>
                <a:avLst/>
                <a:gdLst/>
                <a:ahLst/>
                <a:cxnLst/>
                <a:rect l="l" t="t" r="r" b="b"/>
                <a:pathLst>
                  <a:path w="26098" h="92487" extrusionOk="0">
                    <a:moveTo>
                      <a:pt x="0" y="92488"/>
                    </a:moveTo>
                    <a:lnTo>
                      <a:pt x="26098" y="77438"/>
                    </a:lnTo>
                    <a:lnTo>
                      <a:pt x="14859" y="0"/>
                    </a:lnTo>
                    <a:lnTo>
                      <a:pt x="0" y="9248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3929;p48">
                <a:extLst>
                  <a:ext uri="{FF2B5EF4-FFF2-40B4-BE49-F238E27FC236}">
                    <a16:creationId xmlns:a16="http://schemas.microsoft.com/office/drawing/2014/main" id="{2C6E3ABC-C368-F023-6E2F-C396BF6FB377}"/>
                  </a:ext>
                </a:extLst>
              </p:cNvPr>
              <p:cNvSpPr/>
              <p:nvPr/>
            </p:nvSpPr>
            <p:spPr>
              <a:xfrm>
                <a:off x="5807106" y="1235868"/>
                <a:ext cx="62674" cy="27245"/>
              </a:xfrm>
              <a:custGeom>
                <a:avLst/>
                <a:gdLst/>
                <a:ahLst/>
                <a:cxnLst/>
                <a:rect l="l" t="t" r="r" b="b"/>
                <a:pathLst>
                  <a:path w="62674" h="27245" extrusionOk="0">
                    <a:moveTo>
                      <a:pt x="0" y="14859"/>
                    </a:moveTo>
                    <a:lnTo>
                      <a:pt x="25717" y="0"/>
                    </a:lnTo>
                    <a:lnTo>
                      <a:pt x="62675" y="21431"/>
                    </a:lnTo>
                    <a:cubicBezTo>
                      <a:pt x="62675" y="21431"/>
                      <a:pt x="23336" y="27432"/>
                      <a:pt x="22384" y="27242"/>
                    </a:cubicBezTo>
                    <a:cubicBezTo>
                      <a:pt x="21431" y="27051"/>
                      <a:pt x="0" y="14859"/>
                      <a:pt x="0" y="14859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3930;p48">
                <a:extLst>
                  <a:ext uri="{FF2B5EF4-FFF2-40B4-BE49-F238E27FC236}">
                    <a16:creationId xmlns:a16="http://schemas.microsoft.com/office/drawing/2014/main" id="{62AB531F-86CD-6E47-3858-1239CBCCEE06}"/>
                  </a:ext>
                </a:extLst>
              </p:cNvPr>
              <p:cNvSpPr/>
              <p:nvPr/>
            </p:nvSpPr>
            <p:spPr>
              <a:xfrm>
                <a:off x="5789771" y="1244753"/>
                <a:ext cx="2476690" cy="3358040"/>
              </a:xfrm>
              <a:custGeom>
                <a:avLst/>
                <a:gdLst/>
                <a:ahLst/>
                <a:cxnLst/>
                <a:rect l="l" t="t" r="r" b="b"/>
                <a:pathLst>
                  <a:path w="2476690" h="3358040" extrusionOk="0">
                    <a:moveTo>
                      <a:pt x="2416874" y="3350869"/>
                    </a:moveTo>
                    <a:lnTo>
                      <a:pt x="59817" y="1990032"/>
                    </a:lnTo>
                    <a:cubicBezTo>
                      <a:pt x="26765" y="1970982"/>
                      <a:pt x="0" y="1919737"/>
                      <a:pt x="0" y="1875732"/>
                    </a:cubicBezTo>
                    <a:lnTo>
                      <a:pt x="0" y="52456"/>
                    </a:lnTo>
                    <a:cubicBezTo>
                      <a:pt x="0" y="8356"/>
                      <a:pt x="26765" y="-11933"/>
                      <a:pt x="59817" y="7213"/>
                    </a:cubicBezTo>
                    <a:lnTo>
                      <a:pt x="2416874" y="1368049"/>
                    </a:lnTo>
                    <a:cubicBezTo>
                      <a:pt x="2449925" y="1387099"/>
                      <a:pt x="2476691" y="1438344"/>
                      <a:pt x="2476691" y="1482349"/>
                    </a:cubicBezTo>
                    <a:lnTo>
                      <a:pt x="2476691" y="3305625"/>
                    </a:lnTo>
                    <a:cubicBezTo>
                      <a:pt x="2476691" y="3349726"/>
                      <a:pt x="2449925" y="3369919"/>
                      <a:pt x="2416874" y="335086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3931;p48">
                <a:extLst>
                  <a:ext uri="{FF2B5EF4-FFF2-40B4-BE49-F238E27FC236}">
                    <a16:creationId xmlns:a16="http://schemas.microsoft.com/office/drawing/2014/main" id="{0341D17E-ED9E-ACA9-0C86-BE417AF03D8F}"/>
                  </a:ext>
                </a:extLst>
              </p:cNvPr>
              <p:cNvSpPr/>
              <p:nvPr/>
            </p:nvSpPr>
            <p:spPr>
              <a:xfrm>
                <a:off x="5785580" y="1247175"/>
                <a:ext cx="2476785" cy="3358285"/>
              </a:xfrm>
              <a:custGeom>
                <a:avLst/>
                <a:gdLst/>
                <a:ahLst/>
                <a:cxnLst/>
                <a:rect l="l" t="t" r="r" b="b"/>
                <a:pathLst>
                  <a:path w="2476785" h="3358285" extrusionOk="0">
                    <a:moveTo>
                      <a:pt x="2476786" y="1482309"/>
                    </a:moveTo>
                    <a:lnTo>
                      <a:pt x="2476786" y="3305775"/>
                    </a:lnTo>
                    <a:cubicBezTo>
                      <a:pt x="2476786" y="3349971"/>
                      <a:pt x="2449925" y="3370259"/>
                      <a:pt x="2416874" y="3351019"/>
                    </a:cubicBezTo>
                    <a:lnTo>
                      <a:pt x="59817" y="1989992"/>
                    </a:lnTo>
                    <a:cubicBezTo>
                      <a:pt x="26765" y="1970942"/>
                      <a:pt x="0" y="1919697"/>
                      <a:pt x="0" y="1875692"/>
                    </a:cubicBezTo>
                    <a:lnTo>
                      <a:pt x="0" y="52416"/>
                    </a:lnTo>
                    <a:cubicBezTo>
                      <a:pt x="0" y="8315"/>
                      <a:pt x="26765" y="-11878"/>
                      <a:pt x="59817" y="7172"/>
                    </a:cubicBezTo>
                    <a:lnTo>
                      <a:pt x="2416874" y="1368009"/>
                    </a:lnTo>
                    <a:cubicBezTo>
                      <a:pt x="2449925" y="1387059"/>
                      <a:pt x="2476786" y="1438304"/>
                      <a:pt x="2476786" y="148230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3932;p48">
                <a:extLst>
                  <a:ext uri="{FF2B5EF4-FFF2-40B4-BE49-F238E27FC236}">
                    <a16:creationId xmlns:a16="http://schemas.microsoft.com/office/drawing/2014/main" id="{CDC64B5A-DE64-E5EE-ECD8-C99FC7704A56}"/>
                  </a:ext>
                </a:extLst>
              </p:cNvPr>
              <p:cNvSpPr/>
              <p:nvPr/>
            </p:nvSpPr>
            <p:spPr>
              <a:xfrm>
                <a:off x="5815488" y="1286421"/>
                <a:ext cx="2415539" cy="3200710"/>
              </a:xfrm>
              <a:custGeom>
                <a:avLst/>
                <a:gdLst/>
                <a:ahLst/>
                <a:cxnLst/>
                <a:rect l="l" t="t" r="r" b="b"/>
                <a:pathLst>
                  <a:path w="2415539" h="3200710" extrusionOk="0">
                    <a:moveTo>
                      <a:pt x="2414111" y="3200711"/>
                    </a:moveTo>
                    <a:lnTo>
                      <a:pt x="0" y="1806727"/>
                    </a:lnTo>
                    <a:lnTo>
                      <a:pt x="1333" y="20504"/>
                    </a:lnTo>
                    <a:cubicBezTo>
                      <a:pt x="1333" y="2121"/>
                      <a:pt x="14097" y="-5214"/>
                      <a:pt x="29908" y="3930"/>
                    </a:cubicBezTo>
                    <a:lnTo>
                      <a:pt x="2386965" y="1364672"/>
                    </a:lnTo>
                    <a:cubicBezTo>
                      <a:pt x="2403853" y="1375759"/>
                      <a:pt x="2414464" y="1394219"/>
                      <a:pt x="2415540" y="141439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3" name="Google Shape;3933;p48">
                <a:extLst>
                  <a:ext uri="{FF2B5EF4-FFF2-40B4-BE49-F238E27FC236}">
                    <a16:creationId xmlns:a16="http://schemas.microsoft.com/office/drawing/2014/main" id="{A12B648E-BA0B-0776-3328-D15DD05187C9}"/>
                  </a:ext>
                </a:extLst>
              </p:cNvPr>
              <p:cNvSpPr/>
              <p:nvPr/>
            </p:nvSpPr>
            <p:spPr>
              <a:xfrm>
                <a:off x="5915882" y="1476290"/>
                <a:ext cx="2188940" cy="1460906"/>
              </a:xfrm>
              <a:custGeom>
                <a:avLst/>
                <a:gdLst/>
                <a:ahLst/>
                <a:cxnLst/>
                <a:rect l="l" t="t" r="r" b="b"/>
                <a:pathLst>
                  <a:path w="2188940" h="1460906" extrusionOk="0">
                    <a:moveTo>
                      <a:pt x="2164556" y="1457981"/>
                    </a:moveTo>
                    <a:lnTo>
                      <a:pt x="24384" y="222303"/>
                    </a:lnTo>
                    <a:cubicBezTo>
                      <a:pt x="9306" y="211583"/>
                      <a:pt x="248" y="194317"/>
                      <a:pt x="0" y="175821"/>
                    </a:cubicBezTo>
                    <a:lnTo>
                      <a:pt x="0" y="21326"/>
                    </a:lnTo>
                    <a:cubicBezTo>
                      <a:pt x="0" y="3419"/>
                      <a:pt x="10858" y="-4868"/>
                      <a:pt x="24384" y="2942"/>
                    </a:cubicBezTo>
                    <a:lnTo>
                      <a:pt x="2164556" y="1238335"/>
                    </a:lnTo>
                    <a:cubicBezTo>
                      <a:pt x="2179587" y="1249136"/>
                      <a:pt x="2188626" y="1266405"/>
                      <a:pt x="2188940" y="1284912"/>
                    </a:cubicBezTo>
                    <a:lnTo>
                      <a:pt x="2188940" y="1439408"/>
                    </a:lnTo>
                    <a:cubicBezTo>
                      <a:pt x="2188940" y="1457410"/>
                      <a:pt x="2177987" y="1465792"/>
                      <a:pt x="2164556" y="145798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4" name="Google Shape;3934;p48">
                <a:extLst>
                  <a:ext uri="{FF2B5EF4-FFF2-40B4-BE49-F238E27FC236}">
                    <a16:creationId xmlns:a16="http://schemas.microsoft.com/office/drawing/2014/main" id="{A389D339-17A2-9ED9-2885-D7C4443FFEFC}"/>
                  </a:ext>
                </a:extLst>
              </p:cNvPr>
              <p:cNvSpPr/>
              <p:nvPr/>
            </p:nvSpPr>
            <p:spPr>
              <a:xfrm rot="-1801764">
                <a:off x="5975652" y="1564561"/>
                <a:ext cx="76512" cy="132469"/>
              </a:xfrm>
              <a:custGeom>
                <a:avLst/>
                <a:gdLst/>
                <a:ahLst/>
                <a:cxnLst/>
                <a:rect l="l" t="t" r="r" b="b"/>
                <a:pathLst>
                  <a:path w="76580" h="132587" extrusionOk="0">
                    <a:moveTo>
                      <a:pt x="76581" y="66294"/>
                    </a:moveTo>
                    <a:cubicBezTo>
                      <a:pt x="76581" y="102907"/>
                      <a:pt x="59438" y="132588"/>
                      <a:pt x="38290" y="132588"/>
                    </a:cubicBezTo>
                    <a:cubicBezTo>
                      <a:pt x="17143" y="132588"/>
                      <a:pt x="0" y="102907"/>
                      <a:pt x="0" y="66294"/>
                    </a:cubicBezTo>
                    <a:cubicBezTo>
                      <a:pt x="0" y="29681"/>
                      <a:pt x="17143" y="0"/>
                      <a:pt x="38290" y="0"/>
                    </a:cubicBezTo>
                    <a:cubicBezTo>
                      <a:pt x="59438" y="0"/>
                      <a:pt x="76581" y="29681"/>
                      <a:pt x="76581" y="66294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5" name="Google Shape;3935;p48">
                <a:extLst>
                  <a:ext uri="{FF2B5EF4-FFF2-40B4-BE49-F238E27FC236}">
                    <a16:creationId xmlns:a16="http://schemas.microsoft.com/office/drawing/2014/main" id="{9B0E20D2-03F6-4720-EDC3-4D0D6E94ED3B}"/>
                  </a:ext>
                </a:extLst>
              </p:cNvPr>
              <p:cNvSpPr/>
              <p:nvPr/>
            </p:nvSpPr>
            <p:spPr>
              <a:xfrm>
                <a:off x="6935438" y="2145169"/>
                <a:ext cx="197262" cy="149154"/>
              </a:xfrm>
              <a:custGeom>
                <a:avLst/>
                <a:gdLst/>
                <a:ahLst/>
                <a:cxnLst/>
                <a:rect l="l" t="t" r="r" b="b"/>
                <a:pathLst>
                  <a:path w="197262" h="149154" extrusionOk="0">
                    <a:moveTo>
                      <a:pt x="191167" y="148450"/>
                    </a:moveTo>
                    <a:lnTo>
                      <a:pt x="6096" y="41485"/>
                    </a:lnTo>
                    <a:cubicBezTo>
                      <a:pt x="2314" y="38818"/>
                      <a:pt x="48" y="34493"/>
                      <a:pt x="0" y="29864"/>
                    </a:cubicBezTo>
                    <a:lnTo>
                      <a:pt x="0" y="5385"/>
                    </a:lnTo>
                    <a:cubicBezTo>
                      <a:pt x="0" y="813"/>
                      <a:pt x="2667" y="-1187"/>
                      <a:pt x="6096" y="718"/>
                    </a:cubicBezTo>
                    <a:lnTo>
                      <a:pt x="191167" y="107683"/>
                    </a:lnTo>
                    <a:cubicBezTo>
                      <a:pt x="194948" y="110350"/>
                      <a:pt x="197215" y="114675"/>
                      <a:pt x="197263" y="119304"/>
                    </a:cubicBezTo>
                    <a:lnTo>
                      <a:pt x="197263" y="143783"/>
                    </a:lnTo>
                    <a:cubicBezTo>
                      <a:pt x="197263" y="148260"/>
                      <a:pt x="194596" y="150355"/>
                      <a:pt x="191167" y="148450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6" name="Google Shape;3936;p48">
                <a:extLst>
                  <a:ext uri="{FF2B5EF4-FFF2-40B4-BE49-F238E27FC236}">
                    <a16:creationId xmlns:a16="http://schemas.microsoft.com/office/drawing/2014/main" id="{A36432D6-BCB4-5FBC-B892-A4A747BA0D9F}"/>
                  </a:ext>
                </a:extLst>
              </p:cNvPr>
              <p:cNvSpPr/>
              <p:nvPr/>
            </p:nvSpPr>
            <p:spPr>
              <a:xfrm>
                <a:off x="7235094" y="2318577"/>
                <a:ext cx="197262" cy="148968"/>
              </a:xfrm>
              <a:custGeom>
                <a:avLst/>
                <a:gdLst/>
                <a:ahLst/>
                <a:cxnLst/>
                <a:rect l="l" t="t" r="r" b="b"/>
                <a:pathLst>
                  <a:path w="197262" h="148968" extrusionOk="0">
                    <a:moveTo>
                      <a:pt x="191167" y="148397"/>
                    </a:moveTo>
                    <a:lnTo>
                      <a:pt x="6096" y="41527"/>
                    </a:lnTo>
                    <a:cubicBezTo>
                      <a:pt x="2324" y="38850"/>
                      <a:pt x="57" y="34535"/>
                      <a:pt x="0" y="29906"/>
                    </a:cubicBezTo>
                    <a:lnTo>
                      <a:pt x="0" y="5332"/>
                    </a:lnTo>
                    <a:cubicBezTo>
                      <a:pt x="0" y="855"/>
                      <a:pt x="2667" y="-1241"/>
                      <a:pt x="6096" y="760"/>
                    </a:cubicBezTo>
                    <a:lnTo>
                      <a:pt x="191167" y="107630"/>
                    </a:lnTo>
                    <a:cubicBezTo>
                      <a:pt x="194948" y="110297"/>
                      <a:pt x="197215" y="114622"/>
                      <a:pt x="197263" y="119251"/>
                    </a:cubicBezTo>
                    <a:lnTo>
                      <a:pt x="197263" y="143825"/>
                    </a:lnTo>
                    <a:cubicBezTo>
                      <a:pt x="197263" y="148397"/>
                      <a:pt x="194405" y="149921"/>
                      <a:pt x="191167" y="14839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7" name="Google Shape;3937;p48">
                <a:extLst>
                  <a:ext uri="{FF2B5EF4-FFF2-40B4-BE49-F238E27FC236}">
                    <a16:creationId xmlns:a16="http://schemas.microsoft.com/office/drawing/2014/main" id="{A5478E59-2EDC-16BF-85AF-39214CDB3047}"/>
                  </a:ext>
                </a:extLst>
              </p:cNvPr>
              <p:cNvSpPr/>
              <p:nvPr/>
            </p:nvSpPr>
            <p:spPr>
              <a:xfrm>
                <a:off x="7529798" y="2488369"/>
                <a:ext cx="197358" cy="149033"/>
              </a:xfrm>
              <a:custGeom>
                <a:avLst/>
                <a:gdLst/>
                <a:ahLst/>
                <a:cxnLst/>
                <a:rect l="l" t="t" r="r" b="b"/>
                <a:pathLst>
                  <a:path w="197358" h="149033" extrusionOk="0">
                    <a:moveTo>
                      <a:pt x="191262" y="148437"/>
                    </a:moveTo>
                    <a:lnTo>
                      <a:pt x="6096" y="41566"/>
                    </a:lnTo>
                    <a:cubicBezTo>
                      <a:pt x="2353" y="38823"/>
                      <a:pt x="105" y="34489"/>
                      <a:pt x="0" y="29851"/>
                    </a:cubicBezTo>
                    <a:lnTo>
                      <a:pt x="0" y="5371"/>
                    </a:lnTo>
                    <a:cubicBezTo>
                      <a:pt x="0" y="894"/>
                      <a:pt x="2762" y="-1201"/>
                      <a:pt x="6096" y="704"/>
                    </a:cubicBezTo>
                    <a:lnTo>
                      <a:pt x="191262" y="107670"/>
                    </a:lnTo>
                    <a:cubicBezTo>
                      <a:pt x="195043" y="110337"/>
                      <a:pt x="197310" y="114661"/>
                      <a:pt x="197358" y="119290"/>
                    </a:cubicBezTo>
                    <a:lnTo>
                      <a:pt x="197358" y="143769"/>
                    </a:lnTo>
                    <a:cubicBezTo>
                      <a:pt x="197358" y="148342"/>
                      <a:pt x="194977" y="150056"/>
                      <a:pt x="191262" y="14843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8" name="Google Shape;3938;p48">
                <a:extLst>
                  <a:ext uri="{FF2B5EF4-FFF2-40B4-BE49-F238E27FC236}">
                    <a16:creationId xmlns:a16="http://schemas.microsoft.com/office/drawing/2014/main" id="{FA7FA427-6FD4-3CE4-6EC4-DDC29B4A940D}"/>
                  </a:ext>
                </a:extLst>
              </p:cNvPr>
              <p:cNvSpPr/>
              <p:nvPr/>
            </p:nvSpPr>
            <p:spPr>
              <a:xfrm>
                <a:off x="7829454" y="2661668"/>
                <a:ext cx="197358" cy="148943"/>
              </a:xfrm>
              <a:custGeom>
                <a:avLst/>
                <a:gdLst/>
                <a:ahLst/>
                <a:cxnLst/>
                <a:rect l="l" t="t" r="r" b="b"/>
                <a:pathLst>
                  <a:path w="197358" h="148943" extrusionOk="0">
                    <a:moveTo>
                      <a:pt x="191262" y="148207"/>
                    </a:moveTo>
                    <a:lnTo>
                      <a:pt x="6096" y="41336"/>
                    </a:lnTo>
                    <a:cubicBezTo>
                      <a:pt x="2362" y="38631"/>
                      <a:pt x="105" y="34326"/>
                      <a:pt x="0" y="29716"/>
                    </a:cubicBezTo>
                    <a:lnTo>
                      <a:pt x="0" y="5332"/>
                    </a:lnTo>
                    <a:cubicBezTo>
                      <a:pt x="0" y="855"/>
                      <a:pt x="2762" y="-1241"/>
                      <a:pt x="6096" y="760"/>
                    </a:cubicBezTo>
                    <a:lnTo>
                      <a:pt x="191262" y="107630"/>
                    </a:lnTo>
                    <a:cubicBezTo>
                      <a:pt x="195024" y="110316"/>
                      <a:pt x="197282" y="114631"/>
                      <a:pt x="197358" y="119251"/>
                    </a:cubicBezTo>
                    <a:lnTo>
                      <a:pt x="197358" y="143825"/>
                    </a:lnTo>
                    <a:cubicBezTo>
                      <a:pt x="197358" y="148207"/>
                      <a:pt x="194596" y="150112"/>
                      <a:pt x="191262" y="14820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9" name="Google Shape;3939;p48">
                <a:extLst>
                  <a:ext uri="{FF2B5EF4-FFF2-40B4-BE49-F238E27FC236}">
                    <a16:creationId xmlns:a16="http://schemas.microsoft.com/office/drawing/2014/main" id="{4A0E2291-4165-6BE0-0443-A8BFA9E27241}"/>
                  </a:ext>
                </a:extLst>
              </p:cNvPr>
              <p:cNvSpPr/>
              <p:nvPr/>
            </p:nvSpPr>
            <p:spPr>
              <a:xfrm>
                <a:off x="7391400" y="2634856"/>
                <a:ext cx="551783" cy="685887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685887" extrusionOk="0">
                    <a:moveTo>
                      <a:pt x="527018" y="682987"/>
                    </a:moveTo>
                    <a:lnTo>
                      <a:pt x="23908" y="392474"/>
                    </a:lnTo>
                    <a:cubicBezTo>
                      <a:pt x="9173" y="381730"/>
                      <a:pt x="324" y="364700"/>
                      <a:pt x="0" y="346469"/>
                    </a:cubicBezTo>
                    <a:lnTo>
                      <a:pt x="0" y="21285"/>
                    </a:lnTo>
                    <a:cubicBezTo>
                      <a:pt x="0" y="3378"/>
                      <a:pt x="10859" y="-4813"/>
                      <a:pt x="24289" y="2902"/>
                    </a:cubicBezTo>
                    <a:lnTo>
                      <a:pt x="527399" y="293319"/>
                    </a:lnTo>
                    <a:cubicBezTo>
                      <a:pt x="542430" y="304120"/>
                      <a:pt x="551469" y="321389"/>
                      <a:pt x="551783" y="339896"/>
                    </a:cubicBezTo>
                    <a:lnTo>
                      <a:pt x="551783" y="664508"/>
                    </a:lnTo>
                    <a:cubicBezTo>
                      <a:pt x="551402" y="682511"/>
                      <a:pt x="540448" y="690702"/>
                      <a:pt x="527018" y="68298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0" name="Google Shape;3940;p48">
                <a:extLst>
                  <a:ext uri="{FF2B5EF4-FFF2-40B4-BE49-F238E27FC236}">
                    <a16:creationId xmlns:a16="http://schemas.microsoft.com/office/drawing/2014/main" id="{4C545458-48C2-B4F7-F16C-6D28DF34F4DE}"/>
                  </a:ext>
                </a:extLst>
              </p:cNvPr>
              <p:cNvSpPr/>
              <p:nvPr/>
            </p:nvSpPr>
            <p:spPr>
              <a:xfrm>
                <a:off x="5981604" y="2604685"/>
                <a:ext cx="1286351" cy="820016"/>
              </a:xfrm>
              <a:custGeom>
                <a:avLst/>
                <a:gdLst/>
                <a:ahLst/>
                <a:cxnLst/>
                <a:rect l="l" t="t" r="r" b="b"/>
                <a:pathLst>
                  <a:path w="1286351" h="820016" extrusionOk="0">
                    <a:moveTo>
                      <a:pt x="1274159" y="818599"/>
                    </a:moveTo>
                    <a:lnTo>
                      <a:pt x="12192" y="89937"/>
                    </a:lnTo>
                    <a:cubicBezTo>
                      <a:pt x="4686" y="84555"/>
                      <a:pt x="162" y="75935"/>
                      <a:pt x="0" y="66696"/>
                    </a:cubicBezTo>
                    <a:lnTo>
                      <a:pt x="0" y="10784"/>
                    </a:lnTo>
                    <a:cubicBezTo>
                      <a:pt x="0" y="1830"/>
                      <a:pt x="5525" y="-2265"/>
                      <a:pt x="12192" y="1259"/>
                    </a:cubicBezTo>
                    <a:lnTo>
                      <a:pt x="1274159" y="729826"/>
                    </a:lnTo>
                    <a:cubicBezTo>
                      <a:pt x="1281693" y="735189"/>
                      <a:pt x="1286218" y="743818"/>
                      <a:pt x="1286351" y="753067"/>
                    </a:cubicBezTo>
                    <a:lnTo>
                      <a:pt x="1286351" y="808979"/>
                    </a:lnTo>
                    <a:cubicBezTo>
                      <a:pt x="1285970" y="818313"/>
                      <a:pt x="1280922" y="822409"/>
                      <a:pt x="1274159" y="818599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1" name="Google Shape;3941;p48">
                <a:extLst>
                  <a:ext uri="{FF2B5EF4-FFF2-40B4-BE49-F238E27FC236}">
                    <a16:creationId xmlns:a16="http://schemas.microsoft.com/office/drawing/2014/main" id="{A30BB94E-8392-C60E-00F4-742598D69B32}"/>
                  </a:ext>
                </a:extLst>
              </p:cNvPr>
              <p:cNvSpPr/>
              <p:nvPr/>
            </p:nvSpPr>
            <p:spPr>
              <a:xfrm>
                <a:off x="5985319" y="2767047"/>
                <a:ext cx="1158430" cy="718178"/>
              </a:xfrm>
              <a:custGeom>
                <a:avLst/>
                <a:gdLst/>
                <a:ahLst/>
                <a:cxnLst/>
                <a:rect l="l" t="t" r="r" b="b"/>
                <a:pathLst>
                  <a:path w="1158430" h="718178" extrusionOk="0">
                    <a:moveTo>
                      <a:pt x="1146239" y="716722"/>
                    </a:moveTo>
                    <a:lnTo>
                      <a:pt x="12192" y="61878"/>
                    </a:lnTo>
                    <a:cubicBezTo>
                      <a:pt x="4658" y="56515"/>
                      <a:pt x="133" y="47886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1146239" y="656047"/>
                    </a:lnTo>
                    <a:cubicBezTo>
                      <a:pt x="1153735" y="661448"/>
                      <a:pt x="1158249" y="670059"/>
                      <a:pt x="1158431" y="679288"/>
                    </a:cubicBezTo>
                    <a:lnTo>
                      <a:pt x="1158431" y="707101"/>
                    </a:lnTo>
                    <a:cubicBezTo>
                      <a:pt x="1158431" y="716436"/>
                      <a:pt x="1152906" y="720627"/>
                      <a:pt x="1146239" y="71672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2" name="Google Shape;3942;p48">
                <a:extLst>
                  <a:ext uri="{FF2B5EF4-FFF2-40B4-BE49-F238E27FC236}">
                    <a16:creationId xmlns:a16="http://schemas.microsoft.com/office/drawing/2014/main" id="{60EC26F1-59BD-DEFA-B10C-CEFE8CABC9D2}"/>
                  </a:ext>
                </a:extLst>
              </p:cNvPr>
              <p:cNvSpPr/>
              <p:nvPr/>
            </p:nvSpPr>
            <p:spPr>
              <a:xfrm>
                <a:off x="5985319" y="2872624"/>
                <a:ext cx="1158430" cy="718059"/>
              </a:xfrm>
              <a:custGeom>
                <a:avLst/>
                <a:gdLst/>
                <a:ahLst/>
                <a:cxnLst/>
                <a:rect l="l" t="t" r="r" b="b"/>
                <a:pathLst>
                  <a:path w="1158430" h="718059" extrusionOk="0">
                    <a:moveTo>
                      <a:pt x="1146239" y="716587"/>
                    </a:moveTo>
                    <a:lnTo>
                      <a:pt x="12192" y="61933"/>
                    </a:lnTo>
                    <a:cubicBezTo>
                      <a:pt x="4658" y="56523"/>
                      <a:pt x="133" y="47865"/>
                      <a:pt x="0" y="38597"/>
                    </a:cubicBezTo>
                    <a:lnTo>
                      <a:pt x="0" y="10784"/>
                    </a:lnTo>
                    <a:cubicBezTo>
                      <a:pt x="0" y="1830"/>
                      <a:pt x="5429" y="-2265"/>
                      <a:pt x="12192" y="1259"/>
                    </a:cubicBezTo>
                    <a:lnTo>
                      <a:pt x="1146239" y="655912"/>
                    </a:lnTo>
                    <a:cubicBezTo>
                      <a:pt x="1153735" y="661351"/>
                      <a:pt x="1158249" y="669990"/>
                      <a:pt x="1158431" y="679248"/>
                    </a:cubicBezTo>
                    <a:lnTo>
                      <a:pt x="1158431" y="707062"/>
                    </a:lnTo>
                    <a:cubicBezTo>
                      <a:pt x="1158431" y="716396"/>
                      <a:pt x="1152906" y="720492"/>
                      <a:pt x="1146239" y="71658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3" name="Google Shape;3943;p48">
                <a:extLst>
                  <a:ext uri="{FF2B5EF4-FFF2-40B4-BE49-F238E27FC236}">
                    <a16:creationId xmlns:a16="http://schemas.microsoft.com/office/drawing/2014/main" id="{DE50110B-9815-8506-F23C-CFDA4B621F66}"/>
                  </a:ext>
                </a:extLst>
              </p:cNvPr>
              <p:cNvSpPr/>
              <p:nvPr/>
            </p:nvSpPr>
            <p:spPr>
              <a:xfrm>
                <a:off x="5985319" y="2978121"/>
                <a:ext cx="868489" cy="550694"/>
              </a:xfrm>
              <a:custGeom>
                <a:avLst/>
                <a:gdLst/>
                <a:ahLst/>
                <a:cxnLst/>
                <a:rect l="l" t="t" r="r" b="b"/>
                <a:pathLst>
                  <a:path w="868489" h="550694" extrusionOk="0">
                    <a:moveTo>
                      <a:pt x="856297" y="549272"/>
                    </a:moveTo>
                    <a:lnTo>
                      <a:pt x="12192" y="61878"/>
                    </a:lnTo>
                    <a:cubicBezTo>
                      <a:pt x="4658" y="56515"/>
                      <a:pt x="133" y="47885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856297" y="488979"/>
                    </a:lnTo>
                    <a:cubicBezTo>
                      <a:pt x="863889" y="494294"/>
                      <a:pt x="868432" y="502952"/>
                      <a:pt x="868489" y="512220"/>
                    </a:cubicBezTo>
                    <a:lnTo>
                      <a:pt x="868489" y="540033"/>
                    </a:lnTo>
                    <a:cubicBezTo>
                      <a:pt x="868489" y="548986"/>
                      <a:pt x="863155" y="553082"/>
                      <a:pt x="856297" y="54927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4" name="Google Shape;3944;p48">
                <a:extLst>
                  <a:ext uri="{FF2B5EF4-FFF2-40B4-BE49-F238E27FC236}">
                    <a16:creationId xmlns:a16="http://schemas.microsoft.com/office/drawing/2014/main" id="{3ED37E5F-AF28-13FE-FCF4-B8D7A5D569B9}"/>
                  </a:ext>
                </a:extLst>
              </p:cNvPr>
              <p:cNvSpPr/>
              <p:nvPr/>
            </p:nvSpPr>
            <p:spPr>
              <a:xfrm>
                <a:off x="7391018" y="3086134"/>
                <a:ext cx="551783" cy="368151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368151" extrusionOk="0">
                    <a:moveTo>
                      <a:pt x="539591" y="366678"/>
                    </a:moveTo>
                    <a:lnTo>
                      <a:pt x="12192" y="61878"/>
                    </a:lnTo>
                    <a:cubicBezTo>
                      <a:pt x="4658" y="56515"/>
                      <a:pt x="133" y="47886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539591" y="306099"/>
                    </a:lnTo>
                    <a:cubicBezTo>
                      <a:pt x="547135" y="311490"/>
                      <a:pt x="551669" y="320158"/>
                      <a:pt x="551784" y="329435"/>
                    </a:cubicBezTo>
                    <a:lnTo>
                      <a:pt x="551784" y="357248"/>
                    </a:lnTo>
                    <a:cubicBezTo>
                      <a:pt x="551784" y="366487"/>
                      <a:pt x="546354" y="370583"/>
                      <a:pt x="539591" y="36667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5" name="Google Shape;3945;p48">
                <a:extLst>
                  <a:ext uri="{FF2B5EF4-FFF2-40B4-BE49-F238E27FC236}">
                    <a16:creationId xmlns:a16="http://schemas.microsoft.com/office/drawing/2014/main" id="{4D3FE95F-C71B-BD59-4936-4831F6BE4096}"/>
                  </a:ext>
                </a:extLst>
              </p:cNvPr>
              <p:cNvSpPr/>
              <p:nvPr/>
            </p:nvSpPr>
            <p:spPr>
              <a:xfrm>
                <a:off x="7391018" y="3191616"/>
                <a:ext cx="551783" cy="368230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368230" extrusionOk="0">
                    <a:moveTo>
                      <a:pt x="539591" y="366733"/>
                    </a:moveTo>
                    <a:lnTo>
                      <a:pt x="12192" y="61933"/>
                    </a:lnTo>
                    <a:cubicBezTo>
                      <a:pt x="4648" y="56542"/>
                      <a:pt x="114" y="47874"/>
                      <a:pt x="0" y="38597"/>
                    </a:cubicBezTo>
                    <a:lnTo>
                      <a:pt x="0" y="10784"/>
                    </a:lnTo>
                    <a:cubicBezTo>
                      <a:pt x="0" y="1831"/>
                      <a:pt x="5429" y="-2265"/>
                      <a:pt x="12192" y="1259"/>
                    </a:cubicBezTo>
                    <a:lnTo>
                      <a:pt x="539591" y="306059"/>
                    </a:lnTo>
                    <a:cubicBezTo>
                      <a:pt x="547126" y="311422"/>
                      <a:pt x="551650" y="320051"/>
                      <a:pt x="551784" y="329300"/>
                    </a:cubicBezTo>
                    <a:lnTo>
                      <a:pt x="551784" y="357113"/>
                    </a:lnTo>
                    <a:cubicBezTo>
                      <a:pt x="551784" y="366447"/>
                      <a:pt x="546354" y="370734"/>
                      <a:pt x="539591" y="36673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6" name="Google Shape;3946;p48">
                <a:extLst>
                  <a:ext uri="{FF2B5EF4-FFF2-40B4-BE49-F238E27FC236}">
                    <a16:creationId xmlns:a16="http://schemas.microsoft.com/office/drawing/2014/main" id="{815E664F-38C7-9189-B822-4E47C5BE7D80}"/>
                  </a:ext>
                </a:extLst>
              </p:cNvPr>
              <p:cNvSpPr/>
              <p:nvPr/>
            </p:nvSpPr>
            <p:spPr>
              <a:xfrm>
                <a:off x="7391018" y="3297399"/>
                <a:ext cx="413670" cy="288153"/>
              </a:xfrm>
              <a:custGeom>
                <a:avLst/>
                <a:gdLst/>
                <a:ahLst/>
                <a:cxnLst/>
                <a:rect l="l" t="t" r="r" b="b"/>
                <a:pathLst>
                  <a:path w="413670" h="288153" extrusionOk="0">
                    <a:moveTo>
                      <a:pt x="401479" y="286668"/>
                    </a:moveTo>
                    <a:lnTo>
                      <a:pt x="12192" y="61878"/>
                    </a:lnTo>
                    <a:cubicBezTo>
                      <a:pt x="4658" y="56515"/>
                      <a:pt x="133" y="47885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401479" y="226851"/>
                    </a:lnTo>
                    <a:cubicBezTo>
                      <a:pt x="409023" y="232242"/>
                      <a:pt x="413556" y="240910"/>
                      <a:pt x="413671" y="250187"/>
                    </a:cubicBezTo>
                    <a:lnTo>
                      <a:pt x="413671" y="277905"/>
                    </a:lnTo>
                    <a:cubicBezTo>
                      <a:pt x="413671" y="286477"/>
                      <a:pt x="408242" y="290573"/>
                      <a:pt x="401479" y="28666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7" name="Google Shape;3947;p48">
                <a:extLst>
                  <a:ext uri="{FF2B5EF4-FFF2-40B4-BE49-F238E27FC236}">
                    <a16:creationId xmlns:a16="http://schemas.microsoft.com/office/drawing/2014/main" id="{52465BF0-E471-753C-39FC-92AF950D0F52}"/>
                  </a:ext>
                </a:extLst>
              </p:cNvPr>
              <p:cNvSpPr/>
              <p:nvPr/>
            </p:nvSpPr>
            <p:spPr>
              <a:xfrm>
                <a:off x="7391400" y="3447774"/>
                <a:ext cx="551783" cy="685927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685927" extrusionOk="0">
                    <a:moveTo>
                      <a:pt x="527018" y="683027"/>
                    </a:moveTo>
                    <a:lnTo>
                      <a:pt x="23908" y="392515"/>
                    </a:lnTo>
                    <a:cubicBezTo>
                      <a:pt x="9039" y="381675"/>
                      <a:pt x="172" y="364435"/>
                      <a:pt x="0" y="346033"/>
                    </a:cubicBezTo>
                    <a:lnTo>
                      <a:pt x="0" y="21326"/>
                    </a:lnTo>
                    <a:cubicBezTo>
                      <a:pt x="0" y="3419"/>
                      <a:pt x="10859" y="-4868"/>
                      <a:pt x="24289" y="2942"/>
                    </a:cubicBezTo>
                    <a:lnTo>
                      <a:pt x="527399" y="293359"/>
                    </a:lnTo>
                    <a:cubicBezTo>
                      <a:pt x="542430" y="304161"/>
                      <a:pt x="551469" y="321430"/>
                      <a:pt x="551783" y="339937"/>
                    </a:cubicBezTo>
                    <a:lnTo>
                      <a:pt x="551783" y="664549"/>
                    </a:lnTo>
                    <a:cubicBezTo>
                      <a:pt x="551402" y="682551"/>
                      <a:pt x="540448" y="690742"/>
                      <a:pt x="527018" y="68302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8" name="Google Shape;3948;p48">
                <a:extLst>
                  <a:ext uri="{FF2B5EF4-FFF2-40B4-BE49-F238E27FC236}">
                    <a16:creationId xmlns:a16="http://schemas.microsoft.com/office/drawing/2014/main" id="{0D64B6B2-0128-1BBD-2D41-AB389A97297A}"/>
                  </a:ext>
                </a:extLst>
              </p:cNvPr>
              <p:cNvSpPr/>
              <p:nvPr/>
            </p:nvSpPr>
            <p:spPr>
              <a:xfrm>
                <a:off x="7391018" y="3899093"/>
                <a:ext cx="551783" cy="368152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368152" extrusionOk="0">
                    <a:moveTo>
                      <a:pt x="539591" y="366678"/>
                    </a:moveTo>
                    <a:lnTo>
                      <a:pt x="12192" y="61878"/>
                    </a:lnTo>
                    <a:cubicBezTo>
                      <a:pt x="4658" y="56515"/>
                      <a:pt x="133" y="47886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539591" y="306099"/>
                    </a:lnTo>
                    <a:cubicBezTo>
                      <a:pt x="547135" y="311490"/>
                      <a:pt x="551669" y="320158"/>
                      <a:pt x="551784" y="329435"/>
                    </a:cubicBezTo>
                    <a:lnTo>
                      <a:pt x="551784" y="357248"/>
                    </a:lnTo>
                    <a:cubicBezTo>
                      <a:pt x="551784" y="366487"/>
                      <a:pt x="546354" y="370583"/>
                      <a:pt x="539591" y="36667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9" name="Google Shape;3949;p48">
                <a:extLst>
                  <a:ext uri="{FF2B5EF4-FFF2-40B4-BE49-F238E27FC236}">
                    <a16:creationId xmlns:a16="http://schemas.microsoft.com/office/drawing/2014/main" id="{117DF984-E024-26B8-93F8-03A9224C4761}"/>
                  </a:ext>
                </a:extLst>
              </p:cNvPr>
              <p:cNvSpPr/>
              <p:nvPr/>
            </p:nvSpPr>
            <p:spPr>
              <a:xfrm>
                <a:off x="7462456" y="2876264"/>
                <a:ext cx="257937" cy="241458"/>
              </a:xfrm>
              <a:custGeom>
                <a:avLst/>
                <a:gdLst/>
                <a:ahLst/>
                <a:cxnLst/>
                <a:rect l="l" t="t" r="r" b="b"/>
                <a:pathLst>
                  <a:path w="257937" h="241458" extrusionOk="0">
                    <a:moveTo>
                      <a:pt x="99632" y="92012"/>
                    </a:moveTo>
                    <a:lnTo>
                      <a:pt x="64294" y="1048"/>
                    </a:lnTo>
                    <a:lnTo>
                      <a:pt x="0" y="92488"/>
                    </a:lnTo>
                    <a:lnTo>
                      <a:pt x="70580" y="133255"/>
                    </a:lnTo>
                    <a:lnTo>
                      <a:pt x="128588" y="166783"/>
                    </a:lnTo>
                    <a:lnTo>
                      <a:pt x="257937" y="241459"/>
                    </a:lnTo>
                    <a:lnTo>
                      <a:pt x="164306" y="0"/>
                    </a:lnTo>
                    <a:lnTo>
                      <a:pt x="99632" y="92012"/>
                    </a:ln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0" name="Google Shape;3950;p48">
                <a:extLst>
                  <a:ext uri="{FF2B5EF4-FFF2-40B4-BE49-F238E27FC236}">
                    <a16:creationId xmlns:a16="http://schemas.microsoft.com/office/drawing/2014/main" id="{D58563CB-1753-26BA-5C10-839A7AD17949}"/>
                  </a:ext>
                </a:extLst>
              </p:cNvPr>
              <p:cNvSpPr/>
              <p:nvPr/>
            </p:nvSpPr>
            <p:spPr>
              <a:xfrm rot="-1801764">
                <a:off x="7788337" y="2912905"/>
                <a:ext cx="68709" cy="119146"/>
              </a:xfrm>
              <a:custGeom>
                <a:avLst/>
                <a:gdLst/>
                <a:ahLst/>
                <a:cxnLst/>
                <a:rect l="l" t="t" r="r" b="b"/>
                <a:pathLst>
                  <a:path w="68770" h="119252" extrusionOk="0">
                    <a:moveTo>
                      <a:pt x="68771" y="59627"/>
                    </a:moveTo>
                    <a:cubicBezTo>
                      <a:pt x="68771" y="92557"/>
                      <a:pt x="53376" y="119253"/>
                      <a:pt x="34386" y="119253"/>
                    </a:cubicBezTo>
                    <a:cubicBezTo>
                      <a:pt x="15395" y="119253"/>
                      <a:pt x="0" y="92557"/>
                      <a:pt x="0" y="59627"/>
                    </a:cubicBezTo>
                    <a:cubicBezTo>
                      <a:pt x="0" y="26696"/>
                      <a:pt x="15395" y="0"/>
                      <a:pt x="34386" y="0"/>
                    </a:cubicBezTo>
                    <a:cubicBezTo>
                      <a:pt x="53376" y="0"/>
                      <a:pt x="68771" y="26696"/>
                      <a:pt x="68771" y="5962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1" name="Google Shape;3951;p48">
                <a:extLst>
                  <a:ext uri="{FF2B5EF4-FFF2-40B4-BE49-F238E27FC236}">
                    <a16:creationId xmlns:a16="http://schemas.microsoft.com/office/drawing/2014/main" id="{BE6E3762-515E-538D-BB0F-415A81F209A1}"/>
                  </a:ext>
                </a:extLst>
              </p:cNvPr>
              <p:cNvSpPr/>
              <p:nvPr/>
            </p:nvSpPr>
            <p:spPr>
              <a:xfrm>
                <a:off x="7466171" y="3701224"/>
                <a:ext cx="257936" cy="241363"/>
              </a:xfrm>
              <a:custGeom>
                <a:avLst/>
                <a:gdLst/>
                <a:ahLst/>
                <a:cxnLst/>
                <a:rect l="l" t="t" r="r" b="b"/>
                <a:pathLst>
                  <a:path w="257936" h="241363" extrusionOk="0">
                    <a:moveTo>
                      <a:pt x="99536" y="92012"/>
                    </a:moveTo>
                    <a:lnTo>
                      <a:pt x="64294" y="1048"/>
                    </a:lnTo>
                    <a:lnTo>
                      <a:pt x="0" y="92488"/>
                    </a:lnTo>
                    <a:lnTo>
                      <a:pt x="70580" y="133255"/>
                    </a:lnTo>
                    <a:lnTo>
                      <a:pt x="128588" y="166688"/>
                    </a:lnTo>
                    <a:lnTo>
                      <a:pt x="257937" y="241364"/>
                    </a:lnTo>
                    <a:lnTo>
                      <a:pt x="164211" y="0"/>
                    </a:lnTo>
                    <a:lnTo>
                      <a:pt x="99536" y="92012"/>
                    </a:ln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2" name="Google Shape;3952;p48">
                <a:extLst>
                  <a:ext uri="{FF2B5EF4-FFF2-40B4-BE49-F238E27FC236}">
                    <a16:creationId xmlns:a16="http://schemas.microsoft.com/office/drawing/2014/main" id="{1F687A3A-DEB2-90D0-D908-194D42C3A77A}"/>
                  </a:ext>
                </a:extLst>
              </p:cNvPr>
              <p:cNvSpPr/>
              <p:nvPr/>
            </p:nvSpPr>
            <p:spPr>
              <a:xfrm rot="-1790023">
                <a:off x="7807389" y="3748630"/>
                <a:ext cx="69009" cy="119667"/>
              </a:xfrm>
              <a:custGeom>
                <a:avLst/>
                <a:gdLst/>
                <a:ahLst/>
                <a:cxnLst/>
                <a:rect l="l" t="t" r="r" b="b"/>
                <a:pathLst>
                  <a:path w="69007" h="119663" extrusionOk="0">
                    <a:moveTo>
                      <a:pt x="69009" y="59833"/>
                    </a:moveTo>
                    <a:cubicBezTo>
                      <a:pt x="69009" y="92877"/>
                      <a:pt x="53561" y="119665"/>
                      <a:pt x="34505" y="119665"/>
                    </a:cubicBezTo>
                    <a:cubicBezTo>
                      <a:pt x="15450" y="119665"/>
                      <a:pt x="2" y="92877"/>
                      <a:pt x="2" y="59833"/>
                    </a:cubicBezTo>
                    <a:cubicBezTo>
                      <a:pt x="2" y="26789"/>
                      <a:pt x="15450" y="1"/>
                      <a:pt x="34505" y="1"/>
                    </a:cubicBezTo>
                    <a:cubicBezTo>
                      <a:pt x="53561" y="1"/>
                      <a:pt x="69009" y="26789"/>
                      <a:pt x="69009" y="59833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3" name="Google Shape;3953;p48">
                <a:extLst>
                  <a:ext uri="{FF2B5EF4-FFF2-40B4-BE49-F238E27FC236}">
                    <a16:creationId xmlns:a16="http://schemas.microsoft.com/office/drawing/2014/main" id="{4D3C0995-53AB-18E3-7240-5D4AEAF9518D}"/>
                  </a:ext>
                </a:extLst>
              </p:cNvPr>
              <p:cNvSpPr/>
              <p:nvPr/>
            </p:nvSpPr>
            <p:spPr>
              <a:xfrm>
                <a:off x="5996654" y="1854288"/>
                <a:ext cx="1266348" cy="1335535"/>
              </a:xfrm>
              <a:custGeom>
                <a:avLst/>
                <a:gdLst/>
                <a:ahLst/>
                <a:cxnLst/>
                <a:rect l="l" t="t" r="r" b="b"/>
                <a:pathLst>
                  <a:path w="1266348" h="1335535" extrusionOk="0">
                    <a:moveTo>
                      <a:pt x="1244537" y="1332871"/>
                    </a:moveTo>
                    <a:lnTo>
                      <a:pt x="21907" y="630498"/>
                    </a:lnTo>
                    <a:cubicBezTo>
                      <a:pt x="8382" y="620868"/>
                      <a:pt x="257" y="605380"/>
                      <a:pt x="0" y="588778"/>
                    </a:cubicBezTo>
                    <a:lnTo>
                      <a:pt x="0" y="19088"/>
                    </a:lnTo>
                    <a:cubicBezTo>
                      <a:pt x="0" y="3086"/>
                      <a:pt x="9525" y="-4343"/>
                      <a:pt x="21907" y="2610"/>
                    </a:cubicBezTo>
                    <a:lnTo>
                      <a:pt x="1244537" y="704983"/>
                    </a:lnTo>
                    <a:cubicBezTo>
                      <a:pt x="1257995" y="714651"/>
                      <a:pt x="1266092" y="730129"/>
                      <a:pt x="1266349" y="746703"/>
                    </a:cubicBezTo>
                    <a:lnTo>
                      <a:pt x="1266349" y="1316393"/>
                    </a:lnTo>
                    <a:cubicBezTo>
                      <a:pt x="1266349" y="1332491"/>
                      <a:pt x="1256538" y="1339920"/>
                      <a:pt x="1244537" y="13328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4" name="Google Shape;3954;p48">
                <a:extLst>
                  <a:ext uri="{FF2B5EF4-FFF2-40B4-BE49-F238E27FC236}">
                    <a16:creationId xmlns:a16="http://schemas.microsoft.com/office/drawing/2014/main" id="{0261AECB-3ABB-2A49-1FC2-B88DD08A39E3}"/>
                  </a:ext>
                </a:extLst>
              </p:cNvPr>
              <p:cNvSpPr/>
              <p:nvPr/>
            </p:nvSpPr>
            <p:spPr>
              <a:xfrm>
                <a:off x="6187916" y="2312479"/>
                <a:ext cx="441007" cy="412813"/>
              </a:xfrm>
              <a:custGeom>
                <a:avLst/>
                <a:gdLst/>
                <a:ahLst/>
                <a:cxnLst/>
                <a:rect l="l" t="t" r="r" b="b"/>
                <a:pathLst>
                  <a:path w="441007" h="412813" extrusionOk="0">
                    <a:moveTo>
                      <a:pt x="170307" y="157353"/>
                    </a:moveTo>
                    <a:lnTo>
                      <a:pt x="109919" y="1810"/>
                    </a:lnTo>
                    <a:lnTo>
                      <a:pt x="0" y="158210"/>
                    </a:lnTo>
                    <a:lnTo>
                      <a:pt x="120682" y="227838"/>
                    </a:lnTo>
                    <a:lnTo>
                      <a:pt x="219837" y="285083"/>
                    </a:lnTo>
                    <a:lnTo>
                      <a:pt x="441008" y="412813"/>
                    </a:lnTo>
                    <a:lnTo>
                      <a:pt x="280797" y="0"/>
                    </a:lnTo>
                    <a:lnTo>
                      <a:pt x="170307" y="157353"/>
                    </a:ln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5" name="Google Shape;3955;p48">
                <a:extLst>
                  <a:ext uri="{FF2B5EF4-FFF2-40B4-BE49-F238E27FC236}">
                    <a16:creationId xmlns:a16="http://schemas.microsoft.com/office/drawing/2014/main" id="{E611A39B-C117-4D7A-67E2-D02D0EEDD660}"/>
                  </a:ext>
                </a:extLst>
              </p:cNvPr>
              <p:cNvSpPr/>
              <p:nvPr/>
            </p:nvSpPr>
            <p:spPr>
              <a:xfrm rot="-1801764">
                <a:off x="6969573" y="2537060"/>
                <a:ext cx="117623" cy="203653"/>
              </a:xfrm>
              <a:custGeom>
                <a:avLst/>
                <a:gdLst/>
                <a:ahLst/>
                <a:cxnLst/>
                <a:rect l="l" t="t" r="r" b="b"/>
                <a:pathLst>
                  <a:path w="117728" h="203834" extrusionOk="0">
                    <a:moveTo>
                      <a:pt x="117729" y="101918"/>
                    </a:moveTo>
                    <a:cubicBezTo>
                      <a:pt x="117729" y="158205"/>
                      <a:pt x="91374" y="203835"/>
                      <a:pt x="58864" y="203835"/>
                    </a:cubicBezTo>
                    <a:cubicBezTo>
                      <a:pt x="26354" y="203835"/>
                      <a:pt x="0" y="158205"/>
                      <a:pt x="0" y="101918"/>
                    </a:cubicBezTo>
                    <a:cubicBezTo>
                      <a:pt x="0" y="45630"/>
                      <a:pt x="26354" y="0"/>
                      <a:pt x="58864" y="0"/>
                    </a:cubicBezTo>
                    <a:cubicBezTo>
                      <a:pt x="91374" y="0"/>
                      <a:pt x="117729" y="45630"/>
                      <a:pt x="117729" y="101918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" name="Google Shape;3956;p48">
              <a:extLst>
                <a:ext uri="{FF2B5EF4-FFF2-40B4-BE49-F238E27FC236}">
                  <a16:creationId xmlns:a16="http://schemas.microsoft.com/office/drawing/2014/main" id="{C1EE947E-AA8D-4BF1-7E7C-2A1FA62B6A4D}"/>
                </a:ext>
              </a:extLst>
            </p:cNvPr>
            <p:cNvSpPr/>
            <p:nvPr/>
          </p:nvSpPr>
          <p:spPr>
            <a:xfrm>
              <a:off x="6915617" y="1544799"/>
              <a:ext cx="217071" cy="869001"/>
            </a:xfrm>
            <a:custGeom>
              <a:avLst/>
              <a:gdLst/>
              <a:ahLst/>
              <a:cxnLst/>
              <a:rect l="l" t="t" r="r" b="b"/>
              <a:pathLst>
                <a:path w="276891" h="1108478" extrusionOk="0">
                  <a:moveTo>
                    <a:pt x="276892" y="217170"/>
                  </a:moveTo>
                  <a:lnTo>
                    <a:pt x="276892" y="1070610"/>
                  </a:lnTo>
                  <a:cubicBezTo>
                    <a:pt x="276892" y="1102424"/>
                    <a:pt x="257842" y="1117092"/>
                    <a:pt x="233648" y="1103281"/>
                  </a:cubicBezTo>
                  <a:lnTo>
                    <a:pt x="0" y="968693"/>
                  </a:lnTo>
                  <a:lnTo>
                    <a:pt x="0" y="0"/>
                  </a:lnTo>
                  <a:lnTo>
                    <a:pt x="233648" y="134779"/>
                  </a:lnTo>
                  <a:cubicBezTo>
                    <a:pt x="257461" y="148590"/>
                    <a:pt x="276892" y="185642"/>
                    <a:pt x="276892" y="217170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3957;p48">
              <a:extLst>
                <a:ext uri="{FF2B5EF4-FFF2-40B4-BE49-F238E27FC236}">
                  <a16:creationId xmlns:a16="http://schemas.microsoft.com/office/drawing/2014/main" id="{B9BBE767-C787-9FCD-582A-E79FAEA3F2D1}"/>
                </a:ext>
              </a:extLst>
            </p:cNvPr>
            <p:cNvSpPr/>
            <p:nvPr/>
          </p:nvSpPr>
          <p:spPr>
            <a:xfrm>
              <a:off x="6353261" y="1159565"/>
              <a:ext cx="638811" cy="1104550"/>
            </a:xfrm>
            <a:custGeom>
              <a:avLst/>
              <a:gdLst/>
              <a:ahLst/>
              <a:cxnLst/>
              <a:rect l="l" t="t" r="r" b="b"/>
              <a:pathLst>
                <a:path w="814853" h="1408939" extrusionOk="0">
                  <a:moveTo>
                    <a:pt x="771144" y="419483"/>
                  </a:moveTo>
                  <a:lnTo>
                    <a:pt x="53340" y="5050"/>
                  </a:lnTo>
                  <a:cubicBezTo>
                    <a:pt x="45901" y="-81"/>
                    <a:pt x="36462" y="-1389"/>
                    <a:pt x="27908" y="1526"/>
                  </a:cubicBezTo>
                  <a:lnTo>
                    <a:pt x="27908" y="1526"/>
                  </a:lnTo>
                  <a:cubicBezTo>
                    <a:pt x="25956" y="2313"/>
                    <a:pt x="24136" y="3372"/>
                    <a:pt x="22479" y="4669"/>
                  </a:cubicBezTo>
                  <a:lnTo>
                    <a:pt x="0" y="17718"/>
                  </a:lnTo>
                  <a:lnTo>
                    <a:pt x="10477" y="31720"/>
                  </a:lnTo>
                  <a:cubicBezTo>
                    <a:pt x="10477" y="33625"/>
                    <a:pt x="10477" y="35625"/>
                    <a:pt x="10477" y="37721"/>
                  </a:cubicBezTo>
                  <a:lnTo>
                    <a:pt x="10477" y="891161"/>
                  </a:lnTo>
                  <a:cubicBezTo>
                    <a:pt x="10477" y="922974"/>
                    <a:pt x="29527" y="959931"/>
                    <a:pt x="53721" y="973743"/>
                  </a:cubicBezTo>
                  <a:lnTo>
                    <a:pt x="757904" y="1380365"/>
                  </a:lnTo>
                  <a:lnTo>
                    <a:pt x="766858" y="1408940"/>
                  </a:lnTo>
                  <a:lnTo>
                    <a:pt x="797624" y="1391700"/>
                  </a:lnTo>
                  <a:cubicBezTo>
                    <a:pt x="799176" y="1391004"/>
                    <a:pt x="800643" y="1390147"/>
                    <a:pt x="802005" y="1389128"/>
                  </a:cubicBezTo>
                  <a:lnTo>
                    <a:pt x="802005" y="1389128"/>
                  </a:lnTo>
                  <a:cubicBezTo>
                    <a:pt x="811178" y="1380508"/>
                    <a:pt x="815854" y="1368135"/>
                    <a:pt x="814673" y="1355600"/>
                  </a:cubicBezTo>
                  <a:lnTo>
                    <a:pt x="814673" y="502160"/>
                  </a:lnTo>
                  <a:cubicBezTo>
                    <a:pt x="814388" y="470442"/>
                    <a:pt x="795052" y="433294"/>
                    <a:pt x="771144" y="41948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3958;p48">
              <a:extLst>
                <a:ext uri="{FF2B5EF4-FFF2-40B4-BE49-F238E27FC236}">
                  <a16:creationId xmlns:a16="http://schemas.microsoft.com/office/drawing/2014/main" id="{53B32F45-67C6-F512-D60C-76621A1B3318}"/>
                </a:ext>
              </a:extLst>
            </p:cNvPr>
            <p:cNvSpPr/>
            <p:nvPr/>
          </p:nvSpPr>
          <p:spPr>
            <a:xfrm>
              <a:off x="6337655" y="1172741"/>
              <a:ext cx="630605" cy="1092419"/>
            </a:xfrm>
            <a:custGeom>
              <a:avLst/>
              <a:gdLst/>
              <a:ahLst/>
              <a:cxnLst/>
              <a:rect l="l" t="t" r="r" b="b"/>
              <a:pathLst>
                <a:path w="804386" h="1393465" extrusionOk="0">
                  <a:moveTo>
                    <a:pt x="761143" y="1388323"/>
                  </a:moveTo>
                  <a:lnTo>
                    <a:pt x="43244" y="973890"/>
                  </a:lnTo>
                  <a:cubicBezTo>
                    <a:pt x="19431" y="960079"/>
                    <a:pt x="0" y="923122"/>
                    <a:pt x="0" y="891213"/>
                  </a:cubicBezTo>
                  <a:lnTo>
                    <a:pt x="0" y="37869"/>
                  </a:lnTo>
                  <a:cubicBezTo>
                    <a:pt x="0" y="6055"/>
                    <a:pt x="19050" y="-8613"/>
                    <a:pt x="43244" y="5198"/>
                  </a:cubicBezTo>
                  <a:lnTo>
                    <a:pt x="761143" y="419631"/>
                  </a:lnTo>
                  <a:cubicBezTo>
                    <a:pt x="785050" y="433442"/>
                    <a:pt x="804386" y="470399"/>
                    <a:pt x="804386" y="502308"/>
                  </a:cubicBezTo>
                  <a:lnTo>
                    <a:pt x="804386" y="1355652"/>
                  </a:lnTo>
                  <a:cubicBezTo>
                    <a:pt x="804386" y="1387085"/>
                    <a:pt x="785050" y="1402134"/>
                    <a:pt x="761143" y="1388323"/>
                  </a:cubicBezTo>
                  <a:close/>
                </a:path>
              </a:pathLst>
            </a:custGeom>
            <a:solidFill>
              <a:srgbClr val="F5F7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3959;p48">
              <a:extLst>
                <a:ext uri="{FF2B5EF4-FFF2-40B4-BE49-F238E27FC236}">
                  <a16:creationId xmlns:a16="http://schemas.microsoft.com/office/drawing/2014/main" id="{6000E98E-1138-1322-2C62-6D93616DBF12}"/>
                </a:ext>
              </a:extLst>
            </p:cNvPr>
            <p:cNvSpPr/>
            <p:nvPr/>
          </p:nvSpPr>
          <p:spPr>
            <a:xfrm>
              <a:off x="6425843" y="1302041"/>
              <a:ext cx="13515" cy="602902"/>
            </a:xfrm>
            <a:custGeom>
              <a:avLst/>
              <a:gdLst/>
              <a:ahLst/>
              <a:cxnLst/>
              <a:rect l="l" t="t" r="r" b="b"/>
              <a:pathLst>
                <a:path w="17240" h="769048" extrusionOk="0">
                  <a:moveTo>
                    <a:pt x="0" y="759047"/>
                  </a:moveTo>
                  <a:lnTo>
                    <a:pt x="17240" y="769048"/>
                  </a:lnTo>
                  <a:lnTo>
                    <a:pt x="17240" y="10001"/>
                  </a:lnTo>
                  <a:lnTo>
                    <a:pt x="0" y="0"/>
                  </a:lnTo>
                  <a:lnTo>
                    <a:pt x="0" y="75904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3960;p48">
              <a:extLst>
                <a:ext uri="{FF2B5EF4-FFF2-40B4-BE49-F238E27FC236}">
                  <a16:creationId xmlns:a16="http://schemas.microsoft.com/office/drawing/2014/main" id="{B57BDD66-4A0D-06AA-4BF2-B5BA04C833FC}"/>
                </a:ext>
              </a:extLst>
            </p:cNvPr>
            <p:cNvSpPr/>
            <p:nvPr/>
          </p:nvSpPr>
          <p:spPr>
            <a:xfrm>
              <a:off x="6408892" y="1449292"/>
              <a:ext cx="47416" cy="138777"/>
            </a:xfrm>
            <a:custGeom>
              <a:avLst/>
              <a:gdLst/>
              <a:ahLst/>
              <a:cxnLst/>
              <a:rect l="l" t="t" r="r" b="b"/>
              <a:pathLst>
                <a:path w="60483" h="177021" extrusionOk="0">
                  <a:moveTo>
                    <a:pt x="30289" y="173358"/>
                  </a:moveTo>
                  <a:lnTo>
                    <a:pt x="30289" y="173358"/>
                  </a:lnTo>
                  <a:cubicBezTo>
                    <a:pt x="11573" y="160004"/>
                    <a:pt x="324" y="138535"/>
                    <a:pt x="0" y="115541"/>
                  </a:cubicBezTo>
                  <a:lnTo>
                    <a:pt x="0" y="26483"/>
                  </a:lnTo>
                  <a:cubicBezTo>
                    <a:pt x="0" y="4194"/>
                    <a:pt x="13525" y="-5998"/>
                    <a:pt x="30289" y="3623"/>
                  </a:cubicBezTo>
                  <a:lnTo>
                    <a:pt x="30289" y="3623"/>
                  </a:lnTo>
                  <a:cubicBezTo>
                    <a:pt x="48949" y="17022"/>
                    <a:pt x="60150" y="38472"/>
                    <a:pt x="60484" y="61439"/>
                  </a:cubicBezTo>
                  <a:lnTo>
                    <a:pt x="60484" y="150498"/>
                  </a:lnTo>
                  <a:cubicBezTo>
                    <a:pt x="60484" y="172787"/>
                    <a:pt x="46958" y="183074"/>
                    <a:pt x="30289" y="1733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3961;p48">
              <a:extLst>
                <a:ext uri="{FF2B5EF4-FFF2-40B4-BE49-F238E27FC236}">
                  <a16:creationId xmlns:a16="http://schemas.microsoft.com/office/drawing/2014/main" id="{9F57C5B0-1B6F-7B09-C78D-FAE766CDC469}"/>
                </a:ext>
              </a:extLst>
            </p:cNvPr>
            <p:cNvSpPr/>
            <p:nvPr/>
          </p:nvSpPr>
          <p:spPr>
            <a:xfrm>
              <a:off x="6571005" y="1383806"/>
              <a:ext cx="13590" cy="602827"/>
            </a:xfrm>
            <a:custGeom>
              <a:avLst/>
              <a:gdLst/>
              <a:ahLst/>
              <a:cxnLst/>
              <a:rect l="l" t="t" r="r" b="b"/>
              <a:pathLst>
                <a:path w="17335" h="768953" extrusionOk="0">
                  <a:moveTo>
                    <a:pt x="0" y="758952"/>
                  </a:moveTo>
                  <a:lnTo>
                    <a:pt x="17336" y="768953"/>
                  </a:lnTo>
                  <a:lnTo>
                    <a:pt x="17336" y="10001"/>
                  </a:lnTo>
                  <a:lnTo>
                    <a:pt x="0" y="0"/>
                  </a:lnTo>
                  <a:lnTo>
                    <a:pt x="0" y="758952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3962;p48">
              <a:extLst>
                <a:ext uri="{FF2B5EF4-FFF2-40B4-BE49-F238E27FC236}">
                  <a16:creationId xmlns:a16="http://schemas.microsoft.com/office/drawing/2014/main" id="{4E20DE47-C8BE-8361-B12E-2B5A5D3093D6}"/>
                </a:ext>
              </a:extLst>
            </p:cNvPr>
            <p:cNvSpPr/>
            <p:nvPr/>
          </p:nvSpPr>
          <p:spPr>
            <a:xfrm>
              <a:off x="6554054" y="1726698"/>
              <a:ext cx="47491" cy="138808"/>
            </a:xfrm>
            <a:custGeom>
              <a:avLst/>
              <a:gdLst/>
              <a:ahLst/>
              <a:cxnLst/>
              <a:rect l="l" t="t" r="r" b="b"/>
              <a:pathLst>
                <a:path w="60579" h="177060" extrusionOk="0">
                  <a:moveTo>
                    <a:pt x="30289" y="173453"/>
                  </a:moveTo>
                  <a:lnTo>
                    <a:pt x="30289" y="173453"/>
                  </a:lnTo>
                  <a:cubicBezTo>
                    <a:pt x="11621" y="160014"/>
                    <a:pt x="391" y="138544"/>
                    <a:pt x="0" y="115541"/>
                  </a:cubicBezTo>
                  <a:lnTo>
                    <a:pt x="0" y="26483"/>
                  </a:lnTo>
                  <a:cubicBezTo>
                    <a:pt x="0" y="4194"/>
                    <a:pt x="13621" y="-5998"/>
                    <a:pt x="30289" y="3623"/>
                  </a:cubicBezTo>
                  <a:lnTo>
                    <a:pt x="30289" y="3623"/>
                  </a:lnTo>
                  <a:cubicBezTo>
                    <a:pt x="48987" y="17005"/>
                    <a:pt x="60217" y="38456"/>
                    <a:pt x="60579" y="61439"/>
                  </a:cubicBezTo>
                  <a:lnTo>
                    <a:pt x="60579" y="150498"/>
                  </a:lnTo>
                  <a:cubicBezTo>
                    <a:pt x="60579" y="172787"/>
                    <a:pt x="47053" y="183074"/>
                    <a:pt x="30289" y="1734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3963;p48">
              <a:extLst>
                <a:ext uri="{FF2B5EF4-FFF2-40B4-BE49-F238E27FC236}">
                  <a16:creationId xmlns:a16="http://schemas.microsoft.com/office/drawing/2014/main" id="{F67E9004-2DFC-4240-EB72-5B11E0729529}"/>
                </a:ext>
              </a:extLst>
            </p:cNvPr>
            <p:cNvSpPr/>
            <p:nvPr/>
          </p:nvSpPr>
          <p:spPr>
            <a:xfrm>
              <a:off x="6716242" y="1467589"/>
              <a:ext cx="13590" cy="602902"/>
            </a:xfrm>
            <a:custGeom>
              <a:avLst/>
              <a:gdLst/>
              <a:ahLst/>
              <a:cxnLst/>
              <a:rect l="l" t="t" r="r" b="b"/>
              <a:pathLst>
                <a:path w="17335" h="769048" extrusionOk="0">
                  <a:moveTo>
                    <a:pt x="0" y="759047"/>
                  </a:moveTo>
                  <a:lnTo>
                    <a:pt x="17335" y="769049"/>
                  </a:lnTo>
                  <a:lnTo>
                    <a:pt x="17335" y="10001"/>
                  </a:lnTo>
                  <a:lnTo>
                    <a:pt x="0" y="0"/>
                  </a:lnTo>
                  <a:lnTo>
                    <a:pt x="0" y="75904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3964;p48">
              <a:extLst>
                <a:ext uri="{FF2B5EF4-FFF2-40B4-BE49-F238E27FC236}">
                  <a16:creationId xmlns:a16="http://schemas.microsoft.com/office/drawing/2014/main" id="{C143190D-AB76-A316-90F2-8106F86EC494}"/>
                </a:ext>
              </a:extLst>
            </p:cNvPr>
            <p:cNvSpPr/>
            <p:nvPr/>
          </p:nvSpPr>
          <p:spPr>
            <a:xfrm>
              <a:off x="6699292" y="1536521"/>
              <a:ext cx="47491" cy="138808"/>
            </a:xfrm>
            <a:custGeom>
              <a:avLst/>
              <a:gdLst/>
              <a:ahLst/>
              <a:cxnLst/>
              <a:rect l="l" t="t" r="r" b="b"/>
              <a:pathLst>
                <a:path w="60579" h="177060" extrusionOk="0">
                  <a:moveTo>
                    <a:pt x="30289" y="173438"/>
                  </a:moveTo>
                  <a:lnTo>
                    <a:pt x="30289" y="173438"/>
                  </a:lnTo>
                  <a:cubicBezTo>
                    <a:pt x="11592" y="160055"/>
                    <a:pt x="362" y="138605"/>
                    <a:pt x="0" y="115621"/>
                  </a:cubicBezTo>
                  <a:lnTo>
                    <a:pt x="0" y="26562"/>
                  </a:lnTo>
                  <a:cubicBezTo>
                    <a:pt x="0" y="4274"/>
                    <a:pt x="13525" y="-6013"/>
                    <a:pt x="30289" y="3607"/>
                  </a:cubicBezTo>
                  <a:lnTo>
                    <a:pt x="30289" y="3607"/>
                  </a:lnTo>
                  <a:cubicBezTo>
                    <a:pt x="48958" y="17047"/>
                    <a:pt x="60188" y="38516"/>
                    <a:pt x="60579" y="61519"/>
                  </a:cubicBezTo>
                  <a:lnTo>
                    <a:pt x="60579" y="150578"/>
                  </a:lnTo>
                  <a:cubicBezTo>
                    <a:pt x="60579" y="172866"/>
                    <a:pt x="46958" y="183058"/>
                    <a:pt x="30289" y="1734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3965;p48">
              <a:extLst>
                <a:ext uri="{FF2B5EF4-FFF2-40B4-BE49-F238E27FC236}">
                  <a16:creationId xmlns:a16="http://schemas.microsoft.com/office/drawing/2014/main" id="{BE9A18F3-A2C4-6B66-1338-FA7A5BCC8AD2}"/>
                </a:ext>
              </a:extLst>
            </p:cNvPr>
            <p:cNvSpPr/>
            <p:nvPr/>
          </p:nvSpPr>
          <p:spPr>
            <a:xfrm>
              <a:off x="6861480" y="1551446"/>
              <a:ext cx="13515" cy="602827"/>
            </a:xfrm>
            <a:custGeom>
              <a:avLst/>
              <a:gdLst/>
              <a:ahLst/>
              <a:cxnLst/>
              <a:rect l="l" t="t" r="r" b="b"/>
              <a:pathLst>
                <a:path w="17240" h="768953" extrusionOk="0">
                  <a:moveTo>
                    <a:pt x="0" y="759047"/>
                  </a:moveTo>
                  <a:lnTo>
                    <a:pt x="17240" y="768953"/>
                  </a:lnTo>
                  <a:lnTo>
                    <a:pt x="17240" y="10001"/>
                  </a:lnTo>
                  <a:lnTo>
                    <a:pt x="0" y="0"/>
                  </a:lnTo>
                  <a:lnTo>
                    <a:pt x="0" y="75904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3966;p48">
              <a:extLst>
                <a:ext uri="{FF2B5EF4-FFF2-40B4-BE49-F238E27FC236}">
                  <a16:creationId xmlns:a16="http://schemas.microsoft.com/office/drawing/2014/main" id="{81A91363-60DA-C9A2-370C-86D9263A42EC}"/>
                </a:ext>
              </a:extLst>
            </p:cNvPr>
            <p:cNvSpPr/>
            <p:nvPr/>
          </p:nvSpPr>
          <p:spPr>
            <a:xfrm>
              <a:off x="6844529" y="1776953"/>
              <a:ext cx="47416" cy="138777"/>
            </a:xfrm>
            <a:custGeom>
              <a:avLst/>
              <a:gdLst/>
              <a:ahLst/>
              <a:cxnLst/>
              <a:rect l="l" t="t" r="r" b="b"/>
              <a:pathLst>
                <a:path w="60483" h="177021" extrusionOk="0">
                  <a:moveTo>
                    <a:pt x="30290" y="173358"/>
                  </a:moveTo>
                  <a:lnTo>
                    <a:pt x="30290" y="173358"/>
                  </a:lnTo>
                  <a:cubicBezTo>
                    <a:pt x="11573" y="160004"/>
                    <a:pt x="324" y="138535"/>
                    <a:pt x="0" y="115541"/>
                  </a:cubicBezTo>
                  <a:lnTo>
                    <a:pt x="0" y="26483"/>
                  </a:lnTo>
                  <a:cubicBezTo>
                    <a:pt x="0" y="4194"/>
                    <a:pt x="13525" y="-5998"/>
                    <a:pt x="30290" y="3623"/>
                  </a:cubicBezTo>
                  <a:lnTo>
                    <a:pt x="30290" y="3623"/>
                  </a:lnTo>
                  <a:cubicBezTo>
                    <a:pt x="48949" y="17024"/>
                    <a:pt x="60150" y="38475"/>
                    <a:pt x="60484" y="61439"/>
                  </a:cubicBezTo>
                  <a:lnTo>
                    <a:pt x="60484" y="150498"/>
                  </a:lnTo>
                  <a:cubicBezTo>
                    <a:pt x="60484" y="172787"/>
                    <a:pt x="46958" y="183074"/>
                    <a:pt x="30290" y="1733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4019;p48">
              <a:extLst>
                <a:ext uri="{FF2B5EF4-FFF2-40B4-BE49-F238E27FC236}">
                  <a16:creationId xmlns:a16="http://schemas.microsoft.com/office/drawing/2014/main" id="{42D37E38-1A9F-1127-88F3-66750F2BB640}"/>
                </a:ext>
              </a:extLst>
            </p:cNvPr>
            <p:cNvSpPr/>
            <p:nvPr/>
          </p:nvSpPr>
          <p:spPr>
            <a:xfrm>
              <a:off x="8207139" y="3755970"/>
              <a:ext cx="484114" cy="300180"/>
            </a:xfrm>
            <a:custGeom>
              <a:avLst/>
              <a:gdLst/>
              <a:ahLst/>
              <a:cxnLst/>
              <a:rect l="l" t="t" r="r" b="b"/>
              <a:pathLst>
                <a:path w="617525" h="382903" extrusionOk="0">
                  <a:moveTo>
                    <a:pt x="570840" y="378738"/>
                  </a:moveTo>
                  <a:lnTo>
                    <a:pt x="15532" y="58221"/>
                  </a:lnTo>
                  <a:cubicBezTo>
                    <a:pt x="616" y="49544"/>
                    <a:pt x="-4432" y="30418"/>
                    <a:pt x="4245" y="15502"/>
                  </a:cubicBezTo>
                  <a:cubicBezTo>
                    <a:pt x="6960" y="10825"/>
                    <a:pt x="10856" y="6939"/>
                    <a:pt x="15532" y="4215"/>
                  </a:cubicBezTo>
                  <a:lnTo>
                    <a:pt x="15532" y="4215"/>
                  </a:lnTo>
                  <a:cubicBezTo>
                    <a:pt x="25191" y="-1405"/>
                    <a:pt x="37116" y="-1405"/>
                    <a:pt x="46774" y="4215"/>
                  </a:cubicBezTo>
                  <a:lnTo>
                    <a:pt x="601987" y="324731"/>
                  </a:lnTo>
                  <a:cubicBezTo>
                    <a:pt x="616903" y="333408"/>
                    <a:pt x="621960" y="352525"/>
                    <a:pt x="613283" y="367441"/>
                  </a:cubicBezTo>
                  <a:cubicBezTo>
                    <a:pt x="609873" y="373318"/>
                    <a:pt x="604634" y="377918"/>
                    <a:pt x="598367" y="380547"/>
                  </a:cubicBezTo>
                  <a:lnTo>
                    <a:pt x="598367" y="380547"/>
                  </a:lnTo>
                  <a:cubicBezTo>
                    <a:pt x="589404" y="384234"/>
                    <a:pt x="579241" y="383567"/>
                    <a:pt x="570840" y="37873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4020;p48">
              <a:extLst>
                <a:ext uri="{FF2B5EF4-FFF2-40B4-BE49-F238E27FC236}">
                  <a16:creationId xmlns:a16="http://schemas.microsoft.com/office/drawing/2014/main" id="{BE45D4A5-250E-004F-33AC-8BE3B4604949}"/>
                </a:ext>
              </a:extLst>
            </p:cNvPr>
            <p:cNvSpPr/>
            <p:nvPr/>
          </p:nvSpPr>
          <p:spPr>
            <a:xfrm>
              <a:off x="8184220" y="3210023"/>
              <a:ext cx="565267" cy="729365"/>
            </a:xfrm>
            <a:custGeom>
              <a:avLst/>
              <a:gdLst/>
              <a:ahLst/>
              <a:cxnLst/>
              <a:rect l="l" t="t" r="r" b="b"/>
              <a:pathLst>
                <a:path w="721042" h="930362" extrusionOk="0">
                  <a:moveTo>
                    <a:pt x="360331" y="881302"/>
                  </a:moveTo>
                  <a:cubicBezTo>
                    <a:pt x="161639" y="766526"/>
                    <a:pt x="0" y="486586"/>
                    <a:pt x="0" y="257129"/>
                  </a:cubicBezTo>
                  <a:cubicBezTo>
                    <a:pt x="0" y="27671"/>
                    <a:pt x="161925" y="-65674"/>
                    <a:pt x="360331" y="49103"/>
                  </a:cubicBezTo>
                  <a:cubicBezTo>
                    <a:pt x="558737" y="163879"/>
                    <a:pt x="721043" y="443819"/>
                    <a:pt x="721043" y="673276"/>
                  </a:cubicBezTo>
                  <a:cubicBezTo>
                    <a:pt x="721043" y="902733"/>
                    <a:pt x="559118" y="995983"/>
                    <a:pt x="360331" y="881302"/>
                  </a:cubicBezTo>
                  <a:close/>
                  <a:moveTo>
                    <a:pt x="360331" y="123588"/>
                  </a:moveTo>
                  <a:cubicBezTo>
                    <a:pt x="197263" y="29386"/>
                    <a:pt x="64484" y="105967"/>
                    <a:pt x="64484" y="294371"/>
                  </a:cubicBezTo>
                  <a:cubicBezTo>
                    <a:pt x="64484" y="482776"/>
                    <a:pt x="197168" y="712424"/>
                    <a:pt x="360331" y="806817"/>
                  </a:cubicBezTo>
                  <a:cubicBezTo>
                    <a:pt x="523494" y="901209"/>
                    <a:pt x="656273" y="824342"/>
                    <a:pt x="656273" y="636224"/>
                  </a:cubicBezTo>
                  <a:cubicBezTo>
                    <a:pt x="656273" y="448105"/>
                    <a:pt x="523494" y="217695"/>
                    <a:pt x="360331" y="1235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4021;p48">
              <a:extLst>
                <a:ext uri="{FF2B5EF4-FFF2-40B4-BE49-F238E27FC236}">
                  <a16:creationId xmlns:a16="http://schemas.microsoft.com/office/drawing/2014/main" id="{ABBD0A69-C6F1-DFAC-339D-8EE17AC23287}"/>
                </a:ext>
              </a:extLst>
            </p:cNvPr>
            <p:cNvSpPr/>
            <p:nvPr/>
          </p:nvSpPr>
          <p:spPr>
            <a:xfrm>
              <a:off x="8228277" y="3222308"/>
              <a:ext cx="51822" cy="35469"/>
            </a:xfrm>
            <a:custGeom>
              <a:avLst/>
              <a:gdLst/>
              <a:ahLst/>
              <a:cxnLst/>
              <a:rect l="l" t="t" r="r" b="b"/>
              <a:pathLst>
                <a:path w="66103" h="45243" extrusionOk="0">
                  <a:moveTo>
                    <a:pt x="0" y="36004"/>
                  </a:moveTo>
                  <a:lnTo>
                    <a:pt x="66104" y="0"/>
                  </a:lnTo>
                  <a:lnTo>
                    <a:pt x="56197" y="45244"/>
                  </a:lnTo>
                  <a:lnTo>
                    <a:pt x="0" y="36004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4022;p48">
              <a:extLst>
                <a:ext uri="{FF2B5EF4-FFF2-40B4-BE49-F238E27FC236}">
                  <a16:creationId xmlns:a16="http://schemas.microsoft.com/office/drawing/2014/main" id="{C63C8356-9A72-C03F-9C00-47C1F3EF19D1}"/>
                </a:ext>
              </a:extLst>
            </p:cNvPr>
            <p:cNvSpPr/>
            <p:nvPr/>
          </p:nvSpPr>
          <p:spPr>
            <a:xfrm>
              <a:off x="8618364" y="3908320"/>
              <a:ext cx="56601" cy="38381"/>
            </a:xfrm>
            <a:custGeom>
              <a:avLst/>
              <a:gdLst/>
              <a:ahLst/>
              <a:cxnLst/>
              <a:rect l="l" t="t" r="r" b="b"/>
              <a:pathLst>
                <a:path w="72199" h="48958" extrusionOk="0">
                  <a:moveTo>
                    <a:pt x="0" y="48958"/>
                  </a:moveTo>
                  <a:cubicBezTo>
                    <a:pt x="1619" y="48196"/>
                    <a:pt x="72199" y="8763"/>
                    <a:pt x="72199" y="8763"/>
                  </a:cubicBezTo>
                  <a:lnTo>
                    <a:pt x="17621" y="0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4023;p48">
              <a:extLst>
                <a:ext uri="{FF2B5EF4-FFF2-40B4-BE49-F238E27FC236}">
                  <a16:creationId xmlns:a16="http://schemas.microsoft.com/office/drawing/2014/main" id="{E550EE93-B3F7-5E87-F038-BA49297993CB}"/>
                </a:ext>
              </a:extLst>
            </p:cNvPr>
            <p:cNvSpPr/>
            <p:nvPr/>
          </p:nvSpPr>
          <p:spPr>
            <a:xfrm rot="19798236">
              <a:off x="8220620" y="3230905"/>
              <a:ext cx="419731" cy="726958"/>
            </a:xfrm>
            <a:custGeom>
              <a:avLst/>
              <a:gdLst/>
              <a:ahLst/>
              <a:cxnLst/>
              <a:rect l="l" t="t" r="r" b="b"/>
              <a:pathLst>
                <a:path w="535876" h="928115" extrusionOk="0">
                  <a:moveTo>
                    <a:pt x="535876" y="464058"/>
                  </a:moveTo>
                  <a:cubicBezTo>
                    <a:pt x="535876" y="720350"/>
                    <a:pt x="415916" y="928116"/>
                    <a:pt x="267938" y="928116"/>
                  </a:cubicBezTo>
                  <a:cubicBezTo>
                    <a:pt x="119960" y="928116"/>
                    <a:pt x="0" y="720350"/>
                    <a:pt x="0" y="464058"/>
                  </a:cubicBezTo>
                  <a:cubicBezTo>
                    <a:pt x="0" y="207766"/>
                    <a:pt x="119960" y="0"/>
                    <a:pt x="267938" y="0"/>
                  </a:cubicBezTo>
                  <a:cubicBezTo>
                    <a:pt x="415916" y="0"/>
                    <a:pt x="535876" y="207766"/>
                    <a:pt x="535876" y="46405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4024;p48">
              <a:extLst>
                <a:ext uri="{FF2B5EF4-FFF2-40B4-BE49-F238E27FC236}">
                  <a16:creationId xmlns:a16="http://schemas.microsoft.com/office/drawing/2014/main" id="{0E7981E4-0322-7D29-54EF-D998820A0F76}"/>
                </a:ext>
              </a:extLst>
            </p:cNvPr>
            <p:cNvSpPr/>
            <p:nvPr/>
          </p:nvSpPr>
          <p:spPr>
            <a:xfrm>
              <a:off x="8148154" y="3230035"/>
              <a:ext cx="565043" cy="729365"/>
            </a:xfrm>
            <a:custGeom>
              <a:avLst/>
              <a:gdLst/>
              <a:ahLst/>
              <a:cxnLst/>
              <a:rect l="l" t="t" r="r" b="b"/>
              <a:pathLst>
                <a:path w="720756" h="930362" extrusionOk="0">
                  <a:moveTo>
                    <a:pt x="360426" y="881302"/>
                  </a:moveTo>
                  <a:cubicBezTo>
                    <a:pt x="161735" y="766526"/>
                    <a:pt x="0" y="486586"/>
                    <a:pt x="0" y="257129"/>
                  </a:cubicBezTo>
                  <a:cubicBezTo>
                    <a:pt x="0" y="27671"/>
                    <a:pt x="161925" y="-65674"/>
                    <a:pt x="360426" y="49103"/>
                  </a:cubicBezTo>
                  <a:cubicBezTo>
                    <a:pt x="558927" y="163879"/>
                    <a:pt x="720757" y="443819"/>
                    <a:pt x="720757" y="673276"/>
                  </a:cubicBezTo>
                  <a:cubicBezTo>
                    <a:pt x="720757" y="902733"/>
                    <a:pt x="559118" y="995983"/>
                    <a:pt x="360426" y="881302"/>
                  </a:cubicBezTo>
                  <a:close/>
                  <a:moveTo>
                    <a:pt x="360426" y="123588"/>
                  </a:moveTo>
                  <a:cubicBezTo>
                    <a:pt x="197263" y="29386"/>
                    <a:pt x="64579" y="105967"/>
                    <a:pt x="64579" y="294371"/>
                  </a:cubicBezTo>
                  <a:cubicBezTo>
                    <a:pt x="64579" y="482776"/>
                    <a:pt x="197263" y="712614"/>
                    <a:pt x="360426" y="806816"/>
                  </a:cubicBezTo>
                  <a:cubicBezTo>
                    <a:pt x="523589" y="901019"/>
                    <a:pt x="656272" y="824342"/>
                    <a:pt x="656272" y="636033"/>
                  </a:cubicBezTo>
                  <a:cubicBezTo>
                    <a:pt x="656272" y="447724"/>
                    <a:pt x="523589" y="217695"/>
                    <a:pt x="360426" y="1235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4025;p48">
              <a:extLst>
                <a:ext uri="{FF2B5EF4-FFF2-40B4-BE49-F238E27FC236}">
                  <a16:creationId xmlns:a16="http://schemas.microsoft.com/office/drawing/2014/main" id="{BDBB7327-F2E2-C6F1-B43C-7F87D5E197EB}"/>
                </a:ext>
              </a:extLst>
            </p:cNvPr>
            <p:cNvSpPr/>
            <p:nvPr/>
          </p:nvSpPr>
          <p:spPr>
            <a:xfrm>
              <a:off x="8255681" y="3368776"/>
              <a:ext cx="350063" cy="451868"/>
            </a:xfrm>
            <a:custGeom>
              <a:avLst/>
              <a:gdLst/>
              <a:ahLst/>
              <a:cxnLst/>
              <a:rect l="l" t="t" r="r" b="b"/>
              <a:pathLst>
                <a:path w="446532" h="576393" extrusionOk="0">
                  <a:moveTo>
                    <a:pt x="223266" y="546022"/>
                  </a:moveTo>
                  <a:cubicBezTo>
                    <a:pt x="100108" y="474870"/>
                    <a:pt x="0" y="301420"/>
                    <a:pt x="0" y="159307"/>
                  </a:cubicBezTo>
                  <a:cubicBezTo>
                    <a:pt x="0" y="17194"/>
                    <a:pt x="100108" y="-40718"/>
                    <a:pt x="223266" y="30433"/>
                  </a:cubicBezTo>
                  <a:cubicBezTo>
                    <a:pt x="346424" y="101585"/>
                    <a:pt x="446532" y="274940"/>
                    <a:pt x="446532" y="417053"/>
                  </a:cubicBezTo>
                  <a:cubicBezTo>
                    <a:pt x="446532" y="559166"/>
                    <a:pt x="346329" y="617078"/>
                    <a:pt x="223266" y="546022"/>
                  </a:cubicBezTo>
                  <a:close/>
                  <a:moveTo>
                    <a:pt x="223266" y="104919"/>
                  </a:moveTo>
                  <a:cubicBezTo>
                    <a:pt x="135731" y="54341"/>
                    <a:pt x="64484" y="95394"/>
                    <a:pt x="64484" y="196549"/>
                  </a:cubicBezTo>
                  <a:cubicBezTo>
                    <a:pt x="64484" y="297705"/>
                    <a:pt x="135731" y="420958"/>
                    <a:pt x="223266" y="471536"/>
                  </a:cubicBezTo>
                  <a:cubicBezTo>
                    <a:pt x="310801" y="522114"/>
                    <a:pt x="382238" y="481347"/>
                    <a:pt x="382238" y="379810"/>
                  </a:cubicBezTo>
                  <a:cubicBezTo>
                    <a:pt x="382238" y="278274"/>
                    <a:pt x="310801" y="155401"/>
                    <a:pt x="223266" y="1049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4026;p48">
              <a:extLst>
                <a:ext uri="{FF2B5EF4-FFF2-40B4-BE49-F238E27FC236}">
                  <a16:creationId xmlns:a16="http://schemas.microsoft.com/office/drawing/2014/main" id="{16649D69-38CB-49BC-C2F6-A5D1A027E0E6}"/>
                </a:ext>
              </a:extLst>
            </p:cNvPr>
            <p:cNvSpPr/>
            <p:nvPr/>
          </p:nvSpPr>
          <p:spPr>
            <a:xfrm>
              <a:off x="8361492" y="3505376"/>
              <a:ext cx="138442" cy="178702"/>
            </a:xfrm>
            <a:custGeom>
              <a:avLst/>
              <a:gdLst/>
              <a:ahLst/>
              <a:cxnLst/>
              <a:rect l="l" t="t" r="r" b="b"/>
              <a:pathLst>
                <a:path w="176593" h="227948" extrusionOk="0">
                  <a:moveTo>
                    <a:pt x="88297" y="215949"/>
                  </a:moveTo>
                  <a:cubicBezTo>
                    <a:pt x="39624" y="187374"/>
                    <a:pt x="0" y="119175"/>
                    <a:pt x="0" y="62978"/>
                  </a:cubicBezTo>
                  <a:cubicBezTo>
                    <a:pt x="0" y="6780"/>
                    <a:pt x="39624" y="-16080"/>
                    <a:pt x="88297" y="12019"/>
                  </a:cubicBezTo>
                  <a:cubicBezTo>
                    <a:pt x="136970" y="40118"/>
                    <a:pt x="176593" y="108698"/>
                    <a:pt x="176593" y="164895"/>
                  </a:cubicBezTo>
                  <a:cubicBezTo>
                    <a:pt x="176593" y="221093"/>
                    <a:pt x="136970" y="244048"/>
                    <a:pt x="88297" y="215949"/>
                  </a:cubicBezTo>
                  <a:close/>
                  <a:moveTo>
                    <a:pt x="88297" y="86504"/>
                  </a:moveTo>
                  <a:cubicBezTo>
                    <a:pt x="75152" y="78884"/>
                    <a:pt x="64484" y="85076"/>
                    <a:pt x="64484" y="100220"/>
                  </a:cubicBezTo>
                  <a:cubicBezTo>
                    <a:pt x="65418" y="116975"/>
                    <a:pt x="74257" y="132281"/>
                    <a:pt x="88297" y="141463"/>
                  </a:cubicBezTo>
                  <a:cubicBezTo>
                    <a:pt x="101441" y="148988"/>
                    <a:pt x="112109" y="142892"/>
                    <a:pt x="112109" y="127652"/>
                  </a:cubicBezTo>
                  <a:cubicBezTo>
                    <a:pt x="111195" y="110917"/>
                    <a:pt x="102346" y="95629"/>
                    <a:pt x="88297" y="865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4027;p48">
              <a:extLst>
                <a:ext uri="{FF2B5EF4-FFF2-40B4-BE49-F238E27FC236}">
                  <a16:creationId xmlns:a16="http://schemas.microsoft.com/office/drawing/2014/main" id="{D744C2EA-B6EA-2769-E5DE-7CD1139250F7}"/>
                </a:ext>
              </a:extLst>
            </p:cNvPr>
            <p:cNvSpPr/>
            <p:nvPr/>
          </p:nvSpPr>
          <p:spPr>
            <a:xfrm>
              <a:off x="7923466" y="3833200"/>
              <a:ext cx="84080" cy="35693"/>
            </a:xfrm>
            <a:custGeom>
              <a:avLst/>
              <a:gdLst/>
              <a:ahLst/>
              <a:cxnLst/>
              <a:rect l="l" t="t" r="r" b="b"/>
              <a:pathLst>
                <a:path w="107251" h="45529" extrusionOk="0">
                  <a:moveTo>
                    <a:pt x="33052" y="45148"/>
                  </a:moveTo>
                  <a:lnTo>
                    <a:pt x="0" y="45529"/>
                  </a:lnTo>
                  <a:lnTo>
                    <a:pt x="107252" y="0"/>
                  </a:lnTo>
                  <a:lnTo>
                    <a:pt x="45053" y="38671"/>
                  </a:lnTo>
                  <a:lnTo>
                    <a:pt x="33052" y="45148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4028;p48">
              <a:extLst>
                <a:ext uri="{FF2B5EF4-FFF2-40B4-BE49-F238E27FC236}">
                  <a16:creationId xmlns:a16="http://schemas.microsoft.com/office/drawing/2014/main" id="{535BF234-5CFC-C1B7-9C34-C8742AC23F0C}"/>
                </a:ext>
              </a:extLst>
            </p:cNvPr>
            <p:cNvSpPr/>
            <p:nvPr/>
          </p:nvSpPr>
          <p:spPr>
            <a:xfrm rot="19798236">
              <a:off x="7950508" y="3863183"/>
              <a:ext cx="10743" cy="18651"/>
            </a:xfrm>
            <a:custGeom>
              <a:avLst/>
              <a:gdLst/>
              <a:ahLst/>
              <a:cxnLst/>
              <a:rect l="l" t="t" r="r" b="b"/>
              <a:pathLst>
                <a:path w="13715" h="23812" extrusionOk="0">
                  <a:moveTo>
                    <a:pt x="13716" y="11906"/>
                  </a:moveTo>
                  <a:cubicBezTo>
                    <a:pt x="13716" y="18482"/>
                    <a:pt x="10646" y="23813"/>
                    <a:pt x="6858" y="23813"/>
                  </a:cubicBezTo>
                  <a:cubicBezTo>
                    <a:pt x="3071" y="23813"/>
                    <a:pt x="0" y="18482"/>
                    <a:pt x="0" y="11906"/>
                  </a:cubicBezTo>
                  <a:cubicBezTo>
                    <a:pt x="0" y="5331"/>
                    <a:pt x="3071" y="0"/>
                    <a:pt x="6858" y="0"/>
                  </a:cubicBezTo>
                  <a:cubicBezTo>
                    <a:pt x="10646" y="0"/>
                    <a:pt x="13716" y="5331"/>
                    <a:pt x="13716" y="11906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4029;p48">
              <a:extLst>
                <a:ext uri="{FF2B5EF4-FFF2-40B4-BE49-F238E27FC236}">
                  <a16:creationId xmlns:a16="http://schemas.microsoft.com/office/drawing/2014/main" id="{E61E1D7C-DA86-39CA-895C-358C16CB083C}"/>
                </a:ext>
              </a:extLst>
            </p:cNvPr>
            <p:cNvSpPr/>
            <p:nvPr/>
          </p:nvSpPr>
          <p:spPr>
            <a:xfrm rot="19798236">
              <a:off x="8426508" y="3587864"/>
              <a:ext cx="10743" cy="18651"/>
            </a:xfrm>
            <a:custGeom>
              <a:avLst/>
              <a:gdLst/>
              <a:ahLst/>
              <a:cxnLst/>
              <a:rect l="l" t="t" r="r" b="b"/>
              <a:pathLst>
                <a:path w="13715" h="23812" extrusionOk="0">
                  <a:moveTo>
                    <a:pt x="13716" y="11906"/>
                  </a:moveTo>
                  <a:cubicBezTo>
                    <a:pt x="13716" y="18482"/>
                    <a:pt x="10646" y="23813"/>
                    <a:pt x="6858" y="23813"/>
                  </a:cubicBezTo>
                  <a:cubicBezTo>
                    <a:pt x="3070" y="23813"/>
                    <a:pt x="0" y="18482"/>
                    <a:pt x="0" y="11906"/>
                  </a:cubicBezTo>
                  <a:cubicBezTo>
                    <a:pt x="0" y="5331"/>
                    <a:pt x="3070" y="0"/>
                    <a:pt x="6858" y="0"/>
                  </a:cubicBezTo>
                  <a:cubicBezTo>
                    <a:pt x="10646" y="0"/>
                    <a:pt x="13716" y="5331"/>
                    <a:pt x="13716" y="11906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4030;p48">
              <a:extLst>
                <a:ext uri="{FF2B5EF4-FFF2-40B4-BE49-F238E27FC236}">
                  <a16:creationId xmlns:a16="http://schemas.microsoft.com/office/drawing/2014/main" id="{E60F37ED-CED6-0C0E-B7B1-439CA4098C34}"/>
                </a:ext>
              </a:extLst>
            </p:cNvPr>
            <p:cNvSpPr/>
            <p:nvPr/>
          </p:nvSpPr>
          <p:spPr>
            <a:xfrm>
              <a:off x="7960876" y="3837157"/>
              <a:ext cx="67652" cy="68922"/>
            </a:xfrm>
            <a:custGeom>
              <a:avLst/>
              <a:gdLst/>
              <a:ahLst/>
              <a:cxnLst/>
              <a:rect l="l" t="t" r="r" b="b"/>
              <a:pathLst>
                <a:path w="86296" h="87915" extrusionOk="0">
                  <a:moveTo>
                    <a:pt x="7906" y="87916"/>
                  </a:moveTo>
                  <a:lnTo>
                    <a:pt x="0" y="55054"/>
                  </a:lnTo>
                  <a:lnTo>
                    <a:pt x="86296" y="0"/>
                  </a:lnTo>
                  <a:lnTo>
                    <a:pt x="82582" y="7811"/>
                  </a:lnTo>
                  <a:lnTo>
                    <a:pt x="7906" y="87916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4031;p48">
              <a:extLst>
                <a:ext uri="{FF2B5EF4-FFF2-40B4-BE49-F238E27FC236}">
                  <a16:creationId xmlns:a16="http://schemas.microsoft.com/office/drawing/2014/main" id="{48FE64EF-16EB-1D4B-0637-CE25D8064F11}"/>
                </a:ext>
              </a:extLst>
            </p:cNvPr>
            <p:cNvSpPr/>
            <p:nvPr/>
          </p:nvSpPr>
          <p:spPr>
            <a:xfrm>
              <a:off x="7951244" y="3588947"/>
              <a:ext cx="485368" cy="291594"/>
            </a:xfrm>
            <a:custGeom>
              <a:avLst/>
              <a:gdLst/>
              <a:ahLst/>
              <a:cxnLst/>
              <a:rect l="l" t="t" r="r" b="b"/>
              <a:pathLst>
                <a:path w="619125" h="371951" extrusionOk="0">
                  <a:moveTo>
                    <a:pt x="12287" y="371951"/>
                  </a:moveTo>
                  <a:cubicBezTo>
                    <a:pt x="13049" y="371284"/>
                    <a:pt x="619125" y="20955"/>
                    <a:pt x="619125" y="20955"/>
                  </a:cubicBezTo>
                  <a:lnTo>
                    <a:pt x="607981" y="0"/>
                  </a:lnTo>
                  <a:lnTo>
                    <a:pt x="0" y="351282"/>
                  </a:ln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4032;p48">
              <a:extLst>
                <a:ext uri="{FF2B5EF4-FFF2-40B4-BE49-F238E27FC236}">
                  <a16:creationId xmlns:a16="http://schemas.microsoft.com/office/drawing/2014/main" id="{304DDF6F-21C4-4B62-7419-49DB72F91C73}"/>
                </a:ext>
              </a:extLst>
            </p:cNvPr>
            <p:cNvSpPr/>
            <p:nvPr/>
          </p:nvSpPr>
          <p:spPr>
            <a:xfrm>
              <a:off x="7465819" y="754091"/>
              <a:ext cx="160189" cy="234147"/>
            </a:xfrm>
            <a:custGeom>
              <a:avLst/>
              <a:gdLst/>
              <a:ahLst/>
              <a:cxnLst/>
              <a:rect l="l" t="t" r="r" b="b"/>
              <a:pathLst>
                <a:path w="204333" h="298673" extrusionOk="0">
                  <a:moveTo>
                    <a:pt x="72081" y="9724"/>
                  </a:moveTo>
                  <a:cubicBezTo>
                    <a:pt x="80177" y="-2944"/>
                    <a:pt x="141994" y="-11898"/>
                    <a:pt x="162663" y="40680"/>
                  </a:cubicBezTo>
                  <a:cubicBezTo>
                    <a:pt x="170474" y="60683"/>
                    <a:pt x="169235" y="111642"/>
                    <a:pt x="175713" y="143646"/>
                  </a:cubicBezTo>
                  <a:cubicBezTo>
                    <a:pt x="182190" y="175650"/>
                    <a:pt x="197430" y="193842"/>
                    <a:pt x="202954" y="219846"/>
                  </a:cubicBezTo>
                  <a:cubicBezTo>
                    <a:pt x="208479" y="245849"/>
                    <a:pt x="199525" y="289378"/>
                    <a:pt x="136851" y="297093"/>
                  </a:cubicBezTo>
                  <a:cubicBezTo>
                    <a:pt x="74176" y="304809"/>
                    <a:pt x="26075" y="282806"/>
                    <a:pt x="11216" y="262803"/>
                  </a:cubicBezTo>
                  <a:cubicBezTo>
                    <a:pt x="-3643" y="242801"/>
                    <a:pt x="-3834" y="200415"/>
                    <a:pt x="11216" y="177650"/>
                  </a:cubicBezTo>
                  <a:cubicBezTo>
                    <a:pt x="26265" y="154885"/>
                    <a:pt x="38267" y="136311"/>
                    <a:pt x="37886" y="1065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4033;p48">
              <a:extLst>
                <a:ext uri="{FF2B5EF4-FFF2-40B4-BE49-F238E27FC236}">
                  <a16:creationId xmlns:a16="http://schemas.microsoft.com/office/drawing/2014/main" id="{FCAA9A64-79E4-01D2-1913-BFB9676480A1}"/>
                </a:ext>
              </a:extLst>
            </p:cNvPr>
            <p:cNvSpPr/>
            <p:nvPr/>
          </p:nvSpPr>
          <p:spPr>
            <a:xfrm>
              <a:off x="7478125" y="751898"/>
              <a:ext cx="76609" cy="94500"/>
            </a:xfrm>
            <a:custGeom>
              <a:avLst/>
              <a:gdLst/>
              <a:ahLst/>
              <a:cxnLst/>
              <a:rect l="l" t="t" r="r" b="b"/>
              <a:pathLst>
                <a:path w="97721" h="120542" extrusionOk="0">
                  <a:moveTo>
                    <a:pt x="97722" y="3472"/>
                  </a:moveTo>
                  <a:cubicBezTo>
                    <a:pt x="97722" y="3472"/>
                    <a:pt x="50573" y="-9672"/>
                    <a:pt x="22189" y="15188"/>
                  </a:cubicBezTo>
                  <a:cubicBezTo>
                    <a:pt x="3234" y="32836"/>
                    <a:pt x="-4367" y="59548"/>
                    <a:pt x="2472" y="84530"/>
                  </a:cubicBezTo>
                  <a:cubicBezTo>
                    <a:pt x="6187" y="99294"/>
                    <a:pt x="13807" y="119392"/>
                    <a:pt x="25522" y="120535"/>
                  </a:cubicBezTo>
                  <a:cubicBezTo>
                    <a:pt x="37238" y="121678"/>
                    <a:pt x="97722" y="3472"/>
                    <a:pt x="97722" y="3472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4034;p48">
              <a:extLst>
                <a:ext uri="{FF2B5EF4-FFF2-40B4-BE49-F238E27FC236}">
                  <a16:creationId xmlns:a16="http://schemas.microsoft.com/office/drawing/2014/main" id="{C1B594CE-386F-FC95-4FF1-8DB8C2536603}"/>
                </a:ext>
              </a:extLst>
            </p:cNvPr>
            <p:cNvSpPr/>
            <p:nvPr/>
          </p:nvSpPr>
          <p:spPr>
            <a:xfrm>
              <a:off x="7493028" y="854532"/>
              <a:ext cx="94583" cy="105859"/>
            </a:xfrm>
            <a:custGeom>
              <a:avLst/>
              <a:gdLst/>
              <a:ahLst/>
              <a:cxnLst/>
              <a:rect l="l" t="t" r="r" b="b"/>
              <a:pathLst>
                <a:path w="120648" h="135031" extrusionOk="0">
                  <a:moveTo>
                    <a:pt x="96238" y="0"/>
                  </a:moveTo>
                  <a:cubicBezTo>
                    <a:pt x="96238" y="0"/>
                    <a:pt x="93095" y="52102"/>
                    <a:pt x="94047" y="56007"/>
                  </a:cubicBezTo>
                  <a:cubicBezTo>
                    <a:pt x="95000" y="59912"/>
                    <a:pt x="114526" y="63532"/>
                    <a:pt x="120050" y="68104"/>
                  </a:cubicBezTo>
                  <a:cubicBezTo>
                    <a:pt x="125575" y="72676"/>
                    <a:pt x="91475" y="125254"/>
                    <a:pt x="74521" y="133255"/>
                  </a:cubicBezTo>
                  <a:cubicBezTo>
                    <a:pt x="57566" y="141256"/>
                    <a:pt x="4036" y="121158"/>
                    <a:pt x="416" y="94679"/>
                  </a:cubicBezTo>
                  <a:cubicBezTo>
                    <a:pt x="-3013" y="70294"/>
                    <a:pt x="15656" y="51340"/>
                    <a:pt x="22800" y="44672"/>
                  </a:cubicBezTo>
                  <a:cubicBezTo>
                    <a:pt x="27686" y="44416"/>
                    <a:pt x="32582" y="44416"/>
                    <a:pt x="37469" y="44672"/>
                  </a:cubicBezTo>
                  <a:lnTo>
                    <a:pt x="38992" y="19431"/>
                  </a:lnTo>
                  <a:cubicBezTo>
                    <a:pt x="62329" y="11811"/>
                    <a:pt x="96238" y="0"/>
                    <a:pt x="96238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4035;p48">
              <a:extLst>
                <a:ext uri="{FF2B5EF4-FFF2-40B4-BE49-F238E27FC236}">
                  <a16:creationId xmlns:a16="http://schemas.microsoft.com/office/drawing/2014/main" id="{19CCD9C2-8610-DE3A-58C1-15F4EC66E09C}"/>
                </a:ext>
              </a:extLst>
            </p:cNvPr>
            <p:cNvSpPr/>
            <p:nvPr/>
          </p:nvSpPr>
          <p:spPr>
            <a:xfrm>
              <a:off x="7331329" y="895899"/>
              <a:ext cx="178876" cy="255088"/>
            </a:xfrm>
            <a:custGeom>
              <a:avLst/>
              <a:gdLst/>
              <a:ahLst/>
              <a:cxnLst/>
              <a:rect l="l" t="t" r="r" b="b"/>
              <a:pathLst>
                <a:path w="228170" h="325384" extrusionOk="0">
                  <a:moveTo>
                    <a:pt x="149145" y="225743"/>
                  </a:moveTo>
                  <a:cubicBezTo>
                    <a:pt x="134400" y="246042"/>
                    <a:pt x="116931" y="264215"/>
                    <a:pt x="97234" y="279749"/>
                  </a:cubicBezTo>
                  <a:cubicBezTo>
                    <a:pt x="90976" y="286259"/>
                    <a:pt x="85061" y="293094"/>
                    <a:pt x="79517" y="300228"/>
                  </a:cubicBezTo>
                  <a:cubicBezTo>
                    <a:pt x="70211" y="310964"/>
                    <a:pt x="58162" y="318965"/>
                    <a:pt x="44656" y="323374"/>
                  </a:cubicBezTo>
                  <a:cubicBezTo>
                    <a:pt x="32845" y="326422"/>
                    <a:pt x="27892" y="325660"/>
                    <a:pt x="25606" y="323374"/>
                  </a:cubicBezTo>
                  <a:cubicBezTo>
                    <a:pt x="23320" y="321088"/>
                    <a:pt x="24558" y="317849"/>
                    <a:pt x="29606" y="315849"/>
                  </a:cubicBezTo>
                  <a:cubicBezTo>
                    <a:pt x="37969" y="313275"/>
                    <a:pt x="45741" y="309066"/>
                    <a:pt x="52466" y="303467"/>
                  </a:cubicBezTo>
                  <a:cubicBezTo>
                    <a:pt x="52466" y="303467"/>
                    <a:pt x="41512" y="308610"/>
                    <a:pt x="34654" y="310991"/>
                  </a:cubicBezTo>
                  <a:cubicBezTo>
                    <a:pt x="28511" y="313135"/>
                    <a:pt x="22100" y="314417"/>
                    <a:pt x="15604" y="314801"/>
                  </a:cubicBezTo>
                  <a:cubicBezTo>
                    <a:pt x="9127" y="314801"/>
                    <a:pt x="2365" y="307277"/>
                    <a:pt x="7508" y="305276"/>
                  </a:cubicBezTo>
                  <a:cubicBezTo>
                    <a:pt x="12652" y="303276"/>
                    <a:pt x="17033" y="302800"/>
                    <a:pt x="27415" y="299085"/>
                  </a:cubicBezTo>
                  <a:cubicBezTo>
                    <a:pt x="32778" y="297192"/>
                    <a:pt x="37874" y="294599"/>
                    <a:pt x="42560" y="291370"/>
                  </a:cubicBezTo>
                  <a:cubicBezTo>
                    <a:pt x="35512" y="293389"/>
                    <a:pt x="28311" y="294854"/>
                    <a:pt x="21034" y="295751"/>
                  </a:cubicBezTo>
                  <a:cubicBezTo>
                    <a:pt x="14985" y="296741"/>
                    <a:pt x="8784" y="296015"/>
                    <a:pt x="3127" y="293656"/>
                  </a:cubicBezTo>
                  <a:cubicBezTo>
                    <a:pt x="79" y="292418"/>
                    <a:pt x="-2493" y="286893"/>
                    <a:pt x="4270" y="285083"/>
                  </a:cubicBezTo>
                  <a:cubicBezTo>
                    <a:pt x="13099" y="284210"/>
                    <a:pt x="21777" y="282192"/>
                    <a:pt x="30082" y="279083"/>
                  </a:cubicBezTo>
                  <a:cubicBezTo>
                    <a:pt x="38083" y="275463"/>
                    <a:pt x="43036" y="271653"/>
                    <a:pt x="41322" y="270891"/>
                  </a:cubicBezTo>
                  <a:cubicBezTo>
                    <a:pt x="39607" y="270129"/>
                    <a:pt x="35035" y="272606"/>
                    <a:pt x="27034" y="272034"/>
                  </a:cubicBezTo>
                  <a:cubicBezTo>
                    <a:pt x="19033" y="271463"/>
                    <a:pt x="11604" y="266319"/>
                    <a:pt x="11699" y="262509"/>
                  </a:cubicBezTo>
                  <a:cubicBezTo>
                    <a:pt x="11794" y="258699"/>
                    <a:pt x="13414" y="260604"/>
                    <a:pt x="21224" y="259937"/>
                  </a:cubicBezTo>
                  <a:cubicBezTo>
                    <a:pt x="29616" y="257435"/>
                    <a:pt x="38179" y="255557"/>
                    <a:pt x="46846" y="254318"/>
                  </a:cubicBezTo>
                  <a:cubicBezTo>
                    <a:pt x="55209" y="254634"/>
                    <a:pt x="63563" y="253637"/>
                    <a:pt x="71611" y="251365"/>
                  </a:cubicBezTo>
                  <a:cubicBezTo>
                    <a:pt x="80184" y="248793"/>
                    <a:pt x="99139" y="225933"/>
                    <a:pt x="113807" y="204978"/>
                  </a:cubicBezTo>
                  <a:cubicBezTo>
                    <a:pt x="129685" y="181614"/>
                    <a:pt x="142249" y="156162"/>
                    <a:pt x="151145" y="129350"/>
                  </a:cubicBezTo>
                  <a:cubicBezTo>
                    <a:pt x="159908" y="100775"/>
                    <a:pt x="170195" y="46482"/>
                    <a:pt x="177815" y="27718"/>
                  </a:cubicBezTo>
                  <a:cubicBezTo>
                    <a:pt x="185435" y="8954"/>
                    <a:pt x="198103" y="381"/>
                    <a:pt x="210391" y="0"/>
                  </a:cubicBezTo>
                  <a:cubicBezTo>
                    <a:pt x="224773" y="0"/>
                    <a:pt x="230869" y="18479"/>
                    <a:pt x="227059" y="34766"/>
                  </a:cubicBezTo>
                  <a:cubicBezTo>
                    <a:pt x="220106" y="63818"/>
                    <a:pt x="188197" y="174117"/>
                    <a:pt x="149145" y="2257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4036;p48">
              <a:extLst>
                <a:ext uri="{FF2B5EF4-FFF2-40B4-BE49-F238E27FC236}">
                  <a16:creationId xmlns:a16="http://schemas.microsoft.com/office/drawing/2014/main" id="{8A0EF02D-548B-24E4-1D4D-09A8BF337F8B}"/>
                </a:ext>
              </a:extLst>
            </p:cNvPr>
            <p:cNvSpPr/>
            <p:nvPr/>
          </p:nvSpPr>
          <p:spPr>
            <a:xfrm>
              <a:off x="7465522" y="889179"/>
              <a:ext cx="137778" cy="181913"/>
            </a:xfrm>
            <a:custGeom>
              <a:avLst/>
              <a:gdLst/>
              <a:ahLst/>
              <a:cxnLst/>
              <a:rect l="l" t="t" r="r" b="b"/>
              <a:pathLst>
                <a:path w="175746" h="232044" extrusionOk="0">
                  <a:moveTo>
                    <a:pt x="138467" y="16859"/>
                  </a:moveTo>
                  <a:cubicBezTo>
                    <a:pt x="153040" y="19049"/>
                    <a:pt x="169804" y="26955"/>
                    <a:pt x="172090" y="34956"/>
                  </a:cubicBezTo>
                  <a:cubicBezTo>
                    <a:pt x="178119" y="63828"/>
                    <a:pt x="176672" y="93761"/>
                    <a:pt x="167899" y="121919"/>
                  </a:cubicBezTo>
                  <a:cubicBezTo>
                    <a:pt x="155231" y="155447"/>
                    <a:pt x="140943" y="215931"/>
                    <a:pt x="133609" y="230409"/>
                  </a:cubicBezTo>
                  <a:cubicBezTo>
                    <a:pt x="95890" y="235669"/>
                    <a:pt x="57504" y="228158"/>
                    <a:pt x="24548" y="209073"/>
                  </a:cubicBezTo>
                  <a:cubicBezTo>
                    <a:pt x="24548" y="209073"/>
                    <a:pt x="21500" y="150780"/>
                    <a:pt x="21214" y="131540"/>
                  </a:cubicBezTo>
                  <a:cubicBezTo>
                    <a:pt x="-25840" y="90392"/>
                    <a:pt x="14451" y="39719"/>
                    <a:pt x="54361" y="285"/>
                  </a:cubicBezTo>
                  <a:cubicBezTo>
                    <a:pt x="59152" y="-95"/>
                    <a:pt x="63953" y="-95"/>
                    <a:pt x="68744" y="285"/>
                  </a:cubicBezTo>
                  <a:cubicBezTo>
                    <a:pt x="68744" y="285"/>
                    <a:pt x="33120" y="42481"/>
                    <a:pt x="57885" y="66389"/>
                  </a:cubicBezTo>
                  <a:cubicBezTo>
                    <a:pt x="110940" y="50196"/>
                    <a:pt x="121512" y="26288"/>
                    <a:pt x="138467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4037;p48">
              <a:extLst>
                <a:ext uri="{FF2B5EF4-FFF2-40B4-BE49-F238E27FC236}">
                  <a16:creationId xmlns:a16="http://schemas.microsoft.com/office/drawing/2014/main" id="{733AD86D-2A3C-0B39-D5C2-05AE75DCBCFA}"/>
                </a:ext>
              </a:extLst>
            </p:cNvPr>
            <p:cNvSpPr/>
            <p:nvPr/>
          </p:nvSpPr>
          <p:spPr>
            <a:xfrm>
              <a:off x="7489982" y="759536"/>
              <a:ext cx="100918" cy="125016"/>
            </a:xfrm>
            <a:custGeom>
              <a:avLst/>
              <a:gdLst/>
              <a:ahLst/>
              <a:cxnLst/>
              <a:rect l="l" t="t" r="r" b="b"/>
              <a:pathLst>
                <a:path w="128729" h="159467" extrusionOk="0">
                  <a:moveTo>
                    <a:pt x="2778" y="56785"/>
                  </a:moveTo>
                  <a:lnTo>
                    <a:pt x="2778" y="56785"/>
                  </a:lnTo>
                  <a:cubicBezTo>
                    <a:pt x="8017" y="23352"/>
                    <a:pt x="32210" y="-1889"/>
                    <a:pt x="66691" y="111"/>
                  </a:cubicBezTo>
                  <a:cubicBezTo>
                    <a:pt x="103429" y="2671"/>
                    <a:pt x="131127" y="34525"/>
                    <a:pt x="128565" y="71260"/>
                  </a:cubicBezTo>
                  <a:cubicBezTo>
                    <a:pt x="127165" y="91407"/>
                    <a:pt x="116706" y="109833"/>
                    <a:pt x="100123" y="121364"/>
                  </a:cubicBezTo>
                  <a:cubicBezTo>
                    <a:pt x="98923" y="126444"/>
                    <a:pt x="97133" y="131367"/>
                    <a:pt x="94789" y="136033"/>
                  </a:cubicBezTo>
                  <a:cubicBezTo>
                    <a:pt x="82502" y="150320"/>
                    <a:pt x="50022" y="159274"/>
                    <a:pt x="39354" y="159464"/>
                  </a:cubicBezTo>
                  <a:cubicBezTo>
                    <a:pt x="28686" y="159655"/>
                    <a:pt x="22114" y="150892"/>
                    <a:pt x="13351" y="136509"/>
                  </a:cubicBezTo>
                  <a:cubicBezTo>
                    <a:pt x="-4747" y="106410"/>
                    <a:pt x="-175" y="73168"/>
                    <a:pt x="2778" y="567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4038;p48">
              <a:extLst>
                <a:ext uri="{FF2B5EF4-FFF2-40B4-BE49-F238E27FC236}">
                  <a16:creationId xmlns:a16="http://schemas.microsoft.com/office/drawing/2014/main" id="{9E33482B-2D6F-A3D0-F8CD-B38296D2AEAA}"/>
                </a:ext>
              </a:extLst>
            </p:cNvPr>
            <p:cNvSpPr/>
            <p:nvPr/>
          </p:nvSpPr>
          <p:spPr>
            <a:xfrm>
              <a:off x="7494176" y="758635"/>
              <a:ext cx="101786" cy="95896"/>
            </a:xfrm>
            <a:custGeom>
              <a:avLst/>
              <a:gdLst/>
              <a:ahLst/>
              <a:cxnLst/>
              <a:rect l="l" t="t" r="r" b="b"/>
              <a:pathLst>
                <a:path w="129836" h="122323" extrusionOk="0">
                  <a:moveTo>
                    <a:pt x="72104" y="1641"/>
                  </a:moveTo>
                  <a:cubicBezTo>
                    <a:pt x="96298" y="6404"/>
                    <a:pt x="116205" y="13167"/>
                    <a:pt x="122777" y="36979"/>
                  </a:cubicBezTo>
                  <a:cubicBezTo>
                    <a:pt x="127254" y="53362"/>
                    <a:pt x="133159" y="84604"/>
                    <a:pt x="127540" y="97749"/>
                  </a:cubicBezTo>
                  <a:lnTo>
                    <a:pt x="124111" y="107274"/>
                  </a:lnTo>
                  <a:lnTo>
                    <a:pt x="94774" y="122323"/>
                  </a:lnTo>
                  <a:cubicBezTo>
                    <a:pt x="94774" y="122323"/>
                    <a:pt x="81058" y="110988"/>
                    <a:pt x="85249" y="77556"/>
                  </a:cubicBezTo>
                  <a:cubicBezTo>
                    <a:pt x="85125" y="73028"/>
                    <a:pt x="83696" y="68632"/>
                    <a:pt x="81153" y="64887"/>
                  </a:cubicBezTo>
                  <a:cubicBezTo>
                    <a:pt x="79324" y="61752"/>
                    <a:pt x="78000" y="58343"/>
                    <a:pt x="77248" y="54791"/>
                  </a:cubicBezTo>
                  <a:cubicBezTo>
                    <a:pt x="73742" y="45761"/>
                    <a:pt x="66932" y="38404"/>
                    <a:pt x="58198" y="34217"/>
                  </a:cubicBezTo>
                  <a:cubicBezTo>
                    <a:pt x="39443" y="25914"/>
                    <a:pt x="17878" y="26938"/>
                    <a:pt x="0" y="36979"/>
                  </a:cubicBezTo>
                  <a:cubicBezTo>
                    <a:pt x="12630" y="9606"/>
                    <a:pt x="42729" y="-5148"/>
                    <a:pt x="72104" y="164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4039;p48">
              <a:extLst>
                <a:ext uri="{FF2B5EF4-FFF2-40B4-BE49-F238E27FC236}">
                  <a16:creationId xmlns:a16="http://schemas.microsoft.com/office/drawing/2014/main" id="{985DD22F-1907-6E0C-C1D3-3AEEEDB1C0E9}"/>
                </a:ext>
              </a:extLst>
            </p:cNvPr>
            <p:cNvSpPr/>
            <p:nvPr/>
          </p:nvSpPr>
          <p:spPr>
            <a:xfrm>
              <a:off x="7371821" y="1388138"/>
              <a:ext cx="80090" cy="61135"/>
            </a:xfrm>
            <a:custGeom>
              <a:avLst/>
              <a:gdLst/>
              <a:ahLst/>
              <a:cxnLst/>
              <a:rect l="l" t="t" r="r" b="b"/>
              <a:pathLst>
                <a:path w="102161" h="77983" extrusionOk="0">
                  <a:moveTo>
                    <a:pt x="94827" y="0"/>
                  </a:moveTo>
                  <a:cubicBezTo>
                    <a:pt x="82540" y="9525"/>
                    <a:pt x="63490" y="3048"/>
                    <a:pt x="62537" y="4000"/>
                  </a:cubicBezTo>
                  <a:cubicBezTo>
                    <a:pt x="48212" y="16225"/>
                    <a:pt x="33229" y="27671"/>
                    <a:pt x="17674" y="38290"/>
                  </a:cubicBezTo>
                  <a:cubicBezTo>
                    <a:pt x="10054" y="44291"/>
                    <a:pt x="-1852" y="52292"/>
                    <a:pt x="243" y="63913"/>
                  </a:cubicBezTo>
                  <a:cubicBezTo>
                    <a:pt x="4149" y="84487"/>
                    <a:pt x="37201" y="78200"/>
                    <a:pt x="49678" y="71819"/>
                  </a:cubicBezTo>
                  <a:cubicBezTo>
                    <a:pt x="62156" y="65437"/>
                    <a:pt x="72348" y="55054"/>
                    <a:pt x="84159" y="47720"/>
                  </a:cubicBezTo>
                  <a:cubicBezTo>
                    <a:pt x="92541" y="42481"/>
                    <a:pt x="100827" y="39815"/>
                    <a:pt x="102161" y="28670"/>
                  </a:cubicBezTo>
                  <a:cubicBezTo>
                    <a:pt x="101856" y="18691"/>
                    <a:pt x="99351" y="8901"/>
                    <a:pt x="94827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40;p48">
              <a:extLst>
                <a:ext uri="{FF2B5EF4-FFF2-40B4-BE49-F238E27FC236}">
                  <a16:creationId xmlns:a16="http://schemas.microsoft.com/office/drawing/2014/main" id="{911BC076-209D-7AA5-63DC-62BCA24CCF0F}"/>
                </a:ext>
              </a:extLst>
            </p:cNvPr>
            <p:cNvSpPr/>
            <p:nvPr/>
          </p:nvSpPr>
          <p:spPr>
            <a:xfrm>
              <a:off x="7372162" y="1407627"/>
              <a:ext cx="79758" cy="41642"/>
            </a:xfrm>
            <a:custGeom>
              <a:avLst/>
              <a:gdLst/>
              <a:ahLst/>
              <a:cxnLst/>
              <a:rect l="l" t="t" r="r" b="b"/>
              <a:pathLst>
                <a:path w="101737" h="53117" extrusionOk="0">
                  <a:moveTo>
                    <a:pt x="101537" y="0"/>
                  </a:moveTo>
                  <a:cubicBezTo>
                    <a:pt x="99917" y="10192"/>
                    <a:pt x="92012" y="12954"/>
                    <a:pt x="83344" y="18193"/>
                  </a:cubicBezTo>
                  <a:cubicBezTo>
                    <a:pt x="71438" y="25622"/>
                    <a:pt x="60865" y="36385"/>
                    <a:pt x="48387" y="42672"/>
                  </a:cubicBezTo>
                  <a:cubicBezTo>
                    <a:pt x="35909" y="48958"/>
                    <a:pt x="8096" y="54292"/>
                    <a:pt x="0" y="39624"/>
                  </a:cubicBezTo>
                  <a:cubicBezTo>
                    <a:pt x="4382" y="59531"/>
                    <a:pt x="36862" y="53245"/>
                    <a:pt x="49244" y="46958"/>
                  </a:cubicBezTo>
                  <a:cubicBezTo>
                    <a:pt x="61627" y="40672"/>
                    <a:pt x="71914" y="30194"/>
                    <a:pt x="83725" y="22860"/>
                  </a:cubicBezTo>
                  <a:cubicBezTo>
                    <a:pt x="92107" y="17621"/>
                    <a:pt x="100394" y="14954"/>
                    <a:pt x="101727" y="3810"/>
                  </a:cubicBezTo>
                  <a:cubicBezTo>
                    <a:pt x="101765" y="2537"/>
                    <a:pt x="101698" y="1263"/>
                    <a:pt x="1015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041;p48">
              <a:extLst>
                <a:ext uri="{FF2B5EF4-FFF2-40B4-BE49-F238E27FC236}">
                  <a16:creationId xmlns:a16="http://schemas.microsoft.com/office/drawing/2014/main" id="{7C7ED366-7423-DE35-3162-233AFFF4258C}"/>
                </a:ext>
              </a:extLst>
            </p:cNvPr>
            <p:cNvSpPr/>
            <p:nvPr/>
          </p:nvSpPr>
          <p:spPr>
            <a:xfrm>
              <a:off x="7331725" y="1361853"/>
              <a:ext cx="73367" cy="56895"/>
            </a:xfrm>
            <a:custGeom>
              <a:avLst/>
              <a:gdLst/>
              <a:ahLst/>
              <a:cxnLst/>
              <a:rect l="l" t="t" r="r" b="b"/>
              <a:pathLst>
                <a:path w="93585" h="72574" extrusionOk="0">
                  <a:moveTo>
                    <a:pt x="86251" y="0"/>
                  </a:moveTo>
                  <a:cubicBezTo>
                    <a:pt x="75011" y="9525"/>
                    <a:pt x="57676" y="4001"/>
                    <a:pt x="57200" y="4858"/>
                  </a:cubicBezTo>
                  <a:cubicBezTo>
                    <a:pt x="44141" y="16067"/>
                    <a:pt x="30434" y="26499"/>
                    <a:pt x="16147" y="36100"/>
                  </a:cubicBezTo>
                  <a:cubicBezTo>
                    <a:pt x="9194" y="41624"/>
                    <a:pt x="-1760" y="49054"/>
                    <a:pt x="240" y="59627"/>
                  </a:cubicBezTo>
                  <a:cubicBezTo>
                    <a:pt x="3764" y="78677"/>
                    <a:pt x="34054" y="72676"/>
                    <a:pt x="45484" y="66866"/>
                  </a:cubicBezTo>
                  <a:cubicBezTo>
                    <a:pt x="56914" y="61055"/>
                    <a:pt x="66248" y="51530"/>
                    <a:pt x="77012" y="44768"/>
                  </a:cubicBezTo>
                  <a:cubicBezTo>
                    <a:pt x="84727" y="40005"/>
                    <a:pt x="92347" y="37529"/>
                    <a:pt x="93585" y="27813"/>
                  </a:cubicBezTo>
                  <a:cubicBezTo>
                    <a:pt x="93195" y="18119"/>
                    <a:pt x="90690" y="8627"/>
                    <a:pt x="86251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042;p48">
              <a:extLst>
                <a:ext uri="{FF2B5EF4-FFF2-40B4-BE49-F238E27FC236}">
                  <a16:creationId xmlns:a16="http://schemas.microsoft.com/office/drawing/2014/main" id="{1887B63B-6974-78FF-4FD4-62DC85CA5F9A}"/>
                </a:ext>
              </a:extLst>
            </p:cNvPr>
            <p:cNvSpPr/>
            <p:nvPr/>
          </p:nvSpPr>
          <p:spPr>
            <a:xfrm>
              <a:off x="7332063" y="1380596"/>
              <a:ext cx="73048" cy="38085"/>
            </a:xfrm>
            <a:custGeom>
              <a:avLst/>
              <a:gdLst/>
              <a:ahLst/>
              <a:cxnLst/>
              <a:rect l="l" t="t" r="r" b="b"/>
              <a:pathLst>
                <a:path w="93179" h="48581" extrusionOk="0">
                  <a:moveTo>
                    <a:pt x="92964" y="0"/>
                  </a:moveTo>
                  <a:cubicBezTo>
                    <a:pt x="91535" y="9525"/>
                    <a:pt x="84011" y="11906"/>
                    <a:pt x="76391" y="16573"/>
                  </a:cubicBezTo>
                  <a:cubicBezTo>
                    <a:pt x="65342" y="23431"/>
                    <a:pt x="55721" y="33242"/>
                    <a:pt x="44291" y="39052"/>
                  </a:cubicBezTo>
                  <a:cubicBezTo>
                    <a:pt x="32861" y="44863"/>
                    <a:pt x="7430" y="49721"/>
                    <a:pt x="0" y="36195"/>
                  </a:cubicBezTo>
                  <a:cubicBezTo>
                    <a:pt x="4001" y="54483"/>
                    <a:pt x="33719" y="48673"/>
                    <a:pt x="45053" y="42958"/>
                  </a:cubicBezTo>
                  <a:cubicBezTo>
                    <a:pt x="56388" y="37243"/>
                    <a:pt x="65818" y="27623"/>
                    <a:pt x="76581" y="20860"/>
                  </a:cubicBezTo>
                  <a:cubicBezTo>
                    <a:pt x="84296" y="16097"/>
                    <a:pt x="91916" y="13621"/>
                    <a:pt x="93154" y="3905"/>
                  </a:cubicBezTo>
                  <a:cubicBezTo>
                    <a:pt x="93221" y="2600"/>
                    <a:pt x="93154" y="1293"/>
                    <a:pt x="9296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043;p48">
              <a:extLst>
                <a:ext uri="{FF2B5EF4-FFF2-40B4-BE49-F238E27FC236}">
                  <a16:creationId xmlns:a16="http://schemas.microsoft.com/office/drawing/2014/main" id="{AE43DA24-C232-06E7-C0E2-39781838A98F}"/>
                </a:ext>
              </a:extLst>
            </p:cNvPr>
            <p:cNvSpPr/>
            <p:nvPr/>
          </p:nvSpPr>
          <p:spPr>
            <a:xfrm>
              <a:off x="7358870" y="1068840"/>
              <a:ext cx="174559" cy="300682"/>
            </a:xfrm>
            <a:custGeom>
              <a:avLst/>
              <a:gdLst/>
              <a:ahLst/>
              <a:cxnLst/>
              <a:rect l="l" t="t" r="r" b="b"/>
              <a:pathLst>
                <a:path w="222664" h="383543" extrusionOk="0">
                  <a:moveTo>
                    <a:pt x="221266" y="14097"/>
                  </a:moveTo>
                  <a:cubicBezTo>
                    <a:pt x="188014" y="18477"/>
                    <a:pt x="154200" y="13599"/>
                    <a:pt x="123539" y="0"/>
                  </a:cubicBezTo>
                  <a:cubicBezTo>
                    <a:pt x="124111" y="10287"/>
                    <a:pt x="124682" y="19050"/>
                    <a:pt x="124682" y="19050"/>
                  </a:cubicBezTo>
                  <a:cubicBezTo>
                    <a:pt x="84963" y="47625"/>
                    <a:pt x="5144" y="94488"/>
                    <a:pt x="0" y="127064"/>
                  </a:cubicBezTo>
                  <a:cubicBezTo>
                    <a:pt x="5144" y="230124"/>
                    <a:pt x="20860" y="377381"/>
                    <a:pt x="25337" y="379571"/>
                  </a:cubicBezTo>
                  <a:cubicBezTo>
                    <a:pt x="37814" y="385477"/>
                    <a:pt x="46482" y="384524"/>
                    <a:pt x="52388" y="378523"/>
                  </a:cubicBezTo>
                  <a:cubicBezTo>
                    <a:pt x="52388" y="378523"/>
                    <a:pt x="77438" y="291179"/>
                    <a:pt x="70104" y="163068"/>
                  </a:cubicBezTo>
                  <a:cubicBezTo>
                    <a:pt x="70104" y="163068"/>
                    <a:pt x="209169" y="101537"/>
                    <a:pt x="218218" y="67818"/>
                  </a:cubicBezTo>
                  <a:cubicBezTo>
                    <a:pt x="222285" y="54246"/>
                    <a:pt x="223581" y="39992"/>
                    <a:pt x="222028" y="25908"/>
                  </a:cubicBezTo>
                  <a:cubicBezTo>
                    <a:pt x="222028" y="22289"/>
                    <a:pt x="221742" y="18193"/>
                    <a:pt x="221266" y="14097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044;p48">
              <a:extLst>
                <a:ext uri="{FF2B5EF4-FFF2-40B4-BE49-F238E27FC236}">
                  <a16:creationId xmlns:a16="http://schemas.microsoft.com/office/drawing/2014/main" id="{6B8D5BED-A9BF-9C37-65D2-F4CFCA4C7BF1}"/>
                </a:ext>
              </a:extLst>
            </p:cNvPr>
            <p:cNvSpPr/>
            <p:nvPr/>
          </p:nvSpPr>
          <p:spPr>
            <a:xfrm>
              <a:off x="7406212" y="1069363"/>
              <a:ext cx="173860" cy="326054"/>
            </a:xfrm>
            <a:custGeom>
              <a:avLst/>
              <a:gdLst/>
              <a:ahLst/>
              <a:cxnLst/>
              <a:rect l="l" t="t" r="r" b="b"/>
              <a:pathLst>
                <a:path w="221772" h="415907" extrusionOk="0">
                  <a:moveTo>
                    <a:pt x="207074" y="0"/>
                  </a:moveTo>
                  <a:cubicBezTo>
                    <a:pt x="180670" y="11879"/>
                    <a:pt x="151372" y="15786"/>
                    <a:pt x="122777" y="11240"/>
                  </a:cubicBezTo>
                  <a:cubicBezTo>
                    <a:pt x="122777" y="25051"/>
                    <a:pt x="124683" y="50959"/>
                    <a:pt x="124683" y="50959"/>
                  </a:cubicBezTo>
                  <a:cubicBezTo>
                    <a:pt x="84963" y="79058"/>
                    <a:pt x="5239" y="126397"/>
                    <a:pt x="0" y="158972"/>
                  </a:cubicBezTo>
                  <a:cubicBezTo>
                    <a:pt x="5239" y="262128"/>
                    <a:pt x="14859" y="411385"/>
                    <a:pt x="19050" y="413290"/>
                  </a:cubicBezTo>
                  <a:cubicBezTo>
                    <a:pt x="29956" y="417859"/>
                    <a:pt x="42463" y="416377"/>
                    <a:pt x="52007" y="409385"/>
                  </a:cubicBezTo>
                  <a:cubicBezTo>
                    <a:pt x="52007" y="409385"/>
                    <a:pt x="77058" y="323183"/>
                    <a:pt x="69818" y="195072"/>
                  </a:cubicBezTo>
                  <a:cubicBezTo>
                    <a:pt x="69818" y="192596"/>
                    <a:pt x="188976" y="133922"/>
                    <a:pt x="204026" y="118872"/>
                  </a:cubicBezTo>
                  <a:cubicBezTo>
                    <a:pt x="219075" y="103823"/>
                    <a:pt x="222123" y="80296"/>
                    <a:pt x="221742" y="58388"/>
                  </a:cubicBezTo>
                  <a:cubicBezTo>
                    <a:pt x="220914" y="38124"/>
                    <a:pt x="215922" y="18248"/>
                    <a:pt x="207074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045;p48">
              <a:extLst>
                <a:ext uri="{FF2B5EF4-FFF2-40B4-BE49-F238E27FC236}">
                  <a16:creationId xmlns:a16="http://schemas.microsoft.com/office/drawing/2014/main" id="{9E688972-263B-5527-081C-3CD36429242A}"/>
                </a:ext>
              </a:extLst>
            </p:cNvPr>
            <p:cNvSpPr/>
            <p:nvPr/>
          </p:nvSpPr>
          <p:spPr>
            <a:xfrm>
              <a:off x="7341655" y="1048380"/>
              <a:ext cx="260070" cy="239628"/>
            </a:xfrm>
            <a:custGeom>
              <a:avLst/>
              <a:gdLst/>
              <a:ahLst/>
              <a:cxnLst/>
              <a:rect l="l" t="t" r="r" b="b"/>
              <a:pathLst>
                <a:path w="331739" h="305664" extrusionOk="0">
                  <a:moveTo>
                    <a:pt x="318663" y="48673"/>
                  </a:moveTo>
                  <a:cubicBezTo>
                    <a:pt x="318663" y="48673"/>
                    <a:pt x="362668" y="126682"/>
                    <a:pt x="289230" y="166783"/>
                  </a:cubicBezTo>
                  <a:cubicBezTo>
                    <a:pt x="211697" y="209169"/>
                    <a:pt x="164548" y="219075"/>
                    <a:pt x="164548" y="219075"/>
                  </a:cubicBezTo>
                  <a:lnTo>
                    <a:pt x="152928" y="221837"/>
                  </a:lnTo>
                  <a:cubicBezTo>
                    <a:pt x="156595" y="248732"/>
                    <a:pt x="156595" y="276000"/>
                    <a:pt x="152928" y="302895"/>
                  </a:cubicBezTo>
                  <a:cubicBezTo>
                    <a:pt x="152928" y="302895"/>
                    <a:pt x="97587" y="321945"/>
                    <a:pt x="27102" y="260128"/>
                  </a:cubicBezTo>
                  <a:lnTo>
                    <a:pt x="3766" y="184880"/>
                  </a:lnTo>
                  <a:lnTo>
                    <a:pt x="814" y="164592"/>
                  </a:lnTo>
                  <a:cubicBezTo>
                    <a:pt x="-1958" y="150729"/>
                    <a:pt x="2452" y="136403"/>
                    <a:pt x="12529" y="126492"/>
                  </a:cubicBezTo>
                  <a:cubicBezTo>
                    <a:pt x="29484" y="111157"/>
                    <a:pt x="83110" y="71914"/>
                    <a:pt x="116447" y="49435"/>
                  </a:cubicBezTo>
                  <a:cubicBezTo>
                    <a:pt x="149785" y="26956"/>
                    <a:pt x="176454" y="5429"/>
                    <a:pt x="176454" y="5429"/>
                  </a:cubicBezTo>
                  <a:lnTo>
                    <a:pt x="182265" y="0"/>
                  </a:lnTo>
                  <a:cubicBezTo>
                    <a:pt x="182265" y="0"/>
                    <a:pt x="221794" y="31528"/>
                    <a:pt x="294088" y="20955"/>
                  </a:cubicBezTo>
                  <a:cubicBezTo>
                    <a:pt x="303709" y="28824"/>
                    <a:pt x="312005" y="38181"/>
                    <a:pt x="318663" y="486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046;p48">
              <a:extLst>
                <a:ext uri="{FF2B5EF4-FFF2-40B4-BE49-F238E27FC236}">
                  <a16:creationId xmlns:a16="http://schemas.microsoft.com/office/drawing/2014/main" id="{FFDE834F-698C-AA40-FB06-0B7514C66013}"/>
                </a:ext>
              </a:extLst>
            </p:cNvPr>
            <p:cNvSpPr/>
            <p:nvPr/>
          </p:nvSpPr>
          <p:spPr>
            <a:xfrm>
              <a:off x="7550802" y="907442"/>
              <a:ext cx="90354" cy="317080"/>
            </a:xfrm>
            <a:custGeom>
              <a:avLst/>
              <a:gdLst/>
              <a:ahLst/>
              <a:cxnLst/>
              <a:rect l="l" t="t" r="r" b="b"/>
              <a:pathLst>
                <a:path w="115253" h="404460" extrusionOk="0">
                  <a:moveTo>
                    <a:pt x="8160" y="344370"/>
                  </a:moveTo>
                  <a:cubicBezTo>
                    <a:pt x="14904" y="338294"/>
                    <a:pt x="22029" y="332663"/>
                    <a:pt x="29496" y="327511"/>
                  </a:cubicBezTo>
                  <a:cubicBezTo>
                    <a:pt x="37392" y="323547"/>
                    <a:pt x="44622" y="318373"/>
                    <a:pt x="50927" y="312175"/>
                  </a:cubicBezTo>
                  <a:cubicBezTo>
                    <a:pt x="57690" y="305413"/>
                    <a:pt x="67691" y="277123"/>
                    <a:pt x="72930" y="249501"/>
                  </a:cubicBezTo>
                  <a:cubicBezTo>
                    <a:pt x="77683" y="218583"/>
                    <a:pt x="77140" y="187081"/>
                    <a:pt x="71311" y="156346"/>
                  </a:cubicBezTo>
                  <a:cubicBezTo>
                    <a:pt x="62186" y="119587"/>
                    <a:pt x="49851" y="83699"/>
                    <a:pt x="34449" y="49095"/>
                  </a:cubicBezTo>
                  <a:cubicBezTo>
                    <a:pt x="24924" y="28330"/>
                    <a:pt x="30163" y="15757"/>
                    <a:pt x="39116" y="6518"/>
                  </a:cubicBezTo>
                  <a:cubicBezTo>
                    <a:pt x="49594" y="-4245"/>
                    <a:pt x="60548" y="-3959"/>
                    <a:pt x="73026" y="24997"/>
                  </a:cubicBezTo>
                  <a:cubicBezTo>
                    <a:pt x="90609" y="65456"/>
                    <a:pt x="103610" y="107756"/>
                    <a:pt x="111792" y="151108"/>
                  </a:cubicBezTo>
                  <a:cubicBezTo>
                    <a:pt x="116821" y="182699"/>
                    <a:pt x="116364" y="214919"/>
                    <a:pt x="110459" y="246358"/>
                  </a:cubicBezTo>
                  <a:cubicBezTo>
                    <a:pt x="105277" y="273851"/>
                    <a:pt x="96809" y="300618"/>
                    <a:pt x="85218" y="326082"/>
                  </a:cubicBezTo>
                  <a:cubicBezTo>
                    <a:pt x="81979" y="333511"/>
                    <a:pt x="81407" y="339798"/>
                    <a:pt x="76931" y="354657"/>
                  </a:cubicBezTo>
                  <a:cubicBezTo>
                    <a:pt x="72673" y="369631"/>
                    <a:pt x="64862" y="383357"/>
                    <a:pt x="54166" y="394662"/>
                  </a:cubicBezTo>
                  <a:cubicBezTo>
                    <a:pt x="44641" y="403520"/>
                    <a:pt x="39783" y="405235"/>
                    <a:pt x="37116" y="404187"/>
                  </a:cubicBezTo>
                  <a:cubicBezTo>
                    <a:pt x="34449" y="403139"/>
                    <a:pt x="34068" y="399329"/>
                    <a:pt x="37973" y="394662"/>
                  </a:cubicBezTo>
                  <a:cubicBezTo>
                    <a:pt x="44631" y="387879"/>
                    <a:pt x="50051" y="379980"/>
                    <a:pt x="53976" y="371326"/>
                  </a:cubicBezTo>
                  <a:cubicBezTo>
                    <a:pt x="53976" y="371326"/>
                    <a:pt x="45974" y="381708"/>
                    <a:pt x="40640" y="387518"/>
                  </a:cubicBezTo>
                  <a:cubicBezTo>
                    <a:pt x="35887" y="392688"/>
                    <a:pt x="30430" y="397176"/>
                    <a:pt x="24448" y="400853"/>
                  </a:cubicBezTo>
                  <a:cubicBezTo>
                    <a:pt x="18638" y="404377"/>
                    <a:pt x="9494" y="400282"/>
                    <a:pt x="13304" y="395614"/>
                  </a:cubicBezTo>
                  <a:cubicBezTo>
                    <a:pt x="17114" y="390947"/>
                    <a:pt x="21305" y="388280"/>
                    <a:pt x="29115" y="379612"/>
                  </a:cubicBezTo>
                  <a:cubicBezTo>
                    <a:pt x="33306" y="375022"/>
                    <a:pt x="36926" y="369936"/>
                    <a:pt x="39878" y="364468"/>
                  </a:cubicBezTo>
                  <a:cubicBezTo>
                    <a:pt x="34335" y="369996"/>
                    <a:pt x="28344" y="375060"/>
                    <a:pt x="21971" y="379612"/>
                  </a:cubicBezTo>
                  <a:cubicBezTo>
                    <a:pt x="17047" y="383554"/>
                    <a:pt x="11094" y="386000"/>
                    <a:pt x="4827" y="386661"/>
                  </a:cubicBezTo>
                  <a:cubicBezTo>
                    <a:pt x="1588" y="386661"/>
                    <a:pt x="-2889" y="382851"/>
                    <a:pt x="2540" y="377707"/>
                  </a:cubicBezTo>
                  <a:cubicBezTo>
                    <a:pt x="10370" y="372249"/>
                    <a:pt x="17504" y="365851"/>
                    <a:pt x="23781" y="358657"/>
                  </a:cubicBezTo>
                  <a:cubicBezTo>
                    <a:pt x="29687" y="351133"/>
                    <a:pt x="32735" y="345037"/>
                    <a:pt x="30830" y="345132"/>
                  </a:cubicBezTo>
                  <a:cubicBezTo>
                    <a:pt x="28925" y="345227"/>
                    <a:pt x="25781" y="349990"/>
                    <a:pt x="18257" y="353419"/>
                  </a:cubicBezTo>
                  <a:cubicBezTo>
                    <a:pt x="10732" y="356848"/>
                    <a:pt x="1969" y="355705"/>
                    <a:pt x="445" y="351514"/>
                  </a:cubicBezTo>
                  <a:cubicBezTo>
                    <a:pt x="-1079" y="347323"/>
                    <a:pt x="1302" y="348847"/>
                    <a:pt x="8160" y="34437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047;p48">
              <a:extLst>
                <a:ext uri="{FF2B5EF4-FFF2-40B4-BE49-F238E27FC236}">
                  <a16:creationId xmlns:a16="http://schemas.microsoft.com/office/drawing/2014/main" id="{62581E34-429E-8F18-2178-212562783DD2}"/>
                </a:ext>
              </a:extLst>
            </p:cNvPr>
            <p:cNvSpPr/>
            <p:nvPr/>
          </p:nvSpPr>
          <p:spPr>
            <a:xfrm>
              <a:off x="7568635" y="903454"/>
              <a:ext cx="54499" cy="69536"/>
            </a:xfrm>
            <a:custGeom>
              <a:avLst/>
              <a:gdLst/>
              <a:ahLst/>
              <a:cxnLst/>
              <a:rect l="l" t="t" r="r" b="b"/>
              <a:pathLst>
                <a:path w="69518" h="88698" extrusionOk="0">
                  <a:moveTo>
                    <a:pt x="69519" y="69040"/>
                  </a:moveTo>
                  <a:cubicBezTo>
                    <a:pt x="69519" y="69040"/>
                    <a:pt x="42848" y="92757"/>
                    <a:pt x="13130" y="88090"/>
                  </a:cubicBezTo>
                  <a:lnTo>
                    <a:pt x="1320" y="38179"/>
                  </a:lnTo>
                  <a:cubicBezTo>
                    <a:pt x="1320" y="38179"/>
                    <a:pt x="-6491" y="11985"/>
                    <a:pt x="15893" y="2079"/>
                  </a:cubicBezTo>
                  <a:cubicBezTo>
                    <a:pt x="38277" y="-7827"/>
                    <a:pt x="59898" y="18177"/>
                    <a:pt x="69519" y="6904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048;p48">
              <a:extLst>
                <a:ext uri="{FF2B5EF4-FFF2-40B4-BE49-F238E27FC236}">
                  <a16:creationId xmlns:a16="http://schemas.microsoft.com/office/drawing/2014/main" id="{894E1C2D-E050-E8CA-8205-AD1B0FF74D28}"/>
                </a:ext>
              </a:extLst>
            </p:cNvPr>
            <p:cNvSpPr/>
            <p:nvPr/>
          </p:nvSpPr>
          <p:spPr>
            <a:xfrm>
              <a:off x="7461395" y="889085"/>
              <a:ext cx="46744" cy="49078"/>
            </a:xfrm>
            <a:custGeom>
              <a:avLst/>
              <a:gdLst/>
              <a:ahLst/>
              <a:cxnLst/>
              <a:rect l="l" t="t" r="r" b="b"/>
              <a:pathLst>
                <a:path w="59626" h="62603" extrusionOk="0">
                  <a:moveTo>
                    <a:pt x="59627" y="405"/>
                  </a:moveTo>
                  <a:cubicBezTo>
                    <a:pt x="59627" y="405"/>
                    <a:pt x="31052" y="-8358"/>
                    <a:pt x="0" y="55650"/>
                  </a:cubicBezTo>
                  <a:lnTo>
                    <a:pt x="11430" y="62603"/>
                  </a:lnTo>
                  <a:cubicBezTo>
                    <a:pt x="25775" y="40593"/>
                    <a:pt x="41891" y="19791"/>
                    <a:pt x="59627" y="40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049;p48">
              <a:extLst>
                <a:ext uri="{FF2B5EF4-FFF2-40B4-BE49-F238E27FC236}">
                  <a16:creationId xmlns:a16="http://schemas.microsoft.com/office/drawing/2014/main" id="{0E400AD6-CCC4-1BC6-4DFF-83B4CCE18DB3}"/>
                </a:ext>
              </a:extLst>
            </p:cNvPr>
            <p:cNvSpPr/>
            <p:nvPr/>
          </p:nvSpPr>
          <p:spPr>
            <a:xfrm>
              <a:off x="5635289" y="3297577"/>
              <a:ext cx="302571" cy="174732"/>
            </a:xfrm>
            <a:custGeom>
              <a:avLst/>
              <a:gdLst/>
              <a:ahLst/>
              <a:cxnLst/>
              <a:rect l="l" t="t" r="r" b="b"/>
              <a:pathLst>
                <a:path w="385953" h="222884" extrusionOk="0">
                  <a:moveTo>
                    <a:pt x="192976" y="222885"/>
                  </a:moveTo>
                  <a:lnTo>
                    <a:pt x="0" y="111443"/>
                  </a:lnTo>
                  <a:lnTo>
                    <a:pt x="192976" y="0"/>
                  </a:lnTo>
                  <a:lnTo>
                    <a:pt x="385953" y="111443"/>
                  </a:lnTo>
                  <a:lnTo>
                    <a:pt x="192976" y="222885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4050;p48">
              <a:extLst>
                <a:ext uri="{FF2B5EF4-FFF2-40B4-BE49-F238E27FC236}">
                  <a16:creationId xmlns:a16="http://schemas.microsoft.com/office/drawing/2014/main" id="{356D4084-A4A6-8AF9-937F-CA076B8EFB57}"/>
                </a:ext>
              </a:extLst>
            </p:cNvPr>
            <p:cNvSpPr/>
            <p:nvPr/>
          </p:nvSpPr>
          <p:spPr>
            <a:xfrm>
              <a:off x="5875062" y="3157641"/>
              <a:ext cx="302571" cy="174657"/>
            </a:xfrm>
            <a:custGeom>
              <a:avLst/>
              <a:gdLst/>
              <a:ahLst/>
              <a:cxnLst/>
              <a:rect l="l" t="t" r="r" b="b"/>
              <a:pathLst>
                <a:path w="385953" h="222789" extrusionOk="0">
                  <a:moveTo>
                    <a:pt x="192976" y="222790"/>
                  </a:moveTo>
                  <a:lnTo>
                    <a:pt x="0" y="111443"/>
                  </a:lnTo>
                  <a:lnTo>
                    <a:pt x="192976" y="0"/>
                  </a:lnTo>
                  <a:lnTo>
                    <a:pt x="385953" y="111443"/>
                  </a:lnTo>
                  <a:lnTo>
                    <a:pt x="192976" y="222790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4051;p48">
              <a:extLst>
                <a:ext uri="{FF2B5EF4-FFF2-40B4-BE49-F238E27FC236}">
                  <a16:creationId xmlns:a16="http://schemas.microsoft.com/office/drawing/2014/main" id="{096EB3CE-932C-9CC8-6CA9-F0F3AE652C60}"/>
                </a:ext>
              </a:extLst>
            </p:cNvPr>
            <p:cNvSpPr/>
            <p:nvPr/>
          </p:nvSpPr>
          <p:spPr>
            <a:xfrm>
              <a:off x="5964892" y="2543464"/>
              <a:ext cx="302571" cy="174732"/>
            </a:xfrm>
            <a:custGeom>
              <a:avLst/>
              <a:gdLst/>
              <a:ahLst/>
              <a:cxnLst/>
              <a:rect l="l" t="t" r="r" b="b"/>
              <a:pathLst>
                <a:path w="385953" h="222884" extrusionOk="0">
                  <a:moveTo>
                    <a:pt x="192977" y="222885"/>
                  </a:moveTo>
                  <a:lnTo>
                    <a:pt x="0" y="111442"/>
                  </a:lnTo>
                  <a:lnTo>
                    <a:pt x="192977" y="0"/>
                  </a:lnTo>
                  <a:lnTo>
                    <a:pt x="385953" y="111442"/>
                  </a:lnTo>
                  <a:lnTo>
                    <a:pt x="192977" y="222885"/>
                  </a:lnTo>
                  <a:close/>
                </a:path>
              </a:pathLst>
            </a:custGeom>
            <a:solidFill>
              <a:srgbClr val="70B6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4052;p48">
              <a:extLst>
                <a:ext uri="{FF2B5EF4-FFF2-40B4-BE49-F238E27FC236}">
                  <a16:creationId xmlns:a16="http://schemas.microsoft.com/office/drawing/2014/main" id="{7B1E0ED5-C65D-CA31-AB1E-03F53D03AD36}"/>
                </a:ext>
              </a:extLst>
            </p:cNvPr>
            <p:cNvSpPr/>
            <p:nvPr/>
          </p:nvSpPr>
          <p:spPr>
            <a:xfrm>
              <a:off x="5964892" y="2630830"/>
              <a:ext cx="151285" cy="650916"/>
            </a:xfrm>
            <a:custGeom>
              <a:avLst/>
              <a:gdLst/>
              <a:ahLst/>
              <a:cxnLst/>
              <a:rect l="l" t="t" r="r" b="b"/>
              <a:pathLst>
                <a:path w="192976" h="830294" extrusionOk="0">
                  <a:moveTo>
                    <a:pt x="192977" y="830294"/>
                  </a:moveTo>
                  <a:lnTo>
                    <a:pt x="0" y="718852"/>
                  </a:lnTo>
                  <a:lnTo>
                    <a:pt x="0" y="0"/>
                  </a:lnTo>
                  <a:lnTo>
                    <a:pt x="192977" y="111442"/>
                  </a:lnTo>
                  <a:lnTo>
                    <a:pt x="192977" y="830294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4053;p48">
              <a:extLst>
                <a:ext uri="{FF2B5EF4-FFF2-40B4-BE49-F238E27FC236}">
                  <a16:creationId xmlns:a16="http://schemas.microsoft.com/office/drawing/2014/main" id="{42A7F724-47DF-0CF1-B1BF-58DE2D500626}"/>
                </a:ext>
              </a:extLst>
            </p:cNvPr>
            <p:cNvSpPr/>
            <p:nvPr/>
          </p:nvSpPr>
          <p:spPr>
            <a:xfrm>
              <a:off x="6116177" y="2630830"/>
              <a:ext cx="151285" cy="650916"/>
            </a:xfrm>
            <a:custGeom>
              <a:avLst/>
              <a:gdLst/>
              <a:ahLst/>
              <a:cxnLst/>
              <a:rect l="l" t="t" r="r" b="b"/>
              <a:pathLst>
                <a:path w="192976" h="830294" extrusionOk="0">
                  <a:moveTo>
                    <a:pt x="192977" y="718852"/>
                  </a:moveTo>
                  <a:lnTo>
                    <a:pt x="0" y="830294"/>
                  </a:lnTo>
                  <a:lnTo>
                    <a:pt x="0" y="111442"/>
                  </a:lnTo>
                  <a:lnTo>
                    <a:pt x="192977" y="0"/>
                  </a:lnTo>
                  <a:lnTo>
                    <a:pt x="192977" y="718852"/>
                  </a:lnTo>
                  <a:close/>
                </a:path>
              </a:pathLst>
            </a:custGeom>
            <a:solidFill>
              <a:srgbClr val="3E7E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4054;p48">
              <a:extLst>
                <a:ext uri="{FF2B5EF4-FFF2-40B4-BE49-F238E27FC236}">
                  <a16:creationId xmlns:a16="http://schemas.microsoft.com/office/drawing/2014/main" id="{D80D2919-7880-52D5-99C3-37E83472B4F3}"/>
                </a:ext>
              </a:extLst>
            </p:cNvPr>
            <p:cNvSpPr/>
            <p:nvPr/>
          </p:nvSpPr>
          <p:spPr>
            <a:xfrm>
              <a:off x="5737964" y="2830429"/>
              <a:ext cx="302571" cy="174657"/>
            </a:xfrm>
            <a:custGeom>
              <a:avLst/>
              <a:gdLst/>
              <a:ahLst/>
              <a:cxnLst/>
              <a:rect l="l" t="t" r="r" b="b"/>
              <a:pathLst>
                <a:path w="385953" h="222789" extrusionOk="0">
                  <a:moveTo>
                    <a:pt x="192976" y="222790"/>
                  </a:moveTo>
                  <a:lnTo>
                    <a:pt x="0" y="111347"/>
                  </a:lnTo>
                  <a:lnTo>
                    <a:pt x="192976" y="0"/>
                  </a:lnTo>
                  <a:lnTo>
                    <a:pt x="385953" y="111347"/>
                  </a:lnTo>
                  <a:lnTo>
                    <a:pt x="192976" y="222790"/>
                  </a:ln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4055;p48">
              <a:extLst>
                <a:ext uri="{FF2B5EF4-FFF2-40B4-BE49-F238E27FC236}">
                  <a16:creationId xmlns:a16="http://schemas.microsoft.com/office/drawing/2014/main" id="{50041641-6F36-B805-48B0-A13E44693BCE}"/>
                </a:ext>
              </a:extLst>
            </p:cNvPr>
            <p:cNvSpPr/>
            <p:nvPr/>
          </p:nvSpPr>
          <p:spPr>
            <a:xfrm>
              <a:off x="5737964" y="2917720"/>
              <a:ext cx="151285" cy="494329"/>
            </a:xfrm>
            <a:custGeom>
              <a:avLst/>
              <a:gdLst/>
              <a:ahLst/>
              <a:cxnLst/>
              <a:rect l="l" t="t" r="r" b="b"/>
              <a:pathLst>
                <a:path w="192976" h="630555" extrusionOk="0">
                  <a:moveTo>
                    <a:pt x="192976" y="630555"/>
                  </a:moveTo>
                  <a:lnTo>
                    <a:pt x="0" y="519113"/>
                  </a:lnTo>
                  <a:lnTo>
                    <a:pt x="0" y="0"/>
                  </a:lnTo>
                  <a:lnTo>
                    <a:pt x="192976" y="111443"/>
                  </a:lnTo>
                  <a:lnTo>
                    <a:pt x="192976" y="630555"/>
                  </a:ln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4056;p48">
              <a:extLst>
                <a:ext uri="{FF2B5EF4-FFF2-40B4-BE49-F238E27FC236}">
                  <a16:creationId xmlns:a16="http://schemas.microsoft.com/office/drawing/2014/main" id="{C70F62C4-CB03-3D6A-8A8A-20453312D490}"/>
                </a:ext>
              </a:extLst>
            </p:cNvPr>
            <p:cNvSpPr/>
            <p:nvPr/>
          </p:nvSpPr>
          <p:spPr>
            <a:xfrm>
              <a:off x="5737964" y="2917720"/>
              <a:ext cx="151285" cy="494329"/>
            </a:xfrm>
            <a:custGeom>
              <a:avLst/>
              <a:gdLst/>
              <a:ahLst/>
              <a:cxnLst/>
              <a:rect l="l" t="t" r="r" b="b"/>
              <a:pathLst>
                <a:path w="192976" h="630555" extrusionOk="0">
                  <a:moveTo>
                    <a:pt x="192976" y="630555"/>
                  </a:moveTo>
                  <a:lnTo>
                    <a:pt x="0" y="519113"/>
                  </a:lnTo>
                  <a:lnTo>
                    <a:pt x="0" y="0"/>
                  </a:lnTo>
                  <a:lnTo>
                    <a:pt x="192976" y="111443"/>
                  </a:lnTo>
                  <a:lnTo>
                    <a:pt x="192976" y="630555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4057;p48">
              <a:extLst>
                <a:ext uri="{FF2B5EF4-FFF2-40B4-BE49-F238E27FC236}">
                  <a16:creationId xmlns:a16="http://schemas.microsoft.com/office/drawing/2014/main" id="{FAD99632-9894-B221-05B9-21D571B3DFBC}"/>
                </a:ext>
              </a:extLst>
            </p:cNvPr>
            <p:cNvSpPr/>
            <p:nvPr/>
          </p:nvSpPr>
          <p:spPr>
            <a:xfrm>
              <a:off x="5889249" y="2917720"/>
              <a:ext cx="151285" cy="494329"/>
            </a:xfrm>
            <a:custGeom>
              <a:avLst/>
              <a:gdLst/>
              <a:ahLst/>
              <a:cxnLst/>
              <a:rect l="l" t="t" r="r" b="b"/>
              <a:pathLst>
                <a:path w="192976" h="630555" extrusionOk="0">
                  <a:moveTo>
                    <a:pt x="192977" y="519113"/>
                  </a:moveTo>
                  <a:lnTo>
                    <a:pt x="0" y="630555"/>
                  </a:lnTo>
                  <a:lnTo>
                    <a:pt x="0" y="111443"/>
                  </a:lnTo>
                  <a:lnTo>
                    <a:pt x="192977" y="0"/>
                  </a:lnTo>
                  <a:lnTo>
                    <a:pt x="192977" y="519113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4059;p48">
              <a:extLst>
                <a:ext uri="{FF2B5EF4-FFF2-40B4-BE49-F238E27FC236}">
                  <a16:creationId xmlns:a16="http://schemas.microsoft.com/office/drawing/2014/main" id="{D8BA34F5-19AD-3537-CD37-1059F3A6D78D}"/>
                </a:ext>
              </a:extLst>
            </p:cNvPr>
            <p:cNvSpPr/>
            <p:nvPr/>
          </p:nvSpPr>
          <p:spPr>
            <a:xfrm>
              <a:off x="5496325" y="3128744"/>
              <a:ext cx="302571" cy="174657"/>
            </a:xfrm>
            <a:custGeom>
              <a:avLst/>
              <a:gdLst/>
              <a:ahLst/>
              <a:cxnLst/>
              <a:rect l="l" t="t" r="r" b="b"/>
              <a:pathLst>
                <a:path w="385953" h="222789" extrusionOk="0">
                  <a:moveTo>
                    <a:pt x="192977" y="222790"/>
                  </a:moveTo>
                  <a:lnTo>
                    <a:pt x="0" y="111347"/>
                  </a:lnTo>
                  <a:lnTo>
                    <a:pt x="192977" y="0"/>
                  </a:lnTo>
                  <a:lnTo>
                    <a:pt x="385953" y="111347"/>
                  </a:lnTo>
                  <a:lnTo>
                    <a:pt x="192977" y="222790"/>
                  </a:lnTo>
                  <a:close/>
                </a:path>
              </a:pathLst>
            </a:custGeom>
            <a:solidFill>
              <a:srgbClr val="B7E2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4060;p48">
              <a:extLst>
                <a:ext uri="{FF2B5EF4-FFF2-40B4-BE49-F238E27FC236}">
                  <a16:creationId xmlns:a16="http://schemas.microsoft.com/office/drawing/2014/main" id="{21C7B21B-4209-2D96-C0EB-BAC9343C0666}"/>
                </a:ext>
              </a:extLst>
            </p:cNvPr>
            <p:cNvSpPr/>
            <p:nvPr/>
          </p:nvSpPr>
          <p:spPr>
            <a:xfrm>
              <a:off x="5496325" y="3216035"/>
              <a:ext cx="151285" cy="337741"/>
            </a:xfrm>
            <a:custGeom>
              <a:avLst/>
              <a:gdLst/>
              <a:ahLst/>
              <a:cxnLst/>
              <a:rect l="l" t="t" r="r" b="b"/>
              <a:pathLst>
                <a:path w="192976" h="430815" extrusionOk="0">
                  <a:moveTo>
                    <a:pt x="192977" y="430816"/>
                  </a:moveTo>
                  <a:lnTo>
                    <a:pt x="0" y="319468"/>
                  </a:lnTo>
                  <a:lnTo>
                    <a:pt x="0" y="0"/>
                  </a:lnTo>
                  <a:lnTo>
                    <a:pt x="192977" y="111442"/>
                  </a:lnTo>
                  <a:lnTo>
                    <a:pt x="192977" y="430816"/>
                  </a:lnTo>
                  <a:close/>
                </a:path>
              </a:pathLst>
            </a:custGeom>
            <a:solidFill>
              <a:srgbClr val="B7E2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4061;p48">
              <a:extLst>
                <a:ext uri="{FF2B5EF4-FFF2-40B4-BE49-F238E27FC236}">
                  <a16:creationId xmlns:a16="http://schemas.microsoft.com/office/drawing/2014/main" id="{9CDDA2C8-D1CC-628E-A17D-FF11A6341479}"/>
                </a:ext>
              </a:extLst>
            </p:cNvPr>
            <p:cNvSpPr/>
            <p:nvPr/>
          </p:nvSpPr>
          <p:spPr>
            <a:xfrm>
              <a:off x="5496325" y="3216035"/>
              <a:ext cx="151285" cy="337741"/>
            </a:xfrm>
            <a:custGeom>
              <a:avLst/>
              <a:gdLst/>
              <a:ahLst/>
              <a:cxnLst/>
              <a:rect l="l" t="t" r="r" b="b"/>
              <a:pathLst>
                <a:path w="192976" h="430815" extrusionOk="0">
                  <a:moveTo>
                    <a:pt x="192977" y="430816"/>
                  </a:moveTo>
                  <a:lnTo>
                    <a:pt x="0" y="319468"/>
                  </a:lnTo>
                  <a:lnTo>
                    <a:pt x="0" y="0"/>
                  </a:lnTo>
                  <a:lnTo>
                    <a:pt x="192977" y="111442"/>
                  </a:lnTo>
                  <a:lnTo>
                    <a:pt x="192977" y="430816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4062;p48">
              <a:extLst>
                <a:ext uri="{FF2B5EF4-FFF2-40B4-BE49-F238E27FC236}">
                  <a16:creationId xmlns:a16="http://schemas.microsoft.com/office/drawing/2014/main" id="{2FCBF8F3-6FDC-48D8-96E4-BAE95F39307D}"/>
                </a:ext>
              </a:extLst>
            </p:cNvPr>
            <p:cNvSpPr/>
            <p:nvPr/>
          </p:nvSpPr>
          <p:spPr>
            <a:xfrm>
              <a:off x="5647611" y="3216035"/>
              <a:ext cx="151285" cy="337741"/>
            </a:xfrm>
            <a:custGeom>
              <a:avLst/>
              <a:gdLst/>
              <a:ahLst/>
              <a:cxnLst/>
              <a:rect l="l" t="t" r="r" b="b"/>
              <a:pathLst>
                <a:path w="192976" h="430815" extrusionOk="0">
                  <a:moveTo>
                    <a:pt x="192977" y="319468"/>
                  </a:moveTo>
                  <a:lnTo>
                    <a:pt x="0" y="430816"/>
                  </a:lnTo>
                  <a:lnTo>
                    <a:pt x="0" y="111442"/>
                  </a:lnTo>
                  <a:lnTo>
                    <a:pt x="192977" y="0"/>
                  </a:lnTo>
                  <a:lnTo>
                    <a:pt x="192977" y="319468"/>
                  </a:lnTo>
                  <a:close/>
                </a:path>
              </a:pathLst>
            </a:custGeom>
            <a:solidFill>
              <a:srgbClr val="B7E2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4063;p48">
              <a:extLst>
                <a:ext uri="{FF2B5EF4-FFF2-40B4-BE49-F238E27FC236}">
                  <a16:creationId xmlns:a16="http://schemas.microsoft.com/office/drawing/2014/main" id="{AE8B5756-5496-0F07-4C6F-D09FEAA078E1}"/>
                </a:ext>
              </a:extLst>
            </p:cNvPr>
            <p:cNvSpPr/>
            <p:nvPr/>
          </p:nvSpPr>
          <p:spPr>
            <a:xfrm>
              <a:off x="5647611" y="3216035"/>
              <a:ext cx="151285" cy="337741"/>
            </a:xfrm>
            <a:custGeom>
              <a:avLst/>
              <a:gdLst/>
              <a:ahLst/>
              <a:cxnLst/>
              <a:rect l="l" t="t" r="r" b="b"/>
              <a:pathLst>
                <a:path w="192976" h="430815" extrusionOk="0">
                  <a:moveTo>
                    <a:pt x="192977" y="319468"/>
                  </a:moveTo>
                  <a:lnTo>
                    <a:pt x="0" y="430816"/>
                  </a:lnTo>
                  <a:lnTo>
                    <a:pt x="0" y="111442"/>
                  </a:lnTo>
                  <a:lnTo>
                    <a:pt x="192977" y="0"/>
                  </a:lnTo>
                  <a:lnTo>
                    <a:pt x="192977" y="319468"/>
                  </a:lnTo>
                  <a:close/>
                </a:path>
              </a:pathLst>
            </a:custGeom>
            <a:solidFill>
              <a:srgbClr val="000000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4064;p48">
              <a:extLst>
                <a:ext uri="{FF2B5EF4-FFF2-40B4-BE49-F238E27FC236}">
                  <a16:creationId xmlns:a16="http://schemas.microsoft.com/office/drawing/2014/main" id="{1AA38F49-9D86-9623-8D2B-33260464E9E5}"/>
                </a:ext>
              </a:extLst>
            </p:cNvPr>
            <p:cNvSpPr/>
            <p:nvPr/>
          </p:nvSpPr>
          <p:spPr>
            <a:xfrm>
              <a:off x="6204477" y="3605823"/>
              <a:ext cx="1001539" cy="534129"/>
            </a:xfrm>
            <a:custGeom>
              <a:avLst/>
              <a:gdLst/>
              <a:ahLst/>
              <a:cxnLst/>
              <a:rect l="l" t="t" r="r" b="b"/>
              <a:pathLst>
                <a:path w="1277540" h="681323" extrusionOk="0">
                  <a:moveTo>
                    <a:pt x="1277541" y="681323"/>
                  </a:moveTo>
                  <a:lnTo>
                    <a:pt x="1153716" y="503015"/>
                  </a:lnTo>
                  <a:lnTo>
                    <a:pt x="1093708" y="476155"/>
                  </a:lnTo>
                  <a:cubicBezTo>
                    <a:pt x="1048160" y="465620"/>
                    <a:pt x="1001582" y="460258"/>
                    <a:pt x="954834" y="460153"/>
                  </a:cubicBezTo>
                  <a:cubicBezTo>
                    <a:pt x="898922" y="516541"/>
                    <a:pt x="546306" y="531590"/>
                    <a:pt x="406289" y="462058"/>
                  </a:cubicBezTo>
                  <a:cubicBezTo>
                    <a:pt x="247507" y="383191"/>
                    <a:pt x="164259" y="286893"/>
                    <a:pt x="138351" y="227933"/>
                  </a:cubicBezTo>
                  <a:cubicBezTo>
                    <a:pt x="92250" y="123158"/>
                    <a:pt x="180165" y="0"/>
                    <a:pt x="180165" y="0"/>
                  </a:cubicBezTo>
                  <a:cubicBezTo>
                    <a:pt x="-60055" y="138684"/>
                    <a:pt x="-60055" y="364427"/>
                    <a:pt x="180165" y="503111"/>
                  </a:cubicBezTo>
                  <a:cubicBezTo>
                    <a:pt x="405336" y="633127"/>
                    <a:pt x="762905" y="641223"/>
                    <a:pt x="1004649" y="527495"/>
                  </a:cubicBezTo>
                  <a:lnTo>
                    <a:pt x="1004649" y="52749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4065;p48">
              <a:extLst>
                <a:ext uri="{FF2B5EF4-FFF2-40B4-BE49-F238E27FC236}">
                  <a16:creationId xmlns:a16="http://schemas.microsoft.com/office/drawing/2014/main" id="{D4D910FA-7DB4-D051-D7EC-9AA3340D4344}"/>
                </a:ext>
              </a:extLst>
            </p:cNvPr>
            <p:cNvSpPr/>
            <p:nvPr/>
          </p:nvSpPr>
          <p:spPr>
            <a:xfrm>
              <a:off x="7086168" y="4045119"/>
              <a:ext cx="762626" cy="440266"/>
            </a:xfrm>
            <a:custGeom>
              <a:avLst/>
              <a:gdLst/>
              <a:ahLst/>
              <a:cxnLst/>
              <a:rect l="l" t="t" r="r" b="b"/>
              <a:pathLst>
                <a:path w="972788" h="561593" extrusionOk="0">
                  <a:moveTo>
                    <a:pt x="831532" y="561594"/>
                  </a:moveTo>
                  <a:lnTo>
                    <a:pt x="0" y="81534"/>
                  </a:lnTo>
                  <a:lnTo>
                    <a:pt x="141256" y="0"/>
                  </a:lnTo>
                  <a:lnTo>
                    <a:pt x="972788" y="480060"/>
                  </a:lnTo>
                  <a:lnTo>
                    <a:pt x="831532" y="56159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4066;p48">
              <a:extLst>
                <a:ext uri="{FF2B5EF4-FFF2-40B4-BE49-F238E27FC236}">
                  <a16:creationId xmlns:a16="http://schemas.microsoft.com/office/drawing/2014/main" id="{B9522CC8-B7EC-C201-4056-1A99C8E7C343}"/>
                </a:ext>
              </a:extLst>
            </p:cNvPr>
            <p:cNvSpPr/>
            <p:nvPr/>
          </p:nvSpPr>
          <p:spPr>
            <a:xfrm>
              <a:off x="6227775" y="3489932"/>
              <a:ext cx="965584" cy="557482"/>
            </a:xfrm>
            <a:custGeom>
              <a:avLst/>
              <a:gdLst/>
              <a:ahLst/>
              <a:cxnLst/>
              <a:rect l="l" t="t" r="r" b="b"/>
              <a:pathLst>
                <a:path w="1231677" h="711112" extrusionOk="0">
                  <a:moveTo>
                    <a:pt x="180165" y="607029"/>
                  </a:moveTo>
                  <a:cubicBezTo>
                    <a:pt x="-60055" y="468344"/>
                    <a:pt x="-60055" y="242697"/>
                    <a:pt x="180165" y="104013"/>
                  </a:cubicBezTo>
                  <a:cubicBezTo>
                    <a:pt x="420386" y="-34671"/>
                    <a:pt x="811292" y="-34671"/>
                    <a:pt x="1051512" y="104013"/>
                  </a:cubicBezTo>
                  <a:cubicBezTo>
                    <a:pt x="1291733" y="242697"/>
                    <a:pt x="1291733" y="468344"/>
                    <a:pt x="1051512" y="607029"/>
                  </a:cubicBezTo>
                  <a:cubicBezTo>
                    <a:pt x="811292" y="745713"/>
                    <a:pt x="420386" y="745903"/>
                    <a:pt x="180165" y="607029"/>
                  </a:cubicBezTo>
                  <a:close/>
                  <a:moveTo>
                    <a:pt x="945213" y="165354"/>
                  </a:moveTo>
                  <a:cubicBezTo>
                    <a:pt x="763572" y="60579"/>
                    <a:pt x="468011" y="60579"/>
                    <a:pt x="286464" y="165354"/>
                  </a:cubicBezTo>
                  <a:cubicBezTo>
                    <a:pt x="104918" y="270129"/>
                    <a:pt x="104823" y="441103"/>
                    <a:pt x="286464" y="545878"/>
                  </a:cubicBezTo>
                  <a:cubicBezTo>
                    <a:pt x="468106" y="650653"/>
                    <a:pt x="763572" y="650653"/>
                    <a:pt x="945213" y="545878"/>
                  </a:cubicBezTo>
                  <a:cubicBezTo>
                    <a:pt x="1126855" y="441103"/>
                    <a:pt x="1126855" y="270224"/>
                    <a:pt x="945213" y="16535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4067;p48">
              <a:extLst>
                <a:ext uri="{FF2B5EF4-FFF2-40B4-BE49-F238E27FC236}">
                  <a16:creationId xmlns:a16="http://schemas.microsoft.com/office/drawing/2014/main" id="{94647E46-918A-AF26-DB06-AE71E906E9F9}"/>
                </a:ext>
              </a:extLst>
            </p:cNvPr>
            <p:cNvSpPr/>
            <p:nvPr/>
          </p:nvSpPr>
          <p:spPr>
            <a:xfrm>
              <a:off x="6228037" y="3693414"/>
              <a:ext cx="84678" cy="83557"/>
            </a:xfrm>
            <a:custGeom>
              <a:avLst/>
              <a:gdLst/>
              <a:ahLst/>
              <a:cxnLst/>
              <a:rect l="l" t="t" r="r" b="b"/>
              <a:pathLst>
                <a:path w="108013" h="106584" extrusionOk="0">
                  <a:moveTo>
                    <a:pt x="0" y="106585"/>
                  </a:moveTo>
                  <a:lnTo>
                    <a:pt x="0" y="0"/>
                  </a:lnTo>
                  <a:lnTo>
                    <a:pt x="108013" y="53245"/>
                  </a:lnTo>
                  <a:lnTo>
                    <a:pt x="0" y="1065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4068;p48">
              <a:extLst>
                <a:ext uri="{FF2B5EF4-FFF2-40B4-BE49-F238E27FC236}">
                  <a16:creationId xmlns:a16="http://schemas.microsoft.com/office/drawing/2014/main" id="{230B7E5D-E82A-DCD8-A711-ADB36E41EF9D}"/>
                </a:ext>
              </a:extLst>
            </p:cNvPr>
            <p:cNvSpPr/>
            <p:nvPr/>
          </p:nvSpPr>
          <p:spPr>
            <a:xfrm>
              <a:off x="6467809" y="3904138"/>
              <a:ext cx="487672" cy="96700"/>
            </a:xfrm>
            <a:custGeom>
              <a:avLst/>
              <a:gdLst/>
              <a:ahLst/>
              <a:cxnLst/>
              <a:rect l="l" t="t" r="r" b="b"/>
              <a:pathLst>
                <a:path w="622063" h="123348" extrusionOk="0">
                  <a:moveTo>
                    <a:pt x="0" y="13525"/>
                  </a:moveTo>
                  <a:cubicBezTo>
                    <a:pt x="4381" y="18955"/>
                    <a:pt x="19812" y="123349"/>
                    <a:pt x="327470" y="123349"/>
                  </a:cubicBezTo>
                  <a:cubicBezTo>
                    <a:pt x="635127" y="123349"/>
                    <a:pt x="621983" y="0"/>
                    <a:pt x="621983" y="0"/>
                  </a:cubicBezTo>
                  <a:cubicBezTo>
                    <a:pt x="621983" y="0"/>
                    <a:pt x="331851" y="39910"/>
                    <a:pt x="327470" y="39910"/>
                  </a:cubicBezTo>
                  <a:cubicBezTo>
                    <a:pt x="323088" y="39910"/>
                    <a:pt x="0" y="13525"/>
                    <a:pt x="0" y="13525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4069;p48">
              <a:extLst>
                <a:ext uri="{FF2B5EF4-FFF2-40B4-BE49-F238E27FC236}">
                  <a16:creationId xmlns:a16="http://schemas.microsoft.com/office/drawing/2014/main" id="{EE8413DB-650E-4531-CB03-90739D9318F2}"/>
                </a:ext>
              </a:extLst>
            </p:cNvPr>
            <p:cNvSpPr/>
            <p:nvPr/>
          </p:nvSpPr>
          <p:spPr>
            <a:xfrm>
              <a:off x="7123877" y="3693414"/>
              <a:ext cx="69445" cy="75194"/>
            </a:xfrm>
            <a:custGeom>
              <a:avLst/>
              <a:gdLst/>
              <a:ahLst/>
              <a:cxnLst/>
              <a:rect l="l" t="t" r="r" b="b"/>
              <a:pathLst>
                <a:path w="88582" h="95916" extrusionOk="0">
                  <a:moveTo>
                    <a:pt x="88583" y="0"/>
                  </a:moveTo>
                  <a:lnTo>
                    <a:pt x="88583" y="95917"/>
                  </a:lnTo>
                  <a:lnTo>
                    <a:pt x="0" y="39433"/>
                  </a:lnTo>
                  <a:lnTo>
                    <a:pt x="88583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4070;p48">
              <a:extLst>
                <a:ext uri="{FF2B5EF4-FFF2-40B4-BE49-F238E27FC236}">
                  <a16:creationId xmlns:a16="http://schemas.microsoft.com/office/drawing/2014/main" id="{831F27CE-1FAD-3017-5F09-DC4F1E64353B}"/>
                </a:ext>
              </a:extLst>
            </p:cNvPr>
            <p:cNvSpPr/>
            <p:nvPr/>
          </p:nvSpPr>
          <p:spPr>
            <a:xfrm>
              <a:off x="6491031" y="3469323"/>
              <a:ext cx="431679" cy="70789"/>
            </a:xfrm>
            <a:custGeom>
              <a:avLst/>
              <a:gdLst/>
              <a:ahLst/>
              <a:cxnLst/>
              <a:rect l="l" t="t" r="r" b="b"/>
              <a:pathLst>
                <a:path w="550640" h="90297" extrusionOk="0">
                  <a:moveTo>
                    <a:pt x="0" y="53816"/>
                  </a:moveTo>
                  <a:cubicBezTo>
                    <a:pt x="89316" y="19079"/>
                    <a:pt x="184204" y="838"/>
                    <a:pt x="280035" y="0"/>
                  </a:cubicBezTo>
                  <a:cubicBezTo>
                    <a:pt x="373275" y="295"/>
                    <a:pt x="465430" y="19984"/>
                    <a:pt x="550640" y="57817"/>
                  </a:cubicBezTo>
                  <a:lnTo>
                    <a:pt x="531114" y="90297"/>
                  </a:lnTo>
                  <a:lnTo>
                    <a:pt x="16764" y="902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4071;p48">
              <a:extLst>
                <a:ext uri="{FF2B5EF4-FFF2-40B4-BE49-F238E27FC236}">
                  <a16:creationId xmlns:a16="http://schemas.microsoft.com/office/drawing/2014/main" id="{DD5582FC-E374-FE13-9BE2-7844BBA6A72C}"/>
                </a:ext>
              </a:extLst>
            </p:cNvPr>
            <p:cNvSpPr/>
            <p:nvPr/>
          </p:nvSpPr>
          <p:spPr>
            <a:xfrm>
              <a:off x="6351096" y="3514723"/>
              <a:ext cx="719092" cy="415177"/>
            </a:xfrm>
            <a:custGeom>
              <a:avLst/>
              <a:gdLst/>
              <a:ahLst/>
              <a:cxnLst/>
              <a:rect l="l" t="t" r="r" b="b"/>
              <a:pathLst>
                <a:path w="917257" h="529590" extrusionOk="0">
                  <a:moveTo>
                    <a:pt x="917258" y="264795"/>
                  </a:moveTo>
                  <a:cubicBezTo>
                    <a:pt x="917258" y="411037"/>
                    <a:pt x="711922" y="529590"/>
                    <a:pt x="458629" y="529590"/>
                  </a:cubicBezTo>
                  <a:cubicBezTo>
                    <a:pt x="205335" y="529590"/>
                    <a:pt x="0" y="411037"/>
                    <a:pt x="0" y="264795"/>
                  </a:cubicBezTo>
                  <a:cubicBezTo>
                    <a:pt x="0" y="118553"/>
                    <a:pt x="205335" y="0"/>
                    <a:pt x="458629" y="0"/>
                  </a:cubicBezTo>
                  <a:cubicBezTo>
                    <a:pt x="711923" y="0"/>
                    <a:pt x="917258" y="118553"/>
                    <a:pt x="917258" y="264795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4072;p48">
              <a:extLst>
                <a:ext uri="{FF2B5EF4-FFF2-40B4-BE49-F238E27FC236}">
                  <a16:creationId xmlns:a16="http://schemas.microsoft.com/office/drawing/2014/main" id="{5840CE8C-AD6A-4627-167D-2F0DEA1120E2}"/>
                </a:ext>
              </a:extLst>
            </p:cNvPr>
            <p:cNvSpPr/>
            <p:nvPr/>
          </p:nvSpPr>
          <p:spPr>
            <a:xfrm>
              <a:off x="6227775" y="3414663"/>
              <a:ext cx="965584" cy="557501"/>
            </a:xfrm>
            <a:custGeom>
              <a:avLst/>
              <a:gdLst/>
              <a:ahLst/>
              <a:cxnLst/>
              <a:rect l="l" t="t" r="r" b="b"/>
              <a:pathLst>
                <a:path w="1231677" h="711136" extrusionOk="0">
                  <a:moveTo>
                    <a:pt x="180165" y="607124"/>
                  </a:moveTo>
                  <a:cubicBezTo>
                    <a:pt x="-60055" y="468440"/>
                    <a:pt x="-60055" y="242697"/>
                    <a:pt x="180165" y="104013"/>
                  </a:cubicBezTo>
                  <a:cubicBezTo>
                    <a:pt x="420386" y="-34671"/>
                    <a:pt x="811292" y="-34671"/>
                    <a:pt x="1051512" y="104013"/>
                  </a:cubicBezTo>
                  <a:cubicBezTo>
                    <a:pt x="1291733" y="242697"/>
                    <a:pt x="1291733" y="468440"/>
                    <a:pt x="1051512" y="607124"/>
                  </a:cubicBezTo>
                  <a:cubicBezTo>
                    <a:pt x="811292" y="745808"/>
                    <a:pt x="420386" y="745808"/>
                    <a:pt x="180165" y="607124"/>
                  </a:cubicBezTo>
                  <a:close/>
                  <a:moveTo>
                    <a:pt x="945213" y="165640"/>
                  </a:moveTo>
                  <a:cubicBezTo>
                    <a:pt x="763572" y="60865"/>
                    <a:pt x="468011" y="60865"/>
                    <a:pt x="286464" y="165640"/>
                  </a:cubicBezTo>
                  <a:cubicBezTo>
                    <a:pt x="104918" y="270415"/>
                    <a:pt x="104823" y="441198"/>
                    <a:pt x="286464" y="546068"/>
                  </a:cubicBezTo>
                  <a:cubicBezTo>
                    <a:pt x="468106" y="650939"/>
                    <a:pt x="763572" y="650843"/>
                    <a:pt x="945213" y="546068"/>
                  </a:cubicBezTo>
                  <a:cubicBezTo>
                    <a:pt x="1126855" y="441293"/>
                    <a:pt x="1126855" y="270415"/>
                    <a:pt x="945213" y="165640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4073;p48">
              <a:extLst>
                <a:ext uri="{FF2B5EF4-FFF2-40B4-BE49-F238E27FC236}">
                  <a16:creationId xmlns:a16="http://schemas.microsoft.com/office/drawing/2014/main" id="{FE60F604-F60F-4B03-1907-7CA30176CFFB}"/>
                </a:ext>
              </a:extLst>
            </p:cNvPr>
            <p:cNvSpPr/>
            <p:nvPr/>
          </p:nvSpPr>
          <p:spPr>
            <a:xfrm>
              <a:off x="7001489" y="3860007"/>
              <a:ext cx="258290" cy="149792"/>
            </a:xfrm>
            <a:custGeom>
              <a:avLst/>
              <a:gdLst/>
              <a:ahLst/>
              <a:cxnLst/>
              <a:rect l="l" t="t" r="r" b="b"/>
              <a:pathLst>
                <a:path w="329469" h="191071" extrusionOk="0">
                  <a:moveTo>
                    <a:pt x="208407" y="191071"/>
                  </a:moveTo>
                  <a:lnTo>
                    <a:pt x="0" y="69818"/>
                  </a:lnTo>
                  <a:lnTo>
                    <a:pt x="121063" y="0"/>
                  </a:lnTo>
                  <a:lnTo>
                    <a:pt x="329470" y="121158"/>
                  </a:lnTo>
                  <a:lnTo>
                    <a:pt x="208407" y="191071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4074;p48">
              <a:extLst>
                <a:ext uri="{FF2B5EF4-FFF2-40B4-BE49-F238E27FC236}">
                  <a16:creationId xmlns:a16="http://schemas.microsoft.com/office/drawing/2014/main" id="{F98DFC90-B8AC-7980-2C8E-0EA41E7FC616}"/>
                </a:ext>
              </a:extLst>
            </p:cNvPr>
            <p:cNvSpPr/>
            <p:nvPr/>
          </p:nvSpPr>
          <p:spPr>
            <a:xfrm>
              <a:off x="7001639" y="3914816"/>
              <a:ext cx="163233" cy="170700"/>
            </a:xfrm>
            <a:custGeom>
              <a:avLst/>
              <a:gdLst/>
              <a:ahLst/>
              <a:cxnLst/>
              <a:rect l="l" t="t" r="r" b="b"/>
              <a:pathLst>
                <a:path w="208216" h="217741" extrusionOk="0">
                  <a:moveTo>
                    <a:pt x="208217" y="217742"/>
                  </a:moveTo>
                  <a:lnTo>
                    <a:pt x="0" y="97250"/>
                  </a:lnTo>
                  <a:lnTo>
                    <a:pt x="0" y="0"/>
                  </a:lnTo>
                  <a:lnTo>
                    <a:pt x="208217" y="120491"/>
                  </a:lnTo>
                  <a:lnTo>
                    <a:pt x="208217" y="21774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4075;p48">
              <a:extLst>
                <a:ext uri="{FF2B5EF4-FFF2-40B4-BE49-F238E27FC236}">
                  <a16:creationId xmlns:a16="http://schemas.microsoft.com/office/drawing/2014/main" id="{9E347D8B-49CC-AA31-4978-4911707E9635}"/>
                </a:ext>
              </a:extLst>
            </p:cNvPr>
            <p:cNvSpPr/>
            <p:nvPr/>
          </p:nvSpPr>
          <p:spPr>
            <a:xfrm>
              <a:off x="7106926" y="3968058"/>
              <a:ext cx="651812" cy="504185"/>
            </a:xfrm>
            <a:custGeom>
              <a:avLst/>
              <a:gdLst/>
              <a:ahLst/>
              <a:cxnLst/>
              <a:rect l="l" t="t" r="r" b="b"/>
              <a:pathLst>
                <a:path w="831437" h="643127" extrusionOk="0">
                  <a:moveTo>
                    <a:pt x="831437" y="643128"/>
                  </a:moveTo>
                  <a:lnTo>
                    <a:pt x="0" y="163068"/>
                  </a:lnTo>
                  <a:lnTo>
                    <a:pt x="0" y="0"/>
                  </a:lnTo>
                  <a:lnTo>
                    <a:pt x="831437" y="480060"/>
                  </a:lnTo>
                  <a:lnTo>
                    <a:pt x="831437" y="643128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4076;p48">
              <a:extLst>
                <a:ext uri="{FF2B5EF4-FFF2-40B4-BE49-F238E27FC236}">
                  <a16:creationId xmlns:a16="http://schemas.microsoft.com/office/drawing/2014/main" id="{ABA038D5-C43D-FD99-C521-F4DE5CBF9737}"/>
                </a:ext>
              </a:extLst>
            </p:cNvPr>
            <p:cNvSpPr/>
            <p:nvPr/>
          </p:nvSpPr>
          <p:spPr>
            <a:xfrm>
              <a:off x="7106926" y="3904213"/>
              <a:ext cx="762626" cy="440266"/>
            </a:xfrm>
            <a:custGeom>
              <a:avLst/>
              <a:gdLst/>
              <a:ahLst/>
              <a:cxnLst/>
              <a:rect l="l" t="t" r="r" b="b"/>
              <a:pathLst>
                <a:path w="972788" h="561593" extrusionOk="0">
                  <a:moveTo>
                    <a:pt x="831532" y="561594"/>
                  </a:moveTo>
                  <a:lnTo>
                    <a:pt x="0" y="81534"/>
                  </a:lnTo>
                  <a:lnTo>
                    <a:pt x="141256" y="0"/>
                  </a:lnTo>
                  <a:lnTo>
                    <a:pt x="972788" y="479965"/>
                  </a:lnTo>
                  <a:lnTo>
                    <a:pt x="831532" y="561594"/>
                  </a:lnTo>
                  <a:close/>
                </a:path>
              </a:pathLst>
            </a:custGeom>
            <a:solidFill>
              <a:srgbClr val="39405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4077;p48">
              <a:extLst>
                <a:ext uri="{FF2B5EF4-FFF2-40B4-BE49-F238E27FC236}">
                  <a16:creationId xmlns:a16="http://schemas.microsoft.com/office/drawing/2014/main" id="{E16731C8-8BAC-062E-DF6C-620BC251412F}"/>
                </a:ext>
              </a:extLst>
            </p:cNvPr>
            <p:cNvSpPr/>
            <p:nvPr/>
          </p:nvSpPr>
          <p:spPr>
            <a:xfrm>
              <a:off x="7758739" y="4280485"/>
              <a:ext cx="110813" cy="191757"/>
            </a:xfrm>
            <a:custGeom>
              <a:avLst/>
              <a:gdLst/>
              <a:ahLst/>
              <a:cxnLst/>
              <a:rect l="l" t="t" r="r" b="b"/>
              <a:pathLst>
                <a:path w="141350" h="244601" extrusionOk="0">
                  <a:moveTo>
                    <a:pt x="0" y="244602"/>
                  </a:moveTo>
                  <a:cubicBezTo>
                    <a:pt x="8572" y="243650"/>
                    <a:pt x="141351" y="165068"/>
                    <a:pt x="141351" y="165068"/>
                  </a:cubicBezTo>
                  <a:lnTo>
                    <a:pt x="141351" y="0"/>
                  </a:lnTo>
                  <a:lnTo>
                    <a:pt x="95" y="81629"/>
                  </a:lnTo>
                  <a:close/>
                </a:path>
              </a:pathLst>
            </a:custGeom>
            <a:solidFill>
              <a:srgbClr val="2327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4078;p48">
              <a:extLst>
                <a:ext uri="{FF2B5EF4-FFF2-40B4-BE49-F238E27FC236}">
                  <a16:creationId xmlns:a16="http://schemas.microsoft.com/office/drawing/2014/main" id="{C2CA7460-9434-D88D-1302-61D6A2DFBB97}"/>
                </a:ext>
              </a:extLst>
            </p:cNvPr>
            <p:cNvSpPr/>
            <p:nvPr/>
          </p:nvSpPr>
          <p:spPr>
            <a:xfrm>
              <a:off x="5849682" y="2597678"/>
              <a:ext cx="124286" cy="244222"/>
            </a:xfrm>
            <a:custGeom>
              <a:avLst/>
              <a:gdLst/>
              <a:ahLst/>
              <a:cxnLst/>
              <a:rect l="l" t="t" r="r" b="b"/>
              <a:pathLst>
                <a:path w="158537" h="311524" extrusionOk="0">
                  <a:moveTo>
                    <a:pt x="67807" y="240979"/>
                  </a:moveTo>
                  <a:cubicBezTo>
                    <a:pt x="81791" y="265992"/>
                    <a:pt x="98811" y="289195"/>
                    <a:pt x="118480" y="310035"/>
                  </a:cubicBezTo>
                  <a:cubicBezTo>
                    <a:pt x="124004" y="316417"/>
                    <a:pt x="166105" y="300510"/>
                    <a:pt x="157342" y="295748"/>
                  </a:cubicBezTo>
                  <a:cubicBezTo>
                    <a:pt x="148579" y="290985"/>
                    <a:pt x="120861" y="252695"/>
                    <a:pt x="107050" y="227073"/>
                  </a:cubicBezTo>
                  <a:cubicBezTo>
                    <a:pt x="95443" y="196383"/>
                    <a:pt x="85585" y="165055"/>
                    <a:pt x="77522" y="133251"/>
                  </a:cubicBezTo>
                  <a:cubicBezTo>
                    <a:pt x="68855" y="101819"/>
                    <a:pt x="61330" y="55718"/>
                    <a:pt x="55043" y="34001"/>
                  </a:cubicBezTo>
                  <a:cubicBezTo>
                    <a:pt x="51648" y="17665"/>
                    <a:pt x="39025" y="4826"/>
                    <a:pt x="22754" y="1140"/>
                  </a:cubicBezTo>
                  <a:cubicBezTo>
                    <a:pt x="7514" y="-2385"/>
                    <a:pt x="-2297" y="1806"/>
                    <a:pt x="465" y="20190"/>
                  </a:cubicBezTo>
                  <a:cubicBezTo>
                    <a:pt x="5323" y="52384"/>
                    <a:pt x="30564" y="177638"/>
                    <a:pt x="67807" y="24097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4079;p48">
              <a:extLst>
                <a:ext uri="{FF2B5EF4-FFF2-40B4-BE49-F238E27FC236}">
                  <a16:creationId xmlns:a16="http://schemas.microsoft.com/office/drawing/2014/main" id="{95095B60-B35D-4252-E341-6BE477DD1909}"/>
                </a:ext>
              </a:extLst>
            </p:cNvPr>
            <p:cNvSpPr/>
            <p:nvPr/>
          </p:nvSpPr>
          <p:spPr>
            <a:xfrm>
              <a:off x="5877509" y="3171158"/>
              <a:ext cx="85367" cy="66223"/>
            </a:xfrm>
            <a:custGeom>
              <a:avLst/>
              <a:gdLst/>
              <a:ahLst/>
              <a:cxnLst/>
              <a:rect l="l" t="t" r="r" b="b"/>
              <a:pathLst>
                <a:path w="108892" h="84472" extrusionOk="0">
                  <a:moveTo>
                    <a:pt x="8117" y="0"/>
                  </a:moveTo>
                  <a:cubicBezTo>
                    <a:pt x="21166" y="10668"/>
                    <a:pt x="40502" y="953"/>
                    <a:pt x="41455" y="1905"/>
                  </a:cubicBezTo>
                  <a:cubicBezTo>
                    <a:pt x="56774" y="16173"/>
                    <a:pt x="72863" y="29594"/>
                    <a:pt x="89651" y="42101"/>
                  </a:cubicBezTo>
                  <a:cubicBezTo>
                    <a:pt x="97843" y="48482"/>
                    <a:pt x="110606" y="57055"/>
                    <a:pt x="108701" y="69437"/>
                  </a:cubicBezTo>
                  <a:cubicBezTo>
                    <a:pt x="104605" y="91440"/>
                    <a:pt x="69363" y="84677"/>
                    <a:pt x="56028" y="77914"/>
                  </a:cubicBezTo>
                  <a:cubicBezTo>
                    <a:pt x="42693" y="71152"/>
                    <a:pt x="31834" y="60007"/>
                    <a:pt x="19261" y="52197"/>
                  </a:cubicBezTo>
                  <a:cubicBezTo>
                    <a:pt x="10308" y="46577"/>
                    <a:pt x="1450" y="43720"/>
                    <a:pt x="211" y="32385"/>
                  </a:cubicBezTo>
                  <a:cubicBezTo>
                    <a:pt x="-1313" y="25622"/>
                    <a:pt x="5831" y="0"/>
                    <a:pt x="8117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4080;p48">
              <a:extLst>
                <a:ext uri="{FF2B5EF4-FFF2-40B4-BE49-F238E27FC236}">
                  <a16:creationId xmlns:a16="http://schemas.microsoft.com/office/drawing/2014/main" id="{642731B2-0029-2B2D-ABC4-83BBE195C593}"/>
                </a:ext>
              </a:extLst>
            </p:cNvPr>
            <p:cNvSpPr/>
            <p:nvPr/>
          </p:nvSpPr>
          <p:spPr>
            <a:xfrm>
              <a:off x="5877066" y="3193036"/>
              <a:ext cx="84913" cy="44088"/>
            </a:xfrm>
            <a:custGeom>
              <a:avLst/>
              <a:gdLst/>
              <a:ahLst/>
              <a:cxnLst/>
              <a:rect l="l" t="t" r="r" b="b"/>
              <a:pathLst>
                <a:path w="108313" h="56238" extrusionOk="0">
                  <a:moveTo>
                    <a:pt x="300" y="0"/>
                  </a:moveTo>
                  <a:cubicBezTo>
                    <a:pt x="2015" y="10859"/>
                    <a:pt x="10778" y="13811"/>
                    <a:pt x="19350" y="19050"/>
                  </a:cubicBezTo>
                  <a:cubicBezTo>
                    <a:pt x="32209" y="26956"/>
                    <a:pt x="43449" y="38100"/>
                    <a:pt x="56784" y="45149"/>
                  </a:cubicBezTo>
                  <a:cubicBezTo>
                    <a:pt x="70119" y="52197"/>
                    <a:pt x="99741" y="57626"/>
                    <a:pt x="108314" y="41815"/>
                  </a:cubicBezTo>
                  <a:cubicBezTo>
                    <a:pt x="103647" y="63055"/>
                    <a:pt x="68976" y="56388"/>
                    <a:pt x="55831" y="49721"/>
                  </a:cubicBezTo>
                  <a:cubicBezTo>
                    <a:pt x="42687" y="43053"/>
                    <a:pt x="31638" y="31813"/>
                    <a:pt x="19065" y="24003"/>
                  </a:cubicBezTo>
                  <a:cubicBezTo>
                    <a:pt x="10111" y="18383"/>
                    <a:pt x="1253" y="15526"/>
                    <a:pt x="15" y="4191"/>
                  </a:cubicBezTo>
                  <a:cubicBezTo>
                    <a:pt x="-40" y="2791"/>
                    <a:pt x="57" y="1381"/>
                    <a:pt x="30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4081;p48">
              <a:extLst>
                <a:ext uri="{FF2B5EF4-FFF2-40B4-BE49-F238E27FC236}">
                  <a16:creationId xmlns:a16="http://schemas.microsoft.com/office/drawing/2014/main" id="{6A02E016-EA9D-A3D5-59A9-9D6AD4CE0A64}"/>
                </a:ext>
              </a:extLst>
            </p:cNvPr>
            <p:cNvSpPr/>
            <p:nvPr/>
          </p:nvSpPr>
          <p:spPr>
            <a:xfrm>
              <a:off x="5980424" y="3111375"/>
              <a:ext cx="85262" cy="63794"/>
            </a:xfrm>
            <a:custGeom>
              <a:avLst/>
              <a:gdLst/>
              <a:ahLst/>
              <a:cxnLst/>
              <a:rect l="l" t="t" r="r" b="b"/>
              <a:pathLst>
                <a:path w="108758" h="81374" extrusionOk="0">
                  <a:moveTo>
                    <a:pt x="9430" y="56"/>
                  </a:moveTo>
                  <a:cubicBezTo>
                    <a:pt x="22574" y="10724"/>
                    <a:pt x="45434" y="-896"/>
                    <a:pt x="46387" y="56"/>
                  </a:cubicBezTo>
                  <a:cubicBezTo>
                    <a:pt x="60035" y="13829"/>
                    <a:pt x="74440" y="26841"/>
                    <a:pt x="89535" y="39013"/>
                  </a:cubicBezTo>
                  <a:cubicBezTo>
                    <a:pt x="97631" y="45395"/>
                    <a:pt x="110395" y="53968"/>
                    <a:pt x="108585" y="66255"/>
                  </a:cubicBezTo>
                  <a:cubicBezTo>
                    <a:pt x="104489" y="88353"/>
                    <a:pt x="69152" y="81590"/>
                    <a:pt x="55817" y="74827"/>
                  </a:cubicBezTo>
                  <a:cubicBezTo>
                    <a:pt x="42481" y="68065"/>
                    <a:pt x="31623" y="56920"/>
                    <a:pt x="19050" y="49110"/>
                  </a:cubicBezTo>
                  <a:cubicBezTo>
                    <a:pt x="10097" y="43490"/>
                    <a:pt x="1238" y="40633"/>
                    <a:pt x="0" y="29298"/>
                  </a:cubicBezTo>
                  <a:cubicBezTo>
                    <a:pt x="599" y="18906"/>
                    <a:pt x="3845" y="8838"/>
                    <a:pt x="9430" y="5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4082;p48">
              <a:extLst>
                <a:ext uri="{FF2B5EF4-FFF2-40B4-BE49-F238E27FC236}">
                  <a16:creationId xmlns:a16="http://schemas.microsoft.com/office/drawing/2014/main" id="{36C29AAC-250E-F152-85DA-62FACECA77F7}"/>
                </a:ext>
              </a:extLst>
            </p:cNvPr>
            <p:cNvSpPr/>
            <p:nvPr/>
          </p:nvSpPr>
          <p:spPr>
            <a:xfrm>
              <a:off x="5980092" y="3131880"/>
              <a:ext cx="84786" cy="44352"/>
            </a:xfrm>
            <a:custGeom>
              <a:avLst/>
              <a:gdLst/>
              <a:ahLst/>
              <a:cxnLst/>
              <a:rect l="l" t="t" r="r" b="b"/>
              <a:pathLst>
                <a:path w="108151" h="56575" extrusionOk="0">
                  <a:moveTo>
                    <a:pt x="138" y="0"/>
                  </a:moveTo>
                  <a:cubicBezTo>
                    <a:pt x="1948" y="10859"/>
                    <a:pt x="10615" y="13811"/>
                    <a:pt x="19188" y="19050"/>
                  </a:cubicBezTo>
                  <a:cubicBezTo>
                    <a:pt x="31951" y="26956"/>
                    <a:pt x="43286" y="38100"/>
                    <a:pt x="56526" y="45149"/>
                  </a:cubicBezTo>
                  <a:cubicBezTo>
                    <a:pt x="69766" y="52197"/>
                    <a:pt x="99579" y="57626"/>
                    <a:pt x="108151" y="41815"/>
                  </a:cubicBezTo>
                  <a:cubicBezTo>
                    <a:pt x="103579" y="63437"/>
                    <a:pt x="69194" y="56769"/>
                    <a:pt x="55954" y="50102"/>
                  </a:cubicBezTo>
                  <a:cubicBezTo>
                    <a:pt x="42715" y="43434"/>
                    <a:pt x="31761" y="32195"/>
                    <a:pt x="19188" y="24384"/>
                  </a:cubicBezTo>
                  <a:cubicBezTo>
                    <a:pt x="9663" y="18764"/>
                    <a:pt x="1281" y="15907"/>
                    <a:pt x="138" y="4572"/>
                  </a:cubicBezTo>
                  <a:cubicBezTo>
                    <a:pt x="-46" y="3058"/>
                    <a:pt x="-46" y="1514"/>
                    <a:pt x="138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4083;p48">
              <a:extLst>
                <a:ext uri="{FF2B5EF4-FFF2-40B4-BE49-F238E27FC236}">
                  <a16:creationId xmlns:a16="http://schemas.microsoft.com/office/drawing/2014/main" id="{3F8A9765-D3F3-B6ED-74EB-D1F6F4F6A402}"/>
                </a:ext>
              </a:extLst>
            </p:cNvPr>
            <p:cNvSpPr/>
            <p:nvPr/>
          </p:nvSpPr>
          <p:spPr>
            <a:xfrm>
              <a:off x="5744437" y="2817671"/>
              <a:ext cx="299690" cy="362584"/>
            </a:xfrm>
            <a:custGeom>
              <a:avLst/>
              <a:gdLst/>
              <a:ahLst/>
              <a:cxnLst/>
              <a:rect l="l" t="t" r="r" b="b"/>
              <a:pathLst>
                <a:path w="382278" h="462504" extrusionOk="0">
                  <a:moveTo>
                    <a:pt x="2983" y="31799"/>
                  </a:moveTo>
                  <a:cubicBezTo>
                    <a:pt x="-11495" y="122381"/>
                    <a:pt x="28700" y="156100"/>
                    <a:pt x="80993" y="175435"/>
                  </a:cubicBezTo>
                  <a:cubicBezTo>
                    <a:pt x="118521" y="189247"/>
                    <a:pt x="172337" y="210488"/>
                    <a:pt x="172337" y="210488"/>
                  </a:cubicBezTo>
                  <a:cubicBezTo>
                    <a:pt x="172337" y="210488"/>
                    <a:pt x="171575" y="230395"/>
                    <a:pt x="171194" y="274972"/>
                  </a:cubicBezTo>
                  <a:cubicBezTo>
                    <a:pt x="171194" y="314310"/>
                    <a:pt x="175957" y="457661"/>
                    <a:pt x="175957" y="457661"/>
                  </a:cubicBezTo>
                  <a:cubicBezTo>
                    <a:pt x="188510" y="464119"/>
                    <a:pt x="203409" y="464119"/>
                    <a:pt x="215962" y="457661"/>
                  </a:cubicBezTo>
                  <a:cubicBezTo>
                    <a:pt x="215962" y="457661"/>
                    <a:pt x="237107" y="347743"/>
                    <a:pt x="241584" y="298213"/>
                  </a:cubicBezTo>
                  <a:cubicBezTo>
                    <a:pt x="247585" y="231062"/>
                    <a:pt x="257967" y="187056"/>
                    <a:pt x="254538" y="172578"/>
                  </a:cubicBezTo>
                  <a:cubicBezTo>
                    <a:pt x="251490" y="159815"/>
                    <a:pt x="178338" y="123715"/>
                    <a:pt x="154716" y="104379"/>
                  </a:cubicBezTo>
                  <a:lnTo>
                    <a:pt x="308926" y="155624"/>
                  </a:lnTo>
                  <a:cubicBezTo>
                    <a:pt x="305837" y="172302"/>
                    <a:pt x="304338" y="189237"/>
                    <a:pt x="304449" y="206201"/>
                  </a:cubicBezTo>
                  <a:cubicBezTo>
                    <a:pt x="305878" y="259541"/>
                    <a:pt x="308735" y="374889"/>
                    <a:pt x="308735" y="374889"/>
                  </a:cubicBezTo>
                  <a:cubicBezTo>
                    <a:pt x="308735" y="374889"/>
                    <a:pt x="329881" y="390129"/>
                    <a:pt x="347883" y="374889"/>
                  </a:cubicBezTo>
                  <a:cubicBezTo>
                    <a:pt x="347883" y="374889"/>
                    <a:pt x="386555" y="146289"/>
                    <a:pt x="381887" y="116190"/>
                  </a:cubicBezTo>
                  <a:cubicBezTo>
                    <a:pt x="377411" y="87615"/>
                    <a:pt x="241870" y="28846"/>
                    <a:pt x="217962" y="8653"/>
                  </a:cubicBezTo>
                  <a:cubicBezTo>
                    <a:pt x="209558" y="1757"/>
                    <a:pt x="198605" y="-1225"/>
                    <a:pt x="187863" y="4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4084;p48">
              <a:extLst>
                <a:ext uri="{FF2B5EF4-FFF2-40B4-BE49-F238E27FC236}">
                  <a16:creationId xmlns:a16="http://schemas.microsoft.com/office/drawing/2014/main" id="{DA5968DC-9186-7255-3446-F8841B8BBA2A}"/>
                </a:ext>
              </a:extLst>
            </p:cNvPr>
            <p:cNvSpPr/>
            <p:nvPr/>
          </p:nvSpPr>
          <p:spPr>
            <a:xfrm>
              <a:off x="5769483" y="2575349"/>
              <a:ext cx="94127" cy="92005"/>
            </a:xfrm>
            <a:custGeom>
              <a:avLst/>
              <a:gdLst/>
              <a:ahLst/>
              <a:cxnLst/>
              <a:rect l="l" t="t" r="r" b="b"/>
              <a:pathLst>
                <a:path w="120066" h="117360" extrusionOk="0">
                  <a:moveTo>
                    <a:pt x="24565" y="0"/>
                  </a:moveTo>
                  <a:cubicBezTo>
                    <a:pt x="24565" y="0"/>
                    <a:pt x="26756" y="43148"/>
                    <a:pt x="25804" y="46958"/>
                  </a:cubicBezTo>
                  <a:cubicBezTo>
                    <a:pt x="24851" y="50768"/>
                    <a:pt x="5992" y="63436"/>
                    <a:pt x="562" y="67913"/>
                  </a:cubicBezTo>
                  <a:cubicBezTo>
                    <a:pt x="-4867" y="72390"/>
                    <a:pt x="30376" y="107251"/>
                    <a:pt x="47521" y="115538"/>
                  </a:cubicBezTo>
                  <a:cubicBezTo>
                    <a:pt x="64666" y="123825"/>
                    <a:pt x="119053" y="102679"/>
                    <a:pt x="120006" y="75914"/>
                  </a:cubicBezTo>
                  <a:cubicBezTo>
                    <a:pt x="120958" y="49149"/>
                    <a:pt x="110481" y="26765"/>
                    <a:pt x="102385" y="25622"/>
                  </a:cubicBezTo>
                  <a:cubicBezTo>
                    <a:pt x="94288" y="24479"/>
                    <a:pt x="24565" y="0"/>
                    <a:pt x="24565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4085;p48">
              <a:extLst>
                <a:ext uri="{FF2B5EF4-FFF2-40B4-BE49-F238E27FC236}">
                  <a16:creationId xmlns:a16="http://schemas.microsoft.com/office/drawing/2014/main" id="{C2777E22-E98B-DF75-6A43-96A088361803}"/>
                </a:ext>
              </a:extLst>
            </p:cNvPr>
            <p:cNvSpPr/>
            <p:nvPr/>
          </p:nvSpPr>
          <p:spPr>
            <a:xfrm>
              <a:off x="5744267" y="2588210"/>
              <a:ext cx="152826" cy="298610"/>
            </a:xfrm>
            <a:custGeom>
              <a:avLst/>
              <a:gdLst/>
              <a:ahLst/>
              <a:cxnLst/>
              <a:rect l="l" t="t" r="r" b="b"/>
              <a:pathLst>
                <a:path w="194941" h="380900" extrusionOk="0">
                  <a:moveTo>
                    <a:pt x="51967" y="37982"/>
                  </a:moveTo>
                  <a:cubicBezTo>
                    <a:pt x="51967" y="37982"/>
                    <a:pt x="83304" y="84655"/>
                    <a:pt x="126928" y="89036"/>
                  </a:cubicBezTo>
                  <a:cubicBezTo>
                    <a:pt x="140740" y="75416"/>
                    <a:pt x="141978" y="27124"/>
                    <a:pt x="122928" y="11694"/>
                  </a:cubicBezTo>
                  <a:cubicBezTo>
                    <a:pt x="122928" y="11694"/>
                    <a:pt x="140454" y="-2404"/>
                    <a:pt x="152455" y="359"/>
                  </a:cubicBezTo>
                  <a:cubicBezTo>
                    <a:pt x="165339" y="8141"/>
                    <a:pt x="174927" y="20371"/>
                    <a:pt x="179411" y="34744"/>
                  </a:cubicBezTo>
                  <a:cubicBezTo>
                    <a:pt x="190515" y="66815"/>
                    <a:pt x="195743" y="100638"/>
                    <a:pt x="194842" y="134566"/>
                  </a:cubicBezTo>
                  <a:cubicBezTo>
                    <a:pt x="194175" y="180286"/>
                    <a:pt x="194842" y="296015"/>
                    <a:pt x="194842" y="296015"/>
                  </a:cubicBezTo>
                  <a:cubicBezTo>
                    <a:pt x="189720" y="323790"/>
                    <a:pt x="172934" y="348031"/>
                    <a:pt x="148741" y="362594"/>
                  </a:cubicBezTo>
                  <a:cubicBezTo>
                    <a:pt x="117245" y="380282"/>
                    <a:pt x="80217" y="385388"/>
                    <a:pt x="45109" y="376882"/>
                  </a:cubicBezTo>
                  <a:cubicBezTo>
                    <a:pt x="23011" y="371738"/>
                    <a:pt x="14724" y="359356"/>
                    <a:pt x="7009" y="343259"/>
                  </a:cubicBezTo>
                  <a:cubicBezTo>
                    <a:pt x="9009" y="311255"/>
                    <a:pt x="21677" y="245246"/>
                    <a:pt x="16534" y="204861"/>
                  </a:cubicBezTo>
                  <a:cubicBezTo>
                    <a:pt x="11390" y="164475"/>
                    <a:pt x="2722" y="134471"/>
                    <a:pt x="436" y="101800"/>
                  </a:cubicBezTo>
                  <a:cubicBezTo>
                    <a:pt x="-1850" y="69129"/>
                    <a:pt x="4818" y="69891"/>
                    <a:pt x="21106" y="58271"/>
                  </a:cubicBezTo>
                  <a:cubicBezTo>
                    <a:pt x="30902" y="50794"/>
                    <a:pt x="41215" y="44012"/>
                    <a:pt x="51967" y="3798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4086;p48">
              <a:extLst>
                <a:ext uri="{FF2B5EF4-FFF2-40B4-BE49-F238E27FC236}">
                  <a16:creationId xmlns:a16="http://schemas.microsoft.com/office/drawing/2014/main" id="{6DB8C006-FE1E-111E-EA5B-A980BCA85694}"/>
                </a:ext>
              </a:extLst>
            </p:cNvPr>
            <p:cNvSpPr/>
            <p:nvPr/>
          </p:nvSpPr>
          <p:spPr>
            <a:xfrm>
              <a:off x="5766338" y="2480078"/>
              <a:ext cx="101029" cy="123630"/>
            </a:xfrm>
            <a:custGeom>
              <a:avLst/>
              <a:gdLst/>
              <a:ahLst/>
              <a:cxnLst/>
              <a:rect l="l" t="t" r="r" b="b"/>
              <a:pathLst>
                <a:path w="128870" h="157700" extrusionOk="0">
                  <a:moveTo>
                    <a:pt x="126208" y="57232"/>
                  </a:moveTo>
                  <a:lnTo>
                    <a:pt x="126208" y="57232"/>
                  </a:lnTo>
                  <a:cubicBezTo>
                    <a:pt x="121064" y="23704"/>
                    <a:pt x="96871" y="-1632"/>
                    <a:pt x="62390" y="82"/>
                  </a:cubicBezTo>
                  <a:cubicBezTo>
                    <a:pt x="25643" y="2454"/>
                    <a:pt x="-2228" y="34162"/>
                    <a:pt x="140" y="70910"/>
                  </a:cubicBezTo>
                  <a:cubicBezTo>
                    <a:pt x="1446" y="91170"/>
                    <a:pt x="11913" y="109734"/>
                    <a:pt x="28576" y="121335"/>
                  </a:cubicBezTo>
                  <a:cubicBezTo>
                    <a:pt x="29769" y="126384"/>
                    <a:pt x="31560" y="131279"/>
                    <a:pt x="33910" y="135909"/>
                  </a:cubicBezTo>
                  <a:cubicBezTo>
                    <a:pt x="46102" y="150196"/>
                    <a:pt x="83059" y="159054"/>
                    <a:pt x="93632" y="157530"/>
                  </a:cubicBezTo>
                  <a:cubicBezTo>
                    <a:pt x="106549" y="156387"/>
                    <a:pt x="117460" y="147481"/>
                    <a:pt x="121159" y="135051"/>
                  </a:cubicBezTo>
                  <a:cubicBezTo>
                    <a:pt x="132589" y="108953"/>
                    <a:pt x="128589" y="73806"/>
                    <a:pt x="126208" y="5723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4087;p48">
              <a:extLst>
                <a:ext uri="{FF2B5EF4-FFF2-40B4-BE49-F238E27FC236}">
                  <a16:creationId xmlns:a16="http://schemas.microsoft.com/office/drawing/2014/main" id="{F361A6ED-3D9A-6182-D0C4-29981695B797}"/>
                </a:ext>
              </a:extLst>
            </p:cNvPr>
            <p:cNvSpPr/>
            <p:nvPr/>
          </p:nvSpPr>
          <p:spPr>
            <a:xfrm>
              <a:off x="5756321" y="2469356"/>
              <a:ext cx="107271" cy="105992"/>
            </a:xfrm>
            <a:custGeom>
              <a:avLst/>
              <a:gdLst/>
              <a:ahLst/>
              <a:cxnLst/>
              <a:rect l="l" t="t" r="r" b="b"/>
              <a:pathLst>
                <a:path w="136833" h="135201" extrusionOk="0">
                  <a:moveTo>
                    <a:pt x="41354" y="135202"/>
                  </a:moveTo>
                  <a:lnTo>
                    <a:pt x="41354" y="135202"/>
                  </a:lnTo>
                  <a:lnTo>
                    <a:pt x="44497" y="105960"/>
                  </a:lnTo>
                  <a:cubicBezTo>
                    <a:pt x="44497" y="105960"/>
                    <a:pt x="20685" y="44143"/>
                    <a:pt x="77073" y="56049"/>
                  </a:cubicBezTo>
                  <a:cubicBezTo>
                    <a:pt x="114220" y="63860"/>
                    <a:pt x="123555" y="67289"/>
                    <a:pt x="134890" y="42333"/>
                  </a:cubicBezTo>
                  <a:cubicBezTo>
                    <a:pt x="146224" y="17378"/>
                    <a:pt x="106315" y="-5292"/>
                    <a:pt x="58690" y="1090"/>
                  </a:cubicBezTo>
                  <a:cubicBezTo>
                    <a:pt x="24779" y="4690"/>
                    <a:pt x="-720" y="33675"/>
                    <a:pt x="16" y="67765"/>
                  </a:cubicBezTo>
                  <a:cubicBezTo>
                    <a:pt x="1444" y="86053"/>
                    <a:pt x="6302" y="123677"/>
                    <a:pt x="41354" y="135202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4088;p48">
              <a:extLst>
                <a:ext uri="{FF2B5EF4-FFF2-40B4-BE49-F238E27FC236}">
                  <a16:creationId xmlns:a16="http://schemas.microsoft.com/office/drawing/2014/main" id="{01F956AC-2217-212A-5C08-AE2CA4BC0B89}"/>
                </a:ext>
              </a:extLst>
            </p:cNvPr>
            <p:cNvSpPr/>
            <p:nvPr/>
          </p:nvSpPr>
          <p:spPr>
            <a:xfrm>
              <a:off x="5863711" y="2588491"/>
              <a:ext cx="49358" cy="71760"/>
            </a:xfrm>
            <a:custGeom>
              <a:avLst/>
              <a:gdLst/>
              <a:ahLst/>
              <a:cxnLst/>
              <a:rect l="l" t="t" r="r" b="b"/>
              <a:pathLst>
                <a:path w="62960" h="91535" extrusionOk="0">
                  <a:moveTo>
                    <a:pt x="40195" y="91535"/>
                  </a:moveTo>
                  <a:cubicBezTo>
                    <a:pt x="48803" y="91154"/>
                    <a:pt x="56942" y="87506"/>
                    <a:pt x="62960" y="81343"/>
                  </a:cubicBezTo>
                  <a:cubicBezTo>
                    <a:pt x="61722" y="65342"/>
                    <a:pt x="41243" y="4477"/>
                    <a:pt x="0" y="0"/>
                  </a:cubicBezTo>
                  <a:cubicBezTo>
                    <a:pt x="11224" y="7830"/>
                    <a:pt x="20113" y="18564"/>
                    <a:pt x="25718" y="31051"/>
                  </a:cubicBezTo>
                  <a:cubicBezTo>
                    <a:pt x="32101" y="50806"/>
                    <a:pt x="36942" y="71028"/>
                    <a:pt x="40195" y="9153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29" name="Google Shape;4089;p48">
              <a:extLst>
                <a:ext uri="{FF2B5EF4-FFF2-40B4-BE49-F238E27FC236}">
                  <a16:creationId xmlns:a16="http://schemas.microsoft.com/office/drawing/2014/main" id="{C78323CE-5FEC-6A96-11E2-85716E476664}"/>
                </a:ext>
              </a:extLst>
            </p:cNvPr>
            <p:cNvGrpSpPr/>
            <p:nvPr/>
          </p:nvGrpSpPr>
          <p:grpSpPr>
            <a:xfrm flipH="1">
              <a:off x="5807341" y="2772678"/>
              <a:ext cx="250614" cy="190235"/>
              <a:chOff x="6621095" y="1452181"/>
              <a:chExt cx="330894" cy="250785"/>
            </a:xfrm>
          </p:grpSpPr>
          <p:sp>
            <p:nvSpPr>
              <p:cNvPr id="738" name="Google Shape;4090;p48">
                <a:extLst>
                  <a:ext uri="{FF2B5EF4-FFF2-40B4-BE49-F238E27FC236}">
                    <a16:creationId xmlns:a16="http://schemas.microsoft.com/office/drawing/2014/main" id="{34D31535-E711-0C7C-7160-32B8F1B830C6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4091;p48">
                <a:extLst>
                  <a:ext uri="{FF2B5EF4-FFF2-40B4-BE49-F238E27FC236}">
                    <a16:creationId xmlns:a16="http://schemas.microsoft.com/office/drawing/2014/main" id="{D3371517-BEC5-2AAB-821B-F29A1A704236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4092;p48">
                <a:extLst>
                  <a:ext uri="{FF2B5EF4-FFF2-40B4-BE49-F238E27FC236}">
                    <a16:creationId xmlns:a16="http://schemas.microsoft.com/office/drawing/2014/main" id="{73CA7055-B5E5-6FE4-6A51-1A3225393A0F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1" name="Google Shape;4093;p48">
                <a:extLst>
                  <a:ext uri="{FF2B5EF4-FFF2-40B4-BE49-F238E27FC236}">
                    <a16:creationId xmlns:a16="http://schemas.microsoft.com/office/drawing/2014/main" id="{18C39EBA-C7C4-327F-9538-90C042AA34FB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" name="Google Shape;4094;p48">
                <a:extLst>
                  <a:ext uri="{FF2B5EF4-FFF2-40B4-BE49-F238E27FC236}">
                    <a16:creationId xmlns:a16="http://schemas.microsoft.com/office/drawing/2014/main" id="{FD15E38B-C8D2-F114-62E4-619724474704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30" name="Google Shape;4095;p48">
              <a:extLst>
                <a:ext uri="{FF2B5EF4-FFF2-40B4-BE49-F238E27FC236}">
                  <a16:creationId xmlns:a16="http://schemas.microsoft.com/office/drawing/2014/main" id="{8A97D9AF-C1E7-42EA-3F64-F9280556A75B}"/>
                </a:ext>
              </a:extLst>
            </p:cNvPr>
            <p:cNvSpPr/>
            <p:nvPr/>
          </p:nvSpPr>
          <p:spPr>
            <a:xfrm>
              <a:off x="5717780" y="2637809"/>
              <a:ext cx="115476" cy="323981"/>
            </a:xfrm>
            <a:custGeom>
              <a:avLst/>
              <a:gdLst/>
              <a:ahLst/>
              <a:cxnLst/>
              <a:rect l="l" t="t" r="r" b="b"/>
              <a:pathLst>
                <a:path w="147299" h="413263" extrusionOk="0">
                  <a:moveTo>
                    <a:pt x="135855" y="346380"/>
                  </a:moveTo>
                  <a:cubicBezTo>
                    <a:pt x="128010" y="341189"/>
                    <a:pt x="119833" y="336503"/>
                    <a:pt x="111376" y="332378"/>
                  </a:cubicBezTo>
                  <a:cubicBezTo>
                    <a:pt x="103452" y="329902"/>
                    <a:pt x="96257" y="325520"/>
                    <a:pt x="90421" y="319615"/>
                  </a:cubicBezTo>
                  <a:cubicBezTo>
                    <a:pt x="82706" y="312090"/>
                    <a:pt x="70133" y="283705"/>
                    <a:pt x="61179" y="255988"/>
                  </a:cubicBezTo>
                  <a:cubicBezTo>
                    <a:pt x="52178" y="224727"/>
                    <a:pt x="48602" y="192161"/>
                    <a:pt x="50607" y="159690"/>
                  </a:cubicBezTo>
                  <a:cubicBezTo>
                    <a:pt x="54417" y="120828"/>
                    <a:pt x="68418" y="66440"/>
                    <a:pt x="71943" y="44057"/>
                  </a:cubicBezTo>
                  <a:cubicBezTo>
                    <a:pt x="75467" y="21673"/>
                    <a:pt x="68323" y="12719"/>
                    <a:pt x="57941" y="4528"/>
                  </a:cubicBezTo>
                  <a:cubicBezTo>
                    <a:pt x="45654" y="-4997"/>
                    <a:pt x="28794" y="-901"/>
                    <a:pt x="19841" y="30436"/>
                  </a:cubicBezTo>
                  <a:cubicBezTo>
                    <a:pt x="8316" y="73822"/>
                    <a:pt x="1670" y="118352"/>
                    <a:pt x="29" y="163214"/>
                  </a:cubicBezTo>
                  <a:cubicBezTo>
                    <a:pt x="-431" y="196476"/>
                    <a:pt x="4590" y="229594"/>
                    <a:pt x="14888" y="261227"/>
                  </a:cubicBezTo>
                  <a:cubicBezTo>
                    <a:pt x="24235" y="288316"/>
                    <a:pt x="36803" y="314186"/>
                    <a:pt x="52321" y="338284"/>
                  </a:cubicBezTo>
                  <a:cubicBezTo>
                    <a:pt x="56607" y="345523"/>
                    <a:pt x="58036" y="351904"/>
                    <a:pt x="64513" y="366859"/>
                  </a:cubicBezTo>
                  <a:cubicBezTo>
                    <a:pt x="70828" y="381680"/>
                    <a:pt x="80631" y="394748"/>
                    <a:pt x="93088" y="404959"/>
                  </a:cubicBezTo>
                  <a:cubicBezTo>
                    <a:pt x="104042" y="412865"/>
                    <a:pt x="109281" y="414484"/>
                    <a:pt x="112138" y="412484"/>
                  </a:cubicBezTo>
                  <a:cubicBezTo>
                    <a:pt x="114996" y="410483"/>
                    <a:pt x="114710" y="407054"/>
                    <a:pt x="110138" y="402959"/>
                  </a:cubicBezTo>
                  <a:cubicBezTo>
                    <a:pt x="102321" y="396910"/>
                    <a:pt x="95671" y="389481"/>
                    <a:pt x="90516" y="381051"/>
                  </a:cubicBezTo>
                  <a:cubicBezTo>
                    <a:pt x="90516" y="381051"/>
                    <a:pt x="100041" y="390576"/>
                    <a:pt x="106423" y="395910"/>
                  </a:cubicBezTo>
                  <a:cubicBezTo>
                    <a:pt x="111985" y="400596"/>
                    <a:pt x="118133" y="404530"/>
                    <a:pt x="124711" y="407626"/>
                  </a:cubicBezTo>
                  <a:cubicBezTo>
                    <a:pt x="131188" y="410483"/>
                    <a:pt x="140046" y="405054"/>
                    <a:pt x="135474" y="400673"/>
                  </a:cubicBezTo>
                  <a:cubicBezTo>
                    <a:pt x="130903" y="396291"/>
                    <a:pt x="125949" y="394291"/>
                    <a:pt x="117186" y="386290"/>
                  </a:cubicBezTo>
                  <a:cubicBezTo>
                    <a:pt x="112272" y="382147"/>
                    <a:pt x="107888" y="377412"/>
                    <a:pt x="104137" y="372193"/>
                  </a:cubicBezTo>
                  <a:cubicBezTo>
                    <a:pt x="110508" y="377022"/>
                    <a:pt x="117261" y="381318"/>
                    <a:pt x="124330" y="385052"/>
                  </a:cubicBezTo>
                  <a:cubicBezTo>
                    <a:pt x="129883" y="388462"/>
                    <a:pt x="136294" y="390214"/>
                    <a:pt x="142809" y="390100"/>
                  </a:cubicBezTo>
                  <a:cubicBezTo>
                    <a:pt x="146238" y="390100"/>
                    <a:pt x="150333" y="385242"/>
                    <a:pt x="143952" y="380575"/>
                  </a:cubicBezTo>
                  <a:cubicBezTo>
                    <a:pt x="135271" y="376012"/>
                    <a:pt x="127152" y="370450"/>
                    <a:pt x="119758" y="364001"/>
                  </a:cubicBezTo>
                  <a:cubicBezTo>
                    <a:pt x="112710" y="357048"/>
                    <a:pt x="108709" y="351143"/>
                    <a:pt x="110233" y="351047"/>
                  </a:cubicBezTo>
                  <a:cubicBezTo>
                    <a:pt x="111757" y="350952"/>
                    <a:pt x="116043" y="355238"/>
                    <a:pt x="124235" y="357810"/>
                  </a:cubicBezTo>
                  <a:cubicBezTo>
                    <a:pt x="132427" y="360382"/>
                    <a:pt x="141285" y="357810"/>
                    <a:pt x="142332" y="353619"/>
                  </a:cubicBezTo>
                  <a:cubicBezTo>
                    <a:pt x="143380" y="349428"/>
                    <a:pt x="143571" y="350190"/>
                    <a:pt x="135855" y="34638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4096;p48">
              <a:extLst>
                <a:ext uri="{FF2B5EF4-FFF2-40B4-BE49-F238E27FC236}">
                  <a16:creationId xmlns:a16="http://schemas.microsoft.com/office/drawing/2014/main" id="{C4A2BBD6-0B29-AB00-E4D7-46799717EE70}"/>
                </a:ext>
              </a:extLst>
            </p:cNvPr>
            <p:cNvSpPr/>
            <p:nvPr/>
          </p:nvSpPr>
          <p:spPr>
            <a:xfrm>
              <a:off x="5713098" y="2634697"/>
              <a:ext cx="66532" cy="90412"/>
            </a:xfrm>
            <a:custGeom>
              <a:avLst/>
              <a:gdLst/>
              <a:ahLst/>
              <a:cxnLst/>
              <a:rect l="l" t="t" r="r" b="b"/>
              <a:pathLst>
                <a:path w="84867" h="115327" extrusionOk="0">
                  <a:moveTo>
                    <a:pt x="0" y="91937"/>
                  </a:moveTo>
                  <a:cubicBezTo>
                    <a:pt x="0" y="91937"/>
                    <a:pt x="30766" y="122512"/>
                    <a:pt x="67151" y="113749"/>
                  </a:cubicBezTo>
                  <a:cubicBezTo>
                    <a:pt x="72390" y="110225"/>
                    <a:pt x="84868" y="38692"/>
                    <a:pt x="84868" y="38692"/>
                  </a:cubicBezTo>
                  <a:cubicBezTo>
                    <a:pt x="84868" y="38692"/>
                    <a:pt x="84868" y="-1027"/>
                    <a:pt x="54483" y="20"/>
                  </a:cubicBezTo>
                  <a:cubicBezTo>
                    <a:pt x="24098" y="1068"/>
                    <a:pt x="0" y="91937"/>
                    <a:pt x="0" y="919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2" name="Google Shape;4097;p48">
              <a:extLst>
                <a:ext uri="{FF2B5EF4-FFF2-40B4-BE49-F238E27FC236}">
                  <a16:creationId xmlns:a16="http://schemas.microsoft.com/office/drawing/2014/main" id="{9B52C20D-C3C1-6BDE-B710-9296DA331024}"/>
                </a:ext>
              </a:extLst>
            </p:cNvPr>
            <p:cNvGrpSpPr/>
            <p:nvPr/>
          </p:nvGrpSpPr>
          <p:grpSpPr>
            <a:xfrm>
              <a:off x="7329009" y="1004628"/>
              <a:ext cx="250614" cy="190235"/>
              <a:chOff x="6621095" y="1452181"/>
              <a:chExt cx="330894" cy="250785"/>
            </a:xfrm>
          </p:grpSpPr>
          <p:sp>
            <p:nvSpPr>
              <p:cNvPr id="733" name="Google Shape;4098;p48">
                <a:extLst>
                  <a:ext uri="{FF2B5EF4-FFF2-40B4-BE49-F238E27FC236}">
                    <a16:creationId xmlns:a16="http://schemas.microsoft.com/office/drawing/2014/main" id="{11AB81B1-D439-0F43-0516-4A6638D2898D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4099;p48">
                <a:extLst>
                  <a:ext uri="{FF2B5EF4-FFF2-40B4-BE49-F238E27FC236}">
                    <a16:creationId xmlns:a16="http://schemas.microsoft.com/office/drawing/2014/main" id="{374D21D8-58DC-9A4F-C3AE-865C41D72624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4100;p48">
                <a:extLst>
                  <a:ext uri="{FF2B5EF4-FFF2-40B4-BE49-F238E27FC236}">
                    <a16:creationId xmlns:a16="http://schemas.microsoft.com/office/drawing/2014/main" id="{69C24B72-D013-3B63-6804-25D0FABD6026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4101;p48">
                <a:extLst>
                  <a:ext uri="{FF2B5EF4-FFF2-40B4-BE49-F238E27FC236}">
                    <a16:creationId xmlns:a16="http://schemas.microsoft.com/office/drawing/2014/main" id="{9C084E64-BB11-3387-F9A7-2AE1B57818EE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4102;p48">
                <a:extLst>
                  <a:ext uri="{FF2B5EF4-FFF2-40B4-BE49-F238E27FC236}">
                    <a16:creationId xmlns:a16="http://schemas.microsoft.com/office/drawing/2014/main" id="{E947E566-A14C-E87D-FF17-CB4D0F69D982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34863817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2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Testing plan</a:t>
            </a:r>
            <a:endParaRPr dirty="0"/>
          </a:p>
        </p:txBody>
      </p:sp>
      <p:sp>
        <p:nvSpPr>
          <p:cNvPr id="1735" name="Google Shape;1735;p29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The system will generate:</a:t>
            </a:r>
          </a:p>
          <a:p>
            <a:pPr marL="285750" indent="-285750"/>
            <a:r>
              <a:rPr lang="en-US" dirty="0"/>
              <a:t>Textual explanations and visualizations</a:t>
            </a:r>
          </a:p>
          <a:p>
            <a:pPr marL="285750" indent="-285750"/>
            <a:r>
              <a:rPr lang="en-US" dirty="0"/>
              <a:t>SHAP explanations</a:t>
            </a:r>
          </a:p>
          <a:p>
            <a:pPr marL="285750" indent="-285750"/>
            <a:r>
              <a:rPr lang="en-US" dirty="0"/>
              <a:t>LIME explanations</a:t>
            </a:r>
          </a:p>
          <a:p>
            <a:pPr marL="285750" indent="-285750"/>
            <a:r>
              <a:rPr lang="en-US" dirty="0"/>
              <a:t>CARLA </a:t>
            </a:r>
            <a:r>
              <a:rPr lang="en-US" dirty="0" err="1"/>
              <a:t>explainations</a:t>
            </a: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736" name="Google Shape;1736;p29"/>
          <p:cNvSpPr txBox="1">
            <a:spLocks noGrp="1"/>
          </p:cNvSpPr>
          <p:nvPr>
            <p:ph type="body" idx="2"/>
          </p:nvPr>
        </p:nvSpPr>
        <p:spPr>
          <a:xfrm>
            <a:off x="3290250" y="2071053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Data preprocessing code: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 dirty="0"/>
              <a:t>Rank multiple CVs by match percentage for a single job description.</a:t>
            </a:r>
          </a:p>
        </p:txBody>
      </p:sp>
      <p:sp>
        <p:nvSpPr>
          <p:cNvPr id="1738" name="Google Shape;1738;p2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71A7C191-1DE3-C4B9-2637-FD9F5B4D0D85}"/>
              </a:ext>
            </a:extLst>
          </p:cNvPr>
          <p:cNvSpPr txBox="1"/>
          <p:nvPr/>
        </p:nvSpPr>
        <p:spPr>
          <a:xfrm>
            <a:off x="5649273" y="1218528"/>
            <a:ext cx="58360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20000" dirty="0"/>
              <a:t>🔬</a:t>
            </a:r>
          </a:p>
        </p:txBody>
      </p:sp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>
          <a:extLst>
            <a:ext uri="{FF2B5EF4-FFF2-40B4-BE49-F238E27FC236}">
              <a16:creationId xmlns:a16="http://schemas.microsoft.com/office/drawing/2014/main" id="{94618177-2D9B-C488-4028-3BCE6530E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29">
            <a:extLst>
              <a:ext uri="{FF2B5EF4-FFF2-40B4-BE49-F238E27FC236}">
                <a16:creationId xmlns:a16="http://schemas.microsoft.com/office/drawing/2014/main" id="{E3880AD9-7A5F-7A85-92CB-28823F3EB9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evaluation</a:t>
            </a:r>
            <a:endParaRPr dirty="0"/>
          </a:p>
        </p:txBody>
      </p:sp>
      <p:sp>
        <p:nvSpPr>
          <p:cNvPr id="1735" name="Google Shape;1735;p29">
            <a:extLst>
              <a:ext uri="{FF2B5EF4-FFF2-40B4-BE49-F238E27FC236}">
                <a16:creationId xmlns:a16="http://schemas.microsoft.com/office/drawing/2014/main" id="{FBF3650A-D93F-4164-D316-0F64F72D46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4878524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/>
            <a:r>
              <a:rPr lang="en-US" dirty="0"/>
              <a:t>Test system with students and HR experts.</a:t>
            </a:r>
          </a:p>
          <a:p>
            <a:pPr marL="285750" indent="-285750"/>
            <a:r>
              <a:rPr lang="en-US" dirty="0"/>
              <a:t>Assess clarity and usability of explanations.</a:t>
            </a:r>
          </a:p>
          <a:p>
            <a:pPr marL="285750" indent="-285750"/>
            <a:r>
              <a:rPr lang="en-US" dirty="0"/>
              <a:t>Ensure alignment with HR recruitment criteria.</a:t>
            </a:r>
          </a:p>
        </p:txBody>
      </p:sp>
      <p:sp>
        <p:nvSpPr>
          <p:cNvPr id="1738" name="Google Shape;1738;p29">
            <a:extLst>
              <a:ext uri="{FF2B5EF4-FFF2-40B4-BE49-F238E27FC236}">
                <a16:creationId xmlns:a16="http://schemas.microsoft.com/office/drawing/2014/main" id="{389F1F62-EA3C-F930-78D9-851763CA2A5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2" name="Google Shape;520;p16">
            <a:extLst>
              <a:ext uri="{FF2B5EF4-FFF2-40B4-BE49-F238E27FC236}">
                <a16:creationId xmlns:a16="http://schemas.microsoft.com/office/drawing/2014/main" id="{8C33EA8A-3554-F0D9-88F1-57687AC2C106}"/>
              </a:ext>
            </a:extLst>
          </p:cNvPr>
          <p:cNvGrpSpPr/>
          <p:nvPr/>
        </p:nvGrpSpPr>
        <p:grpSpPr>
          <a:xfrm>
            <a:off x="6230973" y="930400"/>
            <a:ext cx="2318495" cy="3612478"/>
            <a:chOff x="6661328" y="2103554"/>
            <a:chExt cx="850574" cy="1325339"/>
          </a:xfrm>
        </p:grpSpPr>
        <p:sp>
          <p:nvSpPr>
            <p:cNvPr id="3" name="Google Shape;521;p16">
              <a:extLst>
                <a:ext uri="{FF2B5EF4-FFF2-40B4-BE49-F238E27FC236}">
                  <a16:creationId xmlns:a16="http://schemas.microsoft.com/office/drawing/2014/main" id="{BCDD87BC-9920-2B9B-493B-ED7313AF29FB}"/>
                </a:ext>
              </a:extLst>
            </p:cNvPr>
            <p:cNvSpPr/>
            <p:nvPr/>
          </p:nvSpPr>
          <p:spPr>
            <a:xfrm>
              <a:off x="7216759" y="3070053"/>
              <a:ext cx="247057" cy="142875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522;p16">
              <a:extLst>
                <a:ext uri="{FF2B5EF4-FFF2-40B4-BE49-F238E27FC236}">
                  <a16:creationId xmlns:a16="http://schemas.microsoft.com/office/drawing/2014/main" id="{B74A2BA2-1DAA-BEF7-2EC8-266152C74FBC}"/>
                </a:ext>
              </a:extLst>
            </p:cNvPr>
            <p:cNvSpPr/>
            <p:nvPr/>
          </p:nvSpPr>
          <p:spPr>
            <a:xfrm>
              <a:off x="7342016" y="3123138"/>
              <a:ext cx="71660" cy="55453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523;p16">
              <a:extLst>
                <a:ext uri="{FF2B5EF4-FFF2-40B4-BE49-F238E27FC236}">
                  <a16:creationId xmlns:a16="http://schemas.microsoft.com/office/drawing/2014/main" id="{E8A02128-6F3F-8A89-3EDD-FFB8DB9E6C38}"/>
                </a:ext>
              </a:extLst>
            </p:cNvPr>
            <p:cNvSpPr/>
            <p:nvPr/>
          </p:nvSpPr>
          <p:spPr>
            <a:xfrm>
              <a:off x="7342406" y="3141358"/>
              <a:ext cx="71304" cy="37263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524;p16">
              <a:extLst>
                <a:ext uri="{FF2B5EF4-FFF2-40B4-BE49-F238E27FC236}">
                  <a16:creationId xmlns:a16="http://schemas.microsoft.com/office/drawing/2014/main" id="{08EE699F-9699-C338-C5B4-7D133F893D18}"/>
                </a:ext>
              </a:extLst>
            </p:cNvPr>
            <p:cNvSpPr/>
            <p:nvPr/>
          </p:nvSpPr>
          <p:spPr>
            <a:xfrm>
              <a:off x="7268719" y="3095364"/>
              <a:ext cx="71613" cy="53417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525;p16">
              <a:extLst>
                <a:ext uri="{FF2B5EF4-FFF2-40B4-BE49-F238E27FC236}">
                  <a16:creationId xmlns:a16="http://schemas.microsoft.com/office/drawing/2014/main" id="{68016859-D7F5-A66F-358D-58034F3A9DB9}"/>
                </a:ext>
              </a:extLst>
            </p:cNvPr>
            <p:cNvSpPr/>
            <p:nvPr/>
          </p:nvSpPr>
          <p:spPr>
            <a:xfrm>
              <a:off x="7268869" y="3112444"/>
              <a:ext cx="71304" cy="37267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526;p16">
              <a:extLst>
                <a:ext uri="{FF2B5EF4-FFF2-40B4-BE49-F238E27FC236}">
                  <a16:creationId xmlns:a16="http://schemas.microsoft.com/office/drawing/2014/main" id="{FD095272-41ED-D21F-2FA6-A325756F907D}"/>
                </a:ext>
              </a:extLst>
            </p:cNvPr>
            <p:cNvSpPr/>
            <p:nvPr/>
          </p:nvSpPr>
          <p:spPr>
            <a:xfrm>
              <a:off x="7286737" y="2775175"/>
              <a:ext cx="123184" cy="35382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527;p16">
              <a:extLst>
                <a:ext uri="{FF2B5EF4-FFF2-40B4-BE49-F238E27FC236}">
                  <a16:creationId xmlns:a16="http://schemas.microsoft.com/office/drawing/2014/main" id="{590DF1F3-75A9-A8F4-D265-0C455FD453B6}"/>
                </a:ext>
              </a:extLst>
            </p:cNvPr>
            <p:cNvSpPr/>
            <p:nvPr/>
          </p:nvSpPr>
          <p:spPr>
            <a:xfrm>
              <a:off x="7314533" y="2554952"/>
              <a:ext cx="78868" cy="76871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528;p16">
              <a:extLst>
                <a:ext uri="{FF2B5EF4-FFF2-40B4-BE49-F238E27FC236}">
                  <a16:creationId xmlns:a16="http://schemas.microsoft.com/office/drawing/2014/main" id="{C2BA209E-F86F-2DA8-0DA9-E7E9B0817C12}"/>
                </a:ext>
              </a:extLst>
            </p:cNvPr>
            <p:cNvSpPr/>
            <p:nvPr/>
          </p:nvSpPr>
          <p:spPr>
            <a:xfrm>
              <a:off x="7190170" y="2579409"/>
              <a:ext cx="118999" cy="169986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529;p16">
              <a:extLst>
                <a:ext uri="{FF2B5EF4-FFF2-40B4-BE49-F238E27FC236}">
                  <a16:creationId xmlns:a16="http://schemas.microsoft.com/office/drawing/2014/main" id="{B42E13C4-912D-B0A6-279C-4FF4CB1E4E1A}"/>
                </a:ext>
              </a:extLst>
            </p:cNvPr>
            <p:cNvSpPr/>
            <p:nvPr/>
          </p:nvSpPr>
          <p:spPr>
            <a:xfrm>
              <a:off x="7180686" y="2720915"/>
              <a:ext cx="56790" cy="37169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530;p16">
              <a:extLst>
                <a:ext uri="{FF2B5EF4-FFF2-40B4-BE49-F238E27FC236}">
                  <a16:creationId xmlns:a16="http://schemas.microsoft.com/office/drawing/2014/main" id="{1CA2C165-653C-EF60-D5CE-A23AEE75752E}"/>
                </a:ext>
              </a:extLst>
            </p:cNvPr>
            <p:cNvSpPr/>
            <p:nvPr/>
          </p:nvSpPr>
          <p:spPr>
            <a:xfrm>
              <a:off x="7182331" y="2728860"/>
              <a:ext cx="37082" cy="30910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531;p16">
              <a:extLst>
                <a:ext uri="{FF2B5EF4-FFF2-40B4-BE49-F238E27FC236}">
                  <a16:creationId xmlns:a16="http://schemas.microsoft.com/office/drawing/2014/main" id="{C21B0F49-D700-5FAB-1816-9FE892FA9923}"/>
                </a:ext>
              </a:extLst>
            </p:cNvPr>
            <p:cNvSpPr/>
            <p:nvPr/>
          </p:nvSpPr>
          <p:spPr>
            <a:xfrm>
              <a:off x="7286654" y="2565698"/>
              <a:ext cx="128280" cy="258276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532;p16">
              <a:extLst>
                <a:ext uri="{FF2B5EF4-FFF2-40B4-BE49-F238E27FC236}">
                  <a16:creationId xmlns:a16="http://schemas.microsoft.com/office/drawing/2014/main" id="{03516581-F8ED-AEA9-FBFF-E3CD9FFE323D}"/>
                </a:ext>
              </a:extLst>
            </p:cNvPr>
            <p:cNvSpPr/>
            <p:nvPr/>
          </p:nvSpPr>
          <p:spPr>
            <a:xfrm>
              <a:off x="7391109" y="2618517"/>
              <a:ext cx="49710" cy="228160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533;p16">
              <a:extLst>
                <a:ext uri="{FF2B5EF4-FFF2-40B4-BE49-F238E27FC236}">
                  <a16:creationId xmlns:a16="http://schemas.microsoft.com/office/drawing/2014/main" id="{C373183C-A5A4-CE44-5806-95A976F9BC30}"/>
                </a:ext>
              </a:extLst>
            </p:cNvPr>
            <p:cNvSpPr/>
            <p:nvPr/>
          </p:nvSpPr>
          <p:spPr>
            <a:xfrm>
              <a:off x="7311279" y="2475275"/>
              <a:ext cx="85098" cy="10381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534;p16">
              <a:extLst>
                <a:ext uri="{FF2B5EF4-FFF2-40B4-BE49-F238E27FC236}">
                  <a16:creationId xmlns:a16="http://schemas.microsoft.com/office/drawing/2014/main" id="{90F7E5C6-6D55-6722-283C-014C97622F2A}"/>
                </a:ext>
              </a:extLst>
            </p:cNvPr>
            <p:cNvSpPr/>
            <p:nvPr/>
          </p:nvSpPr>
          <p:spPr>
            <a:xfrm>
              <a:off x="7314515" y="2466234"/>
              <a:ext cx="89964" cy="88884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535;p16">
              <a:extLst>
                <a:ext uri="{FF2B5EF4-FFF2-40B4-BE49-F238E27FC236}">
                  <a16:creationId xmlns:a16="http://schemas.microsoft.com/office/drawing/2014/main" id="{0678F8E7-9834-4469-052D-7697E89F76F6}"/>
                </a:ext>
              </a:extLst>
            </p:cNvPr>
            <p:cNvSpPr/>
            <p:nvPr/>
          </p:nvSpPr>
          <p:spPr>
            <a:xfrm>
              <a:off x="7384763" y="2604603"/>
              <a:ext cx="55737" cy="75876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536;p16">
              <a:extLst>
                <a:ext uri="{FF2B5EF4-FFF2-40B4-BE49-F238E27FC236}">
                  <a16:creationId xmlns:a16="http://schemas.microsoft.com/office/drawing/2014/main" id="{DF4C6C8B-C23D-CE37-15C1-65037E71C251}"/>
                </a:ext>
              </a:extLst>
            </p:cNvPr>
            <p:cNvSpPr/>
            <p:nvPr/>
          </p:nvSpPr>
          <p:spPr>
            <a:xfrm>
              <a:off x="7269438" y="2565933"/>
              <a:ext cx="45289" cy="73030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537;p16">
              <a:extLst>
                <a:ext uri="{FF2B5EF4-FFF2-40B4-BE49-F238E27FC236}">
                  <a16:creationId xmlns:a16="http://schemas.microsoft.com/office/drawing/2014/main" id="{79F90EFD-1903-238C-8091-840A43F4B4AE}"/>
                </a:ext>
              </a:extLst>
            </p:cNvPr>
            <p:cNvSpPr/>
            <p:nvPr/>
          </p:nvSpPr>
          <p:spPr>
            <a:xfrm>
              <a:off x="6661328" y="3286571"/>
              <a:ext cx="246169" cy="142323"/>
            </a:xfrm>
            <a:custGeom>
              <a:avLst/>
              <a:gdLst/>
              <a:ahLst/>
              <a:cxnLst/>
              <a:rect l="l" t="t" r="r" b="b"/>
              <a:pathLst>
                <a:path w="657677" h="380237" extrusionOk="0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538;p16">
              <a:extLst>
                <a:ext uri="{FF2B5EF4-FFF2-40B4-BE49-F238E27FC236}">
                  <a16:creationId xmlns:a16="http://schemas.microsoft.com/office/drawing/2014/main" id="{A59729F9-165A-1158-00F6-7CDB2C94EF81}"/>
                </a:ext>
              </a:extLst>
            </p:cNvPr>
            <p:cNvSpPr/>
            <p:nvPr/>
          </p:nvSpPr>
          <p:spPr>
            <a:xfrm>
              <a:off x="6681151" y="2824698"/>
              <a:ext cx="58982" cy="128668"/>
            </a:xfrm>
            <a:custGeom>
              <a:avLst/>
              <a:gdLst/>
              <a:ahLst/>
              <a:cxnLst/>
              <a:rect l="l" t="t" r="r" b="b"/>
              <a:pathLst>
                <a:path w="157580" h="343757" extrusionOk="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539;p16">
              <a:extLst>
                <a:ext uri="{FF2B5EF4-FFF2-40B4-BE49-F238E27FC236}">
                  <a16:creationId xmlns:a16="http://schemas.microsoft.com/office/drawing/2014/main" id="{20AAC3FF-4017-FD96-EE55-AFC8BBFE327E}"/>
                </a:ext>
              </a:extLst>
            </p:cNvPr>
            <p:cNvSpPr/>
            <p:nvPr/>
          </p:nvSpPr>
          <p:spPr>
            <a:xfrm>
              <a:off x="6689412" y="2771791"/>
              <a:ext cx="42428" cy="81725"/>
            </a:xfrm>
            <a:custGeom>
              <a:avLst/>
              <a:gdLst/>
              <a:ahLst/>
              <a:cxnLst/>
              <a:rect l="l" t="t" r="r" b="b"/>
              <a:pathLst>
                <a:path w="113353" h="218341" extrusionOk="0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540;p16">
              <a:extLst>
                <a:ext uri="{FF2B5EF4-FFF2-40B4-BE49-F238E27FC236}">
                  <a16:creationId xmlns:a16="http://schemas.microsoft.com/office/drawing/2014/main" id="{30F6B41F-5D9A-9661-8BD2-F02CF96481E4}"/>
                </a:ext>
              </a:extLst>
            </p:cNvPr>
            <p:cNvSpPr/>
            <p:nvPr/>
          </p:nvSpPr>
          <p:spPr>
            <a:xfrm>
              <a:off x="6782889" y="3337575"/>
              <a:ext cx="91454" cy="51556"/>
            </a:xfrm>
            <a:custGeom>
              <a:avLst/>
              <a:gdLst/>
              <a:ahLst/>
              <a:cxnLst/>
              <a:rect l="l" t="t" r="r" b="b"/>
              <a:pathLst>
                <a:path w="244333" h="137739" extrusionOk="0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541;p16">
              <a:extLst>
                <a:ext uri="{FF2B5EF4-FFF2-40B4-BE49-F238E27FC236}">
                  <a16:creationId xmlns:a16="http://schemas.microsoft.com/office/drawing/2014/main" id="{5083D736-BAD8-8ED3-0213-A6D1CE91F3F4}"/>
                </a:ext>
              </a:extLst>
            </p:cNvPr>
            <p:cNvSpPr/>
            <p:nvPr/>
          </p:nvSpPr>
          <p:spPr>
            <a:xfrm>
              <a:off x="6784412" y="3346110"/>
              <a:ext cx="89915" cy="43199"/>
            </a:xfrm>
            <a:custGeom>
              <a:avLst/>
              <a:gdLst/>
              <a:ahLst/>
              <a:cxnLst/>
              <a:rect l="l" t="t" r="r" b="b"/>
              <a:pathLst>
                <a:path w="240222" h="115414" extrusionOk="0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542;p16">
              <a:extLst>
                <a:ext uri="{FF2B5EF4-FFF2-40B4-BE49-F238E27FC236}">
                  <a16:creationId xmlns:a16="http://schemas.microsoft.com/office/drawing/2014/main" id="{FF814C4E-C21C-A5F1-C787-5FBA9CD1003A}"/>
                </a:ext>
              </a:extLst>
            </p:cNvPr>
            <p:cNvSpPr/>
            <p:nvPr/>
          </p:nvSpPr>
          <p:spPr>
            <a:xfrm>
              <a:off x="6715968" y="3307485"/>
              <a:ext cx="91493" cy="51556"/>
            </a:xfrm>
            <a:custGeom>
              <a:avLst/>
              <a:gdLst/>
              <a:ahLst/>
              <a:cxnLst/>
              <a:rect l="l" t="t" r="r" b="b"/>
              <a:pathLst>
                <a:path w="244438" h="137739" extrusionOk="0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543;p16">
              <a:extLst>
                <a:ext uri="{FF2B5EF4-FFF2-40B4-BE49-F238E27FC236}">
                  <a16:creationId xmlns:a16="http://schemas.microsoft.com/office/drawing/2014/main" id="{77D606FD-90F7-294E-7488-6E758299BFC4}"/>
                </a:ext>
              </a:extLst>
            </p:cNvPr>
            <p:cNvSpPr/>
            <p:nvPr/>
          </p:nvSpPr>
          <p:spPr>
            <a:xfrm>
              <a:off x="6717638" y="3316019"/>
              <a:ext cx="89951" cy="43199"/>
            </a:xfrm>
            <a:custGeom>
              <a:avLst/>
              <a:gdLst/>
              <a:ahLst/>
              <a:cxnLst/>
              <a:rect l="l" t="t" r="r" b="b"/>
              <a:pathLst>
                <a:path w="240317" h="115414" extrusionOk="0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544;p16">
              <a:extLst>
                <a:ext uri="{FF2B5EF4-FFF2-40B4-BE49-F238E27FC236}">
                  <a16:creationId xmlns:a16="http://schemas.microsoft.com/office/drawing/2014/main" id="{2F79004C-21BC-C557-E564-21FEF436E6ED}"/>
                </a:ext>
              </a:extLst>
            </p:cNvPr>
            <p:cNvSpPr/>
            <p:nvPr/>
          </p:nvSpPr>
          <p:spPr>
            <a:xfrm>
              <a:off x="6715994" y="2973759"/>
              <a:ext cx="133983" cy="378277"/>
            </a:xfrm>
            <a:custGeom>
              <a:avLst/>
              <a:gdLst/>
              <a:ahLst/>
              <a:cxnLst/>
              <a:rect l="l" t="t" r="r" b="b"/>
              <a:pathLst>
                <a:path w="357956" h="1010624" extrusionOk="0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545;p16">
              <a:extLst>
                <a:ext uri="{FF2B5EF4-FFF2-40B4-BE49-F238E27FC236}">
                  <a16:creationId xmlns:a16="http://schemas.microsoft.com/office/drawing/2014/main" id="{70FCD939-C11F-B859-CB07-241EBF6CD838}"/>
                </a:ext>
              </a:extLst>
            </p:cNvPr>
            <p:cNvSpPr/>
            <p:nvPr/>
          </p:nvSpPr>
          <p:spPr>
            <a:xfrm>
              <a:off x="6733197" y="2663396"/>
              <a:ext cx="97219" cy="155678"/>
            </a:xfrm>
            <a:custGeom>
              <a:avLst/>
              <a:gdLst/>
              <a:ahLst/>
              <a:cxnLst/>
              <a:rect l="l" t="t" r="r" b="b"/>
              <a:pathLst>
                <a:path w="259735" h="415919" extrusionOk="0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546;p16">
              <a:extLst>
                <a:ext uri="{FF2B5EF4-FFF2-40B4-BE49-F238E27FC236}">
                  <a16:creationId xmlns:a16="http://schemas.microsoft.com/office/drawing/2014/main" id="{FBF96894-3941-B744-9D2F-75FEFD619E4F}"/>
                </a:ext>
              </a:extLst>
            </p:cNvPr>
            <p:cNvSpPr/>
            <p:nvPr/>
          </p:nvSpPr>
          <p:spPr>
            <a:xfrm>
              <a:off x="6701449" y="2773633"/>
              <a:ext cx="149347" cy="247668"/>
            </a:xfrm>
            <a:custGeom>
              <a:avLst/>
              <a:gdLst/>
              <a:ahLst/>
              <a:cxnLst/>
              <a:rect l="l" t="t" r="r" b="b"/>
              <a:pathLst>
                <a:path w="399004" h="661684" extrusionOk="0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547;p16">
              <a:extLst>
                <a:ext uri="{FF2B5EF4-FFF2-40B4-BE49-F238E27FC236}">
                  <a16:creationId xmlns:a16="http://schemas.microsoft.com/office/drawing/2014/main" id="{AFD4CF39-0C9D-6171-1BFD-2B7A4412CA50}"/>
                </a:ext>
              </a:extLst>
            </p:cNvPr>
            <p:cNvSpPr/>
            <p:nvPr/>
          </p:nvSpPr>
          <p:spPr>
            <a:xfrm>
              <a:off x="6807278" y="2804619"/>
              <a:ext cx="188299" cy="147777"/>
            </a:xfrm>
            <a:custGeom>
              <a:avLst/>
              <a:gdLst/>
              <a:ahLst/>
              <a:cxnLst/>
              <a:rect l="l" t="t" r="r" b="b"/>
              <a:pathLst>
                <a:path w="503069" h="394810" extrusionOk="0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548;p16">
              <a:extLst>
                <a:ext uri="{FF2B5EF4-FFF2-40B4-BE49-F238E27FC236}">
                  <a16:creationId xmlns:a16="http://schemas.microsoft.com/office/drawing/2014/main" id="{C4E9D3C6-0D74-FA53-A414-7DE0D3C1FEE9}"/>
                </a:ext>
              </a:extLst>
            </p:cNvPr>
            <p:cNvSpPr/>
            <p:nvPr/>
          </p:nvSpPr>
          <p:spPr>
            <a:xfrm>
              <a:off x="6800502" y="2801416"/>
              <a:ext cx="57697" cy="84545"/>
            </a:xfrm>
            <a:custGeom>
              <a:avLst/>
              <a:gdLst/>
              <a:ahLst/>
              <a:cxnLst/>
              <a:rect l="l" t="t" r="r" b="b"/>
              <a:pathLst>
                <a:path w="154147" h="225876" extrusionOk="0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549;p16">
              <a:extLst>
                <a:ext uri="{FF2B5EF4-FFF2-40B4-BE49-F238E27FC236}">
                  <a16:creationId xmlns:a16="http://schemas.microsoft.com/office/drawing/2014/main" id="{CDE43157-F65A-C7AE-9EC9-84270306A23F}"/>
                </a:ext>
              </a:extLst>
            </p:cNvPr>
            <p:cNvSpPr/>
            <p:nvPr/>
          </p:nvSpPr>
          <p:spPr>
            <a:xfrm>
              <a:off x="6736209" y="2656556"/>
              <a:ext cx="94148" cy="104017"/>
            </a:xfrm>
            <a:custGeom>
              <a:avLst/>
              <a:gdLst/>
              <a:ahLst/>
              <a:cxnLst/>
              <a:rect l="l" t="t" r="r" b="b"/>
              <a:pathLst>
                <a:path w="251532" h="277898" extrusionOk="0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550;p16">
              <a:extLst>
                <a:ext uri="{FF2B5EF4-FFF2-40B4-BE49-F238E27FC236}">
                  <a16:creationId xmlns:a16="http://schemas.microsoft.com/office/drawing/2014/main" id="{AEA1790A-AAAF-0AD0-9B66-378CFDF53300}"/>
                </a:ext>
              </a:extLst>
            </p:cNvPr>
            <p:cNvSpPr/>
            <p:nvPr/>
          </p:nvSpPr>
          <p:spPr>
            <a:xfrm>
              <a:off x="6938621" y="2869615"/>
              <a:ext cx="28491" cy="25068"/>
            </a:xfrm>
            <a:custGeom>
              <a:avLst/>
              <a:gdLst/>
              <a:ahLst/>
              <a:cxnLst/>
              <a:rect l="l" t="t" r="r" b="b"/>
              <a:pathLst>
                <a:path w="76119" h="66973" extrusionOk="0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" name="Google Shape;551;p16">
              <a:extLst>
                <a:ext uri="{FF2B5EF4-FFF2-40B4-BE49-F238E27FC236}">
                  <a16:creationId xmlns:a16="http://schemas.microsoft.com/office/drawing/2014/main" id="{9795889C-68DF-33DC-C526-A7A0E3F4959C}"/>
                </a:ext>
              </a:extLst>
            </p:cNvPr>
            <p:cNvGrpSpPr/>
            <p:nvPr/>
          </p:nvGrpSpPr>
          <p:grpSpPr>
            <a:xfrm>
              <a:off x="6930455" y="2860622"/>
              <a:ext cx="82395" cy="49453"/>
              <a:chOff x="4865564" y="4292025"/>
              <a:chExt cx="220130" cy="132120"/>
            </a:xfrm>
          </p:grpSpPr>
          <p:sp>
            <p:nvSpPr>
              <p:cNvPr id="53" name="Google Shape;552;p16">
                <a:extLst>
                  <a:ext uri="{FF2B5EF4-FFF2-40B4-BE49-F238E27FC236}">
                    <a16:creationId xmlns:a16="http://schemas.microsoft.com/office/drawing/2014/main" id="{63AA24A2-994E-C194-1DB9-000AB09A2677}"/>
                  </a:ext>
                </a:extLst>
              </p:cNvPr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6881" extrusionOk="0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553;p16">
                <a:extLst>
                  <a:ext uri="{FF2B5EF4-FFF2-40B4-BE49-F238E27FC236}">
                    <a16:creationId xmlns:a16="http://schemas.microsoft.com/office/drawing/2014/main" id="{8E0327DC-0D16-75D9-13A0-3F6EA8AB6F7D}"/>
                  </a:ext>
                </a:extLst>
              </p:cNvPr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avLst/>
                <a:gdLst/>
                <a:ahLst/>
                <a:cxnLst/>
                <a:rect l="l" t="t" r="r" b="b"/>
                <a:pathLst>
                  <a:path w="6086" h="5238" extrusionOk="0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554;p16">
                <a:extLst>
                  <a:ext uri="{FF2B5EF4-FFF2-40B4-BE49-F238E27FC236}">
                    <a16:creationId xmlns:a16="http://schemas.microsoft.com/office/drawing/2014/main" id="{8FE94078-F218-CD6B-A34D-618D94A5A478}"/>
                  </a:ext>
                </a:extLst>
              </p:cNvPr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4953" extrusionOk="0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555;p16">
                <a:extLst>
                  <a:ext uri="{FF2B5EF4-FFF2-40B4-BE49-F238E27FC236}">
                    <a16:creationId xmlns:a16="http://schemas.microsoft.com/office/drawing/2014/main" id="{FAF0C1FB-AD03-837C-E8D3-8D543FF329C9}"/>
                  </a:ext>
                </a:extLst>
              </p:cNvPr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avLst/>
                <a:gdLst/>
                <a:ahLst/>
                <a:cxnLst/>
                <a:rect l="l" t="t" r="r" b="b"/>
                <a:pathLst>
                  <a:path w="219203" h="126874" extrusionOk="0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556;p16">
                <a:extLst>
                  <a:ext uri="{FF2B5EF4-FFF2-40B4-BE49-F238E27FC236}">
                    <a16:creationId xmlns:a16="http://schemas.microsoft.com/office/drawing/2014/main" id="{DE3186AF-DD23-AB3B-AFEE-D906523176ED}"/>
                  </a:ext>
                </a:extLst>
              </p:cNvPr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2102" extrusionOk="0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57;p16">
                <a:extLst>
                  <a:ext uri="{FF2B5EF4-FFF2-40B4-BE49-F238E27FC236}">
                    <a16:creationId xmlns:a16="http://schemas.microsoft.com/office/drawing/2014/main" id="{6885E249-EDCC-E27C-FE01-7FFA5F5465CA}"/>
                  </a:ext>
                </a:extLst>
              </p:cNvPr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558;p16">
                <a:extLst>
                  <a:ext uri="{FF2B5EF4-FFF2-40B4-BE49-F238E27FC236}">
                    <a16:creationId xmlns:a16="http://schemas.microsoft.com/office/drawing/2014/main" id="{858AC72F-D3C9-06AE-F43C-9FC6EA63E725}"/>
                  </a:ext>
                </a:extLst>
              </p:cNvPr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559;p16">
                <a:extLst>
                  <a:ext uri="{FF2B5EF4-FFF2-40B4-BE49-F238E27FC236}">
                    <a16:creationId xmlns:a16="http://schemas.microsoft.com/office/drawing/2014/main" id="{385077F7-E20A-AED7-4212-9142959273E5}"/>
                  </a:ext>
                </a:extLst>
              </p:cNvPr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560;p16">
                <a:extLst>
                  <a:ext uri="{FF2B5EF4-FFF2-40B4-BE49-F238E27FC236}">
                    <a16:creationId xmlns:a16="http://schemas.microsoft.com/office/drawing/2014/main" id="{A15FD843-AC82-6FA4-B120-FAD29288F666}"/>
                  </a:ext>
                </a:extLst>
              </p:cNvPr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561;p16">
                <a:extLst>
                  <a:ext uri="{FF2B5EF4-FFF2-40B4-BE49-F238E27FC236}">
                    <a16:creationId xmlns:a16="http://schemas.microsoft.com/office/drawing/2014/main" id="{00A678A1-90F4-E9A1-61F3-4F59226DF06D}"/>
                  </a:ext>
                </a:extLst>
              </p:cNvPr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562;p16">
                <a:extLst>
                  <a:ext uri="{FF2B5EF4-FFF2-40B4-BE49-F238E27FC236}">
                    <a16:creationId xmlns:a16="http://schemas.microsoft.com/office/drawing/2014/main" id="{5A00C13D-3A38-3B25-008D-E8242CA84ACE}"/>
                  </a:ext>
                </a:extLst>
              </p:cNvPr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8" name="Google Shape;563;p16">
                <a:extLst>
                  <a:ext uri="{FF2B5EF4-FFF2-40B4-BE49-F238E27FC236}">
                    <a16:creationId xmlns:a16="http://schemas.microsoft.com/office/drawing/2014/main" id="{54F271CB-8B74-1AD7-9D8A-D9775F9197CE}"/>
                  </a:ext>
                </a:extLst>
              </p:cNvPr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9" name="Google Shape;564;p16">
                <a:extLst>
                  <a:ext uri="{FF2B5EF4-FFF2-40B4-BE49-F238E27FC236}">
                    <a16:creationId xmlns:a16="http://schemas.microsoft.com/office/drawing/2014/main" id="{4108BE8D-C139-6385-93B8-C6BEC71FFB62}"/>
                  </a:ext>
                </a:extLst>
              </p:cNvPr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6794" extrusionOk="0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0" name="Google Shape;565;p16">
                <a:extLst>
                  <a:ext uri="{FF2B5EF4-FFF2-40B4-BE49-F238E27FC236}">
                    <a16:creationId xmlns:a16="http://schemas.microsoft.com/office/drawing/2014/main" id="{493DD1B9-7E37-6B20-3E97-E301981BB0B7}"/>
                  </a:ext>
                </a:extLst>
              </p:cNvPr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8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1" name="Google Shape;566;p16">
                <a:extLst>
                  <a:ext uri="{FF2B5EF4-FFF2-40B4-BE49-F238E27FC236}">
                    <a16:creationId xmlns:a16="http://schemas.microsoft.com/office/drawing/2014/main" id="{B1A1E978-0B6C-485E-6D11-CC0CC11EE679}"/>
                  </a:ext>
                </a:extLst>
              </p:cNvPr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2" name="Google Shape;567;p16">
                <a:extLst>
                  <a:ext uri="{FF2B5EF4-FFF2-40B4-BE49-F238E27FC236}">
                    <a16:creationId xmlns:a16="http://schemas.microsoft.com/office/drawing/2014/main" id="{5F901EC1-535F-5FBE-FE44-BBD550207F00}"/>
                  </a:ext>
                </a:extLst>
              </p:cNvPr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7142" extrusionOk="0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3" name="Google Shape;568;p16">
                <a:extLst>
                  <a:ext uri="{FF2B5EF4-FFF2-40B4-BE49-F238E27FC236}">
                    <a16:creationId xmlns:a16="http://schemas.microsoft.com/office/drawing/2014/main" id="{76F86CC9-765A-CAD5-669D-6D8197FBD659}"/>
                  </a:ext>
                </a:extLst>
              </p:cNvPr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7" name="Google Shape;569;p16">
                <a:extLst>
                  <a:ext uri="{FF2B5EF4-FFF2-40B4-BE49-F238E27FC236}">
                    <a16:creationId xmlns:a16="http://schemas.microsoft.com/office/drawing/2014/main" id="{8EF5331D-CE61-DA0C-036D-74EFA1A4F263}"/>
                  </a:ext>
                </a:extLst>
              </p:cNvPr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9" name="Google Shape;570;p16">
                <a:extLst>
                  <a:ext uri="{FF2B5EF4-FFF2-40B4-BE49-F238E27FC236}">
                    <a16:creationId xmlns:a16="http://schemas.microsoft.com/office/drawing/2014/main" id="{29FF6FB4-498A-5E79-F76F-6C38D662FF26}"/>
                  </a:ext>
                </a:extLst>
              </p:cNvPr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avLst/>
                <a:gdLst/>
                <a:ahLst/>
                <a:cxnLst/>
                <a:rect l="l" t="t" r="r" b="b"/>
                <a:pathLst>
                  <a:path w="5135" h="2857" extrusionOk="0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0" name="Google Shape;571;p16">
                <a:extLst>
                  <a:ext uri="{FF2B5EF4-FFF2-40B4-BE49-F238E27FC236}">
                    <a16:creationId xmlns:a16="http://schemas.microsoft.com/office/drawing/2014/main" id="{71F3A98B-C2CB-533E-D591-E98876B78D71}"/>
                  </a:ext>
                </a:extLst>
              </p:cNvPr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221" extrusionOk="0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5" name="Google Shape;572;p16">
              <a:extLst>
                <a:ext uri="{FF2B5EF4-FFF2-40B4-BE49-F238E27FC236}">
                  <a16:creationId xmlns:a16="http://schemas.microsoft.com/office/drawing/2014/main" id="{63B29A89-0119-2239-F4FC-CD32C3DE15C7}"/>
                </a:ext>
              </a:extLst>
            </p:cNvPr>
            <p:cNvSpPr/>
            <p:nvPr/>
          </p:nvSpPr>
          <p:spPr>
            <a:xfrm>
              <a:off x="6948039" y="2876090"/>
              <a:ext cx="48317" cy="40269"/>
            </a:xfrm>
            <a:custGeom>
              <a:avLst/>
              <a:gdLst/>
              <a:ahLst/>
              <a:cxnLst/>
              <a:rect l="l" t="t" r="r" b="b"/>
              <a:pathLst>
                <a:path w="129087" h="107584" extrusionOk="0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573;p16">
              <a:extLst>
                <a:ext uri="{FF2B5EF4-FFF2-40B4-BE49-F238E27FC236}">
                  <a16:creationId xmlns:a16="http://schemas.microsoft.com/office/drawing/2014/main" id="{E8391406-EAAA-1F68-6AC9-8D0AE345F44A}"/>
                </a:ext>
              </a:extLst>
            </p:cNvPr>
            <p:cNvSpPr/>
            <p:nvPr/>
          </p:nvSpPr>
          <p:spPr>
            <a:xfrm>
              <a:off x="6688913" y="2310158"/>
              <a:ext cx="266346" cy="294746"/>
            </a:xfrm>
            <a:custGeom>
              <a:avLst/>
              <a:gdLst/>
              <a:ahLst/>
              <a:cxnLst/>
              <a:rect l="l" t="t" r="r" b="b"/>
              <a:pathLst>
                <a:path w="711585" h="787458" extrusionOk="0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574;p16">
              <a:extLst>
                <a:ext uri="{FF2B5EF4-FFF2-40B4-BE49-F238E27FC236}">
                  <a16:creationId xmlns:a16="http://schemas.microsoft.com/office/drawing/2014/main" id="{6238D07C-7CD4-9C33-57B3-AC4E4D36824D}"/>
                </a:ext>
              </a:extLst>
            </p:cNvPr>
            <p:cNvSpPr/>
            <p:nvPr/>
          </p:nvSpPr>
          <p:spPr>
            <a:xfrm>
              <a:off x="6681190" y="2324699"/>
              <a:ext cx="248446" cy="281264"/>
            </a:xfrm>
            <a:custGeom>
              <a:avLst/>
              <a:gdLst/>
              <a:ahLst/>
              <a:cxnLst/>
              <a:rect l="l" t="t" r="r" b="b"/>
              <a:pathLst>
                <a:path w="663763" h="751441" extrusionOk="0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575;p16">
              <a:extLst>
                <a:ext uri="{FF2B5EF4-FFF2-40B4-BE49-F238E27FC236}">
                  <a16:creationId xmlns:a16="http://schemas.microsoft.com/office/drawing/2014/main" id="{AD2F7F24-3DC7-11F9-01EA-E0916BAF78A6}"/>
                </a:ext>
              </a:extLst>
            </p:cNvPr>
            <p:cNvSpPr/>
            <p:nvPr/>
          </p:nvSpPr>
          <p:spPr>
            <a:xfrm>
              <a:off x="7244522" y="2103554"/>
              <a:ext cx="267380" cy="295937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576;p16">
              <a:extLst>
                <a:ext uri="{FF2B5EF4-FFF2-40B4-BE49-F238E27FC236}">
                  <a16:creationId xmlns:a16="http://schemas.microsoft.com/office/drawing/2014/main" id="{7C4BBF92-4B30-11C7-1328-89AAC6423581}"/>
                </a:ext>
              </a:extLst>
            </p:cNvPr>
            <p:cNvSpPr/>
            <p:nvPr/>
          </p:nvSpPr>
          <p:spPr>
            <a:xfrm>
              <a:off x="7236798" y="2118137"/>
              <a:ext cx="249375" cy="282304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577;p16">
              <a:extLst>
                <a:ext uri="{FF2B5EF4-FFF2-40B4-BE49-F238E27FC236}">
                  <a16:creationId xmlns:a16="http://schemas.microsoft.com/office/drawing/2014/main" id="{AD158BA7-3E62-129E-112D-09DF88AA7302}"/>
                </a:ext>
              </a:extLst>
            </p:cNvPr>
            <p:cNvSpPr/>
            <p:nvPr/>
          </p:nvSpPr>
          <p:spPr>
            <a:xfrm rot="-1798898">
              <a:off x="7282126" y="2196393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578;p16">
              <a:extLst>
                <a:ext uri="{FF2B5EF4-FFF2-40B4-BE49-F238E27FC236}">
                  <a16:creationId xmlns:a16="http://schemas.microsoft.com/office/drawing/2014/main" id="{B3F006F9-276D-123E-993F-C464E8BB1501}"/>
                </a:ext>
              </a:extLst>
            </p:cNvPr>
            <p:cNvSpPr/>
            <p:nvPr/>
          </p:nvSpPr>
          <p:spPr>
            <a:xfrm rot="-1778992">
              <a:off x="7345395" y="2232411"/>
              <a:ext cx="24194" cy="41962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579;p16">
              <a:extLst>
                <a:ext uri="{FF2B5EF4-FFF2-40B4-BE49-F238E27FC236}">
                  <a16:creationId xmlns:a16="http://schemas.microsoft.com/office/drawing/2014/main" id="{11B5B2AA-C177-BA1A-498B-896FBB1CEED8}"/>
                </a:ext>
              </a:extLst>
            </p:cNvPr>
            <p:cNvSpPr/>
            <p:nvPr/>
          </p:nvSpPr>
          <p:spPr>
            <a:xfrm rot="-1798898">
              <a:off x="7404420" y="2267151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580;p16">
              <a:extLst>
                <a:ext uri="{FF2B5EF4-FFF2-40B4-BE49-F238E27FC236}">
                  <a16:creationId xmlns:a16="http://schemas.microsoft.com/office/drawing/2014/main" id="{792DAE73-F040-6F85-79F0-460752011C82}"/>
                </a:ext>
              </a:extLst>
            </p:cNvPr>
            <p:cNvSpPr/>
            <p:nvPr/>
          </p:nvSpPr>
          <p:spPr>
            <a:xfrm>
              <a:off x="7054307" y="2375460"/>
              <a:ext cx="81342" cy="108498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581;p16">
              <a:extLst>
                <a:ext uri="{FF2B5EF4-FFF2-40B4-BE49-F238E27FC236}">
                  <a16:creationId xmlns:a16="http://schemas.microsoft.com/office/drawing/2014/main" id="{D32142DE-32CF-FC58-0D8E-96E96158FD9C}"/>
                </a:ext>
              </a:extLst>
            </p:cNvPr>
            <p:cNvSpPr/>
            <p:nvPr/>
          </p:nvSpPr>
          <p:spPr>
            <a:xfrm rot="-1798898">
              <a:off x="7049958" y="2378905"/>
              <a:ext cx="64153" cy="111361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582;p16">
              <a:extLst>
                <a:ext uri="{FF2B5EF4-FFF2-40B4-BE49-F238E27FC236}">
                  <a16:creationId xmlns:a16="http://schemas.microsoft.com/office/drawing/2014/main" id="{DE2E70D8-E4E9-7BD5-62AE-9C53AA9F1CC6}"/>
                </a:ext>
              </a:extLst>
            </p:cNvPr>
            <p:cNvSpPr/>
            <p:nvPr/>
          </p:nvSpPr>
          <p:spPr>
            <a:xfrm rot="-1798898">
              <a:off x="7061883" y="2407428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583;p16">
              <a:extLst>
                <a:ext uri="{FF2B5EF4-FFF2-40B4-BE49-F238E27FC236}">
                  <a16:creationId xmlns:a16="http://schemas.microsoft.com/office/drawing/2014/main" id="{9A081707-37EC-F8C2-997C-B2FE07E6828F}"/>
                </a:ext>
              </a:extLst>
            </p:cNvPr>
            <p:cNvSpPr/>
            <p:nvPr/>
          </p:nvSpPr>
          <p:spPr>
            <a:xfrm rot="-1798898">
              <a:off x="7092283" y="2424967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584;p16">
              <a:extLst>
                <a:ext uri="{FF2B5EF4-FFF2-40B4-BE49-F238E27FC236}">
                  <a16:creationId xmlns:a16="http://schemas.microsoft.com/office/drawing/2014/main" id="{CD845723-3376-92A9-7CAA-DEF1EBF9EC8F}"/>
                </a:ext>
              </a:extLst>
            </p:cNvPr>
            <p:cNvSpPr/>
            <p:nvPr/>
          </p:nvSpPr>
          <p:spPr>
            <a:xfrm>
              <a:off x="7066445" y="2439547"/>
              <a:ext cx="31881" cy="22328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585;p16">
              <a:extLst>
                <a:ext uri="{FF2B5EF4-FFF2-40B4-BE49-F238E27FC236}">
                  <a16:creationId xmlns:a16="http://schemas.microsoft.com/office/drawing/2014/main" id="{398DEC52-E195-8FB9-D9E3-4AEC157B7ED7}"/>
                </a:ext>
              </a:extLst>
            </p:cNvPr>
            <p:cNvSpPr/>
            <p:nvPr/>
          </p:nvSpPr>
          <p:spPr>
            <a:xfrm>
              <a:off x="7016984" y="2605070"/>
              <a:ext cx="22181" cy="70080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586;p16">
              <a:extLst>
                <a:ext uri="{FF2B5EF4-FFF2-40B4-BE49-F238E27FC236}">
                  <a16:creationId xmlns:a16="http://schemas.microsoft.com/office/drawing/2014/main" id="{27EF8713-78BA-0887-9D85-4CE04C78518A}"/>
                </a:ext>
              </a:extLst>
            </p:cNvPr>
            <p:cNvSpPr/>
            <p:nvPr/>
          </p:nvSpPr>
          <p:spPr>
            <a:xfrm>
              <a:off x="7016984" y="2594731"/>
              <a:ext cx="41045" cy="23253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87;p16">
              <a:extLst>
                <a:ext uri="{FF2B5EF4-FFF2-40B4-BE49-F238E27FC236}">
                  <a16:creationId xmlns:a16="http://schemas.microsoft.com/office/drawing/2014/main" id="{07125800-540E-6A0C-C861-460EACE2CC36}"/>
                </a:ext>
              </a:extLst>
            </p:cNvPr>
            <p:cNvSpPr/>
            <p:nvPr/>
          </p:nvSpPr>
          <p:spPr>
            <a:xfrm>
              <a:off x="7057740" y="2595705"/>
              <a:ext cx="65605" cy="105819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88;p16">
              <a:extLst>
                <a:ext uri="{FF2B5EF4-FFF2-40B4-BE49-F238E27FC236}">
                  <a16:creationId xmlns:a16="http://schemas.microsoft.com/office/drawing/2014/main" id="{7F1A46A9-9CEA-BA1D-E8D2-D012EDDD4152}"/>
                </a:ext>
              </a:extLst>
            </p:cNvPr>
            <p:cNvSpPr/>
            <p:nvPr/>
          </p:nvSpPr>
          <p:spPr>
            <a:xfrm>
              <a:off x="7095932" y="2684289"/>
              <a:ext cx="13087" cy="23860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89;p16">
              <a:extLst>
                <a:ext uri="{FF2B5EF4-FFF2-40B4-BE49-F238E27FC236}">
                  <a16:creationId xmlns:a16="http://schemas.microsoft.com/office/drawing/2014/main" id="{E6D341D3-CF3C-1E58-F75A-655A71BD2AEC}"/>
                </a:ext>
              </a:extLst>
            </p:cNvPr>
            <p:cNvSpPr/>
            <p:nvPr/>
          </p:nvSpPr>
          <p:spPr>
            <a:xfrm>
              <a:off x="7045282" y="2602986"/>
              <a:ext cx="65605" cy="105693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9214601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223" name="Google Shape;2223;p34"/>
          <p:cNvSpPr txBox="1">
            <a:spLocks noGrp="1"/>
          </p:cNvSpPr>
          <p:nvPr>
            <p:ph type="ctrTitle" idx="4294967295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2224" name="Google Shape;2224;p34"/>
          <p:cNvSpPr txBox="1">
            <a:spLocks noGrp="1"/>
          </p:cNvSpPr>
          <p:nvPr>
            <p:ph type="subTitle" idx="4294967295"/>
          </p:nvPr>
        </p:nvSpPr>
        <p:spPr>
          <a:xfrm>
            <a:off x="685800" y="2021059"/>
            <a:ext cx="4343700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Any questions?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29F8B1C6-BC49-36E9-559A-84B349994818}"/>
              </a:ext>
            </a:extLst>
          </p:cNvPr>
          <p:cNvSpPr txBox="1"/>
          <p:nvPr/>
        </p:nvSpPr>
        <p:spPr>
          <a:xfrm>
            <a:off x="5029500" y="986700"/>
            <a:ext cx="459889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20000" dirty="0"/>
              <a:t>🙏</a:t>
            </a: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268986" y="165649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Motivation</a:t>
            </a:r>
            <a:endParaRPr dirty="0"/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" name="Google Shape;519;p16">
            <a:extLst>
              <a:ext uri="{FF2B5EF4-FFF2-40B4-BE49-F238E27FC236}">
                <a16:creationId xmlns:a16="http://schemas.microsoft.com/office/drawing/2014/main" id="{D91A27E8-28BA-B81D-3D42-EED67864CA06}"/>
              </a:ext>
            </a:extLst>
          </p:cNvPr>
          <p:cNvSpPr txBox="1">
            <a:spLocks/>
          </p:cNvSpPr>
          <p:nvPr/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dirty="0">
                <a:latin typeface="Barlow Light" panose="00000400000000000000" pitchFamily="2" charset="0"/>
              </a:rPr>
              <a:t>2</a:t>
            </a:r>
          </a:p>
        </p:txBody>
      </p:sp>
      <p:sp>
        <p:nvSpPr>
          <p:cNvPr id="9" name="Google Shape;595;p17">
            <a:extLst>
              <a:ext uri="{FF2B5EF4-FFF2-40B4-BE49-F238E27FC236}">
                <a16:creationId xmlns:a16="http://schemas.microsoft.com/office/drawing/2014/main" id="{5E276CCB-591D-FD22-0B4E-D8BF1116450A}"/>
              </a:ext>
            </a:extLst>
          </p:cNvPr>
          <p:cNvSpPr txBox="1">
            <a:spLocks/>
          </p:cNvSpPr>
          <p:nvPr/>
        </p:nvSpPr>
        <p:spPr>
          <a:xfrm>
            <a:off x="808161" y="1272233"/>
            <a:ext cx="4666998" cy="26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Light"/>
              <a:buNone/>
              <a:defRPr sz="20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>
              <a:spcBef>
                <a:spcPts val="600"/>
              </a:spcBef>
              <a:buClr>
                <a:srgbClr val="0070C0"/>
              </a:buClr>
              <a:buFont typeface="Barlow Light"/>
              <a:buChar char="▸"/>
            </a:pPr>
            <a:r>
              <a:rPr lang="en-US" dirty="0"/>
              <a:t>The recruitment process in the software industry today</a:t>
            </a:r>
          </a:p>
          <a:p>
            <a:pPr>
              <a:spcBef>
                <a:spcPts val="600"/>
              </a:spcBef>
              <a:buClr>
                <a:srgbClr val="0070C0"/>
              </a:buClr>
              <a:buFont typeface="Barlow Light"/>
              <a:buChar char="▸"/>
            </a:pPr>
            <a:r>
              <a:rPr lang="en-US" dirty="0"/>
              <a:t>Recruitment lacks clarity in decision-making.</a:t>
            </a:r>
          </a:p>
          <a:p>
            <a:pPr>
              <a:spcBef>
                <a:spcPts val="600"/>
              </a:spcBef>
              <a:buClr>
                <a:srgbClr val="0070C0"/>
              </a:buClr>
              <a:buFont typeface="Barlow Light"/>
              <a:buChar char="▸"/>
            </a:pPr>
            <a:r>
              <a:rPr lang="en-US" dirty="0"/>
              <a:t>Job seekers struggle to optimize resumes.</a:t>
            </a:r>
          </a:p>
          <a:p>
            <a:pPr>
              <a:spcBef>
                <a:spcPts val="600"/>
              </a:spcBef>
              <a:buClr>
                <a:srgbClr val="0070C0"/>
              </a:buClr>
              <a:buFont typeface="Barlow Light"/>
              <a:buChar char="▸"/>
            </a:pPr>
            <a:r>
              <a:rPr lang="en-US" dirty="0"/>
              <a:t>Automated systems don’t explain how they make decisions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>
          <a:extLst>
            <a:ext uri="{FF2B5EF4-FFF2-40B4-BE49-F238E27FC236}">
              <a16:creationId xmlns:a16="http://schemas.microsoft.com/office/drawing/2014/main" id="{A57AB0F5-3E26-A314-D98B-932431085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>
            <a:extLst>
              <a:ext uri="{FF2B5EF4-FFF2-40B4-BE49-F238E27FC236}">
                <a16:creationId xmlns:a16="http://schemas.microsoft.com/office/drawing/2014/main" id="{A1279F34-15BA-F2B2-18D8-90FC9A2736E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93242" y="1991850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Background and Related work</a:t>
            </a:r>
            <a:endParaRPr dirty="0"/>
          </a:p>
        </p:txBody>
      </p:sp>
      <p:sp>
        <p:nvSpPr>
          <p:cNvPr id="5" name="Google Shape;519;p16">
            <a:extLst>
              <a:ext uri="{FF2B5EF4-FFF2-40B4-BE49-F238E27FC236}">
                <a16:creationId xmlns:a16="http://schemas.microsoft.com/office/drawing/2014/main" id="{736D4F11-1684-75B1-82ED-E5D33BAF0BC8}"/>
              </a:ext>
            </a:extLst>
          </p:cNvPr>
          <p:cNvSpPr txBox="1">
            <a:spLocks/>
          </p:cNvSpPr>
          <p:nvPr/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dirty="0">
                <a:latin typeface="Barlow Light" panose="00000400000000000000" pitchFamily="2" charset="0"/>
              </a:rPr>
              <a:t>3</a:t>
            </a:r>
          </a:p>
        </p:txBody>
      </p:sp>
      <p:grpSp>
        <p:nvGrpSpPr>
          <p:cNvPr id="1047" name="Google Shape;1047;p24"/>
          <p:cNvGrpSpPr/>
          <p:nvPr/>
        </p:nvGrpSpPr>
        <p:grpSpPr>
          <a:xfrm>
            <a:off x="5191199" y="905259"/>
            <a:ext cx="3495801" cy="3628765"/>
            <a:chOff x="2012475" y="393272"/>
            <a:chExt cx="4440240" cy="4609126"/>
          </a:xfrm>
        </p:grpSpPr>
        <p:sp>
          <p:nvSpPr>
            <p:cNvPr id="1048" name="Google Shape;1048;p24"/>
            <p:cNvSpPr/>
            <p:nvPr/>
          </p:nvSpPr>
          <p:spPr>
            <a:xfrm>
              <a:off x="4172687" y="3422228"/>
              <a:ext cx="1096154" cy="631831"/>
            </a:xfrm>
            <a:custGeom>
              <a:avLst/>
              <a:gdLst/>
              <a:ahLst/>
              <a:cxnLst/>
              <a:rect l="l" t="t" r="r" b="b"/>
              <a:pathLst>
                <a:path w="1096154" h="631831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24"/>
            <p:cNvSpPr/>
            <p:nvPr/>
          </p:nvSpPr>
          <p:spPr>
            <a:xfrm>
              <a:off x="4213521" y="3398464"/>
              <a:ext cx="1096058" cy="631866"/>
            </a:xfrm>
            <a:custGeom>
              <a:avLst/>
              <a:gdLst/>
              <a:ahLst/>
              <a:cxnLst/>
              <a:rect l="l" t="t" r="r" b="b"/>
              <a:pathLst>
                <a:path w="1096058" h="631866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24"/>
            <p:cNvSpPr/>
            <p:nvPr/>
          </p:nvSpPr>
          <p:spPr>
            <a:xfrm>
              <a:off x="5277122" y="3780200"/>
              <a:ext cx="32266" cy="21196"/>
            </a:xfrm>
            <a:custGeom>
              <a:avLst/>
              <a:gdLst/>
              <a:ahLst/>
              <a:cxnLst/>
              <a:rect l="l" t="t" r="r" b="b"/>
              <a:pathLst>
                <a:path w="32266" h="21196" extrusionOk="0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24"/>
            <p:cNvSpPr/>
            <p:nvPr/>
          </p:nvSpPr>
          <p:spPr>
            <a:xfrm>
              <a:off x="4213559" y="3635813"/>
              <a:ext cx="33123" cy="21387"/>
            </a:xfrm>
            <a:custGeom>
              <a:avLst/>
              <a:gdLst/>
              <a:ahLst/>
              <a:cxnLst/>
              <a:rect l="l" t="t" r="r" b="b"/>
              <a:pathLst>
                <a:path w="33123" h="21387" extrusionOk="0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24"/>
            <p:cNvSpPr/>
            <p:nvPr/>
          </p:nvSpPr>
          <p:spPr>
            <a:xfrm>
              <a:off x="4213521" y="3377363"/>
              <a:ext cx="1096058" cy="631809"/>
            </a:xfrm>
            <a:custGeom>
              <a:avLst/>
              <a:gdLst/>
              <a:ahLst/>
              <a:cxnLst/>
              <a:rect l="l" t="t" r="r" b="b"/>
              <a:pathLst>
                <a:path w="1096058" h="631809" extrusionOk="0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24"/>
            <p:cNvSpPr/>
            <p:nvPr/>
          </p:nvSpPr>
          <p:spPr>
            <a:xfrm>
              <a:off x="4526041" y="3091821"/>
              <a:ext cx="783348" cy="688378"/>
            </a:xfrm>
            <a:custGeom>
              <a:avLst/>
              <a:gdLst/>
              <a:ahLst/>
              <a:cxnLst/>
              <a:rect l="l" t="t" r="r" b="b"/>
              <a:pathLst>
                <a:path w="783348" h="688378" extrusionOk="0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24"/>
            <p:cNvSpPr/>
            <p:nvPr/>
          </p:nvSpPr>
          <p:spPr>
            <a:xfrm>
              <a:off x="5278931" y="3755961"/>
              <a:ext cx="30363" cy="36025"/>
            </a:xfrm>
            <a:custGeom>
              <a:avLst/>
              <a:gdLst/>
              <a:ahLst/>
              <a:cxnLst/>
              <a:rect l="l" t="t" r="r" b="b"/>
              <a:pathLst>
                <a:path w="30363" h="36025" extrusionOk="0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24"/>
            <p:cNvSpPr/>
            <p:nvPr/>
          </p:nvSpPr>
          <p:spPr>
            <a:xfrm>
              <a:off x="4503768" y="3102562"/>
              <a:ext cx="785061" cy="689423"/>
            </a:xfrm>
            <a:custGeom>
              <a:avLst/>
              <a:gdLst/>
              <a:ahLst/>
              <a:cxnLst/>
              <a:rect l="l" t="t" r="r" b="b"/>
              <a:pathLst>
                <a:path w="785061" h="689423" extrusionOk="0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24"/>
            <p:cNvSpPr/>
            <p:nvPr/>
          </p:nvSpPr>
          <p:spPr>
            <a:xfrm>
              <a:off x="3580122" y="393272"/>
              <a:ext cx="2872593" cy="3889928"/>
            </a:xfrm>
            <a:custGeom>
              <a:avLst/>
              <a:gdLst/>
              <a:ahLst/>
              <a:cxnLst/>
              <a:rect l="l" t="t" r="r" b="b"/>
              <a:pathLst>
                <a:path w="2872593" h="3889928" extrusionOk="0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24"/>
            <p:cNvSpPr/>
            <p:nvPr/>
          </p:nvSpPr>
          <p:spPr>
            <a:xfrm>
              <a:off x="6397319" y="4189501"/>
              <a:ext cx="30267" cy="107125"/>
            </a:xfrm>
            <a:custGeom>
              <a:avLst/>
              <a:gdLst/>
              <a:ahLst/>
              <a:cxnLst/>
              <a:rect l="l" t="t" r="r" b="b"/>
              <a:pathLst>
                <a:path w="30267" h="107125" extrusionOk="0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24"/>
            <p:cNvSpPr/>
            <p:nvPr/>
          </p:nvSpPr>
          <p:spPr>
            <a:xfrm>
              <a:off x="3574887" y="397432"/>
              <a:ext cx="72623" cy="31086"/>
            </a:xfrm>
            <a:custGeom>
              <a:avLst/>
              <a:gdLst/>
              <a:ahLst/>
              <a:cxnLst/>
              <a:rect l="l" t="t" r="r" b="b"/>
              <a:pathLst>
                <a:path w="72623" h="31086" extrusionOk="0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24"/>
            <p:cNvSpPr/>
            <p:nvPr/>
          </p:nvSpPr>
          <p:spPr>
            <a:xfrm>
              <a:off x="3554709" y="407720"/>
              <a:ext cx="2872878" cy="3889928"/>
            </a:xfrm>
            <a:custGeom>
              <a:avLst/>
              <a:gdLst/>
              <a:ahLst/>
              <a:cxnLst/>
              <a:rect l="l" t="t" r="r" b="b"/>
              <a:pathLst>
                <a:path w="2872878" h="3889928" extrusionOk="0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24"/>
            <p:cNvSpPr/>
            <p:nvPr/>
          </p:nvSpPr>
          <p:spPr>
            <a:xfrm>
              <a:off x="3549854" y="410477"/>
              <a:ext cx="2872973" cy="3889886"/>
            </a:xfrm>
            <a:custGeom>
              <a:avLst/>
              <a:gdLst/>
              <a:ahLst/>
              <a:cxnLst/>
              <a:rect l="l" t="t" r="r" b="b"/>
              <a:pathLst>
                <a:path w="2872973" h="3889886" extrusionOk="0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24"/>
            <p:cNvSpPr/>
            <p:nvPr/>
          </p:nvSpPr>
          <p:spPr>
            <a:xfrm>
              <a:off x="3584596" y="456003"/>
              <a:ext cx="2802063" cy="3707642"/>
            </a:xfrm>
            <a:custGeom>
              <a:avLst/>
              <a:gdLst/>
              <a:ahLst/>
              <a:cxnLst/>
              <a:rect l="l" t="t" r="r" b="b"/>
              <a:pathLst>
                <a:path w="2802063" h="3707642" extrusionOk="0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24"/>
            <p:cNvSpPr/>
            <p:nvPr/>
          </p:nvSpPr>
          <p:spPr>
            <a:xfrm>
              <a:off x="3711283" y="669187"/>
              <a:ext cx="283071" cy="477189"/>
            </a:xfrm>
            <a:custGeom>
              <a:avLst/>
              <a:gdLst/>
              <a:ahLst/>
              <a:cxnLst/>
              <a:rect l="l" t="t" r="r" b="b"/>
              <a:pathLst>
                <a:path w="283071" h="477189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24"/>
            <p:cNvSpPr/>
            <p:nvPr/>
          </p:nvSpPr>
          <p:spPr>
            <a:xfrm>
              <a:off x="4063456" y="872696"/>
              <a:ext cx="283832" cy="477419"/>
            </a:xfrm>
            <a:custGeom>
              <a:avLst/>
              <a:gdLst/>
              <a:ahLst/>
              <a:cxnLst/>
              <a:rect l="l" t="t" r="r" b="b"/>
              <a:pathLst>
                <a:path w="283832" h="477419" extrusionOk="0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24"/>
            <p:cNvSpPr/>
            <p:nvPr/>
          </p:nvSpPr>
          <p:spPr>
            <a:xfrm>
              <a:off x="4408015" y="1071223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24"/>
            <p:cNvSpPr/>
            <p:nvPr/>
          </p:nvSpPr>
          <p:spPr>
            <a:xfrm>
              <a:off x="3711283" y="1076206"/>
              <a:ext cx="283071" cy="477216"/>
            </a:xfrm>
            <a:custGeom>
              <a:avLst/>
              <a:gdLst/>
              <a:ahLst/>
              <a:cxnLst/>
              <a:rect l="l" t="t" r="r" b="b"/>
              <a:pathLst>
                <a:path w="283071" h="477216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24"/>
            <p:cNvSpPr/>
            <p:nvPr/>
          </p:nvSpPr>
          <p:spPr>
            <a:xfrm>
              <a:off x="4063456" y="1279716"/>
              <a:ext cx="283556" cy="477216"/>
            </a:xfrm>
            <a:custGeom>
              <a:avLst/>
              <a:gdLst/>
              <a:ahLst/>
              <a:cxnLst/>
              <a:rect l="l" t="t" r="r" b="b"/>
              <a:pathLst>
                <a:path w="283556" h="477216" extrusionOk="0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4098484" y="1260570"/>
              <a:ext cx="283570" cy="477216"/>
            </a:xfrm>
            <a:custGeom>
              <a:avLst/>
              <a:gdLst/>
              <a:ahLst/>
              <a:cxnLst/>
              <a:rect l="l" t="t" r="r" b="b"/>
              <a:pathLst>
                <a:path w="283570" h="477216" extrusionOk="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24"/>
            <p:cNvSpPr/>
            <p:nvPr/>
          </p:nvSpPr>
          <p:spPr>
            <a:xfrm>
              <a:off x="4408015" y="1478241"/>
              <a:ext cx="284023" cy="477161"/>
            </a:xfrm>
            <a:custGeom>
              <a:avLst/>
              <a:gdLst/>
              <a:ahLst/>
              <a:cxnLst/>
              <a:rect l="l" t="t" r="r" b="b"/>
              <a:pathLst>
                <a:path w="284023" h="477161" extrusionOk="0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24"/>
            <p:cNvSpPr/>
            <p:nvPr/>
          </p:nvSpPr>
          <p:spPr>
            <a:xfrm>
              <a:off x="3711283" y="1491834"/>
              <a:ext cx="283071" cy="477165"/>
            </a:xfrm>
            <a:custGeom>
              <a:avLst/>
              <a:gdLst/>
              <a:ahLst/>
              <a:cxnLst/>
              <a:rect l="l" t="t" r="r" b="b"/>
              <a:pathLst>
                <a:path w="283071" h="477165" extrusionOk="0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24"/>
            <p:cNvSpPr/>
            <p:nvPr/>
          </p:nvSpPr>
          <p:spPr>
            <a:xfrm>
              <a:off x="3711283" y="1946286"/>
              <a:ext cx="980755" cy="657383"/>
            </a:xfrm>
            <a:custGeom>
              <a:avLst/>
              <a:gdLst/>
              <a:ahLst/>
              <a:cxnLst/>
              <a:rect l="l" t="t" r="r" b="b"/>
              <a:pathLst>
                <a:path w="980755" h="657383" extrusionOk="0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24"/>
            <p:cNvSpPr/>
            <p:nvPr/>
          </p:nvSpPr>
          <p:spPr>
            <a:xfrm>
              <a:off x="3715090" y="2139055"/>
              <a:ext cx="732044" cy="480371"/>
            </a:xfrm>
            <a:custGeom>
              <a:avLst/>
              <a:gdLst/>
              <a:ahLst/>
              <a:cxnLst/>
              <a:rect l="l" t="t" r="r" b="b"/>
              <a:pathLst>
                <a:path w="732044" h="480371" extrusionOk="0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24"/>
            <p:cNvSpPr/>
            <p:nvPr/>
          </p:nvSpPr>
          <p:spPr>
            <a:xfrm>
              <a:off x="3715090" y="2264376"/>
              <a:ext cx="732044" cy="480312"/>
            </a:xfrm>
            <a:custGeom>
              <a:avLst/>
              <a:gdLst/>
              <a:ahLst/>
              <a:cxnLst/>
              <a:rect l="l" t="t" r="r" b="b"/>
              <a:pathLst>
                <a:path w="732044" h="480312" extrusionOk="0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24"/>
            <p:cNvSpPr/>
            <p:nvPr/>
          </p:nvSpPr>
          <p:spPr>
            <a:xfrm>
              <a:off x="3715090" y="2389467"/>
              <a:ext cx="599361" cy="403889"/>
            </a:xfrm>
            <a:custGeom>
              <a:avLst/>
              <a:gdLst/>
              <a:ahLst/>
              <a:cxnLst/>
              <a:rect l="l" t="t" r="r" b="b"/>
              <a:pathLst>
                <a:path w="599361" h="403889" extrusionOk="0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24"/>
            <p:cNvSpPr/>
            <p:nvPr/>
          </p:nvSpPr>
          <p:spPr>
            <a:xfrm>
              <a:off x="4855752" y="2612272"/>
              <a:ext cx="1403078" cy="900663"/>
            </a:xfrm>
            <a:custGeom>
              <a:avLst/>
              <a:gdLst/>
              <a:ahLst/>
              <a:cxnLst/>
              <a:rect l="l" t="t" r="r" b="b"/>
              <a:pathLst>
                <a:path w="1403078" h="900663" extrusionOk="0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24"/>
            <p:cNvSpPr/>
            <p:nvPr/>
          </p:nvSpPr>
          <p:spPr>
            <a:xfrm>
              <a:off x="4860130" y="2805136"/>
              <a:ext cx="1263255" cy="786670"/>
            </a:xfrm>
            <a:custGeom>
              <a:avLst/>
              <a:gdLst/>
              <a:ahLst/>
              <a:cxnLst/>
              <a:rect l="l" t="t" r="r" b="b"/>
              <a:pathLst>
                <a:path w="1263255" h="786670" extrusionOk="0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24"/>
            <p:cNvSpPr/>
            <p:nvPr/>
          </p:nvSpPr>
          <p:spPr>
            <a:xfrm>
              <a:off x="4860130" y="2930227"/>
              <a:ext cx="1263255" cy="786839"/>
            </a:xfrm>
            <a:custGeom>
              <a:avLst/>
              <a:gdLst/>
              <a:ahLst/>
              <a:cxnLst/>
              <a:rect l="l" t="t" r="r" b="b"/>
              <a:pathLst>
                <a:path w="1263255" h="786839" extrusionOk="0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24"/>
            <p:cNvSpPr/>
            <p:nvPr/>
          </p:nvSpPr>
          <p:spPr>
            <a:xfrm>
              <a:off x="4860130" y="3055222"/>
              <a:ext cx="1034438" cy="654829"/>
            </a:xfrm>
            <a:custGeom>
              <a:avLst/>
              <a:gdLst/>
              <a:ahLst/>
              <a:cxnLst/>
              <a:rect l="l" t="t" r="r" b="b"/>
              <a:pathLst>
                <a:path w="1034438" h="654829" extrusionOk="0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24"/>
            <p:cNvSpPr/>
            <p:nvPr/>
          </p:nvSpPr>
          <p:spPr>
            <a:xfrm>
              <a:off x="4063456" y="1695343"/>
              <a:ext cx="283556" cy="477207"/>
            </a:xfrm>
            <a:custGeom>
              <a:avLst/>
              <a:gdLst/>
              <a:ahLst/>
              <a:cxnLst/>
              <a:rect l="l" t="t" r="r" b="b"/>
              <a:pathLst>
                <a:path w="283556" h="477207" extrusionOk="0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24"/>
            <p:cNvSpPr/>
            <p:nvPr/>
          </p:nvSpPr>
          <p:spPr>
            <a:xfrm>
              <a:off x="4408015" y="1893817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24"/>
            <p:cNvSpPr/>
            <p:nvPr/>
          </p:nvSpPr>
          <p:spPr>
            <a:xfrm>
              <a:off x="4855752" y="1988490"/>
              <a:ext cx="1403078" cy="1286379"/>
            </a:xfrm>
            <a:custGeom>
              <a:avLst/>
              <a:gdLst/>
              <a:ahLst/>
              <a:cxnLst/>
              <a:rect l="l" t="t" r="r" b="b"/>
              <a:pathLst>
                <a:path w="1403078" h="1286379" extrusionOk="0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24"/>
            <p:cNvSpPr/>
            <p:nvPr/>
          </p:nvSpPr>
          <p:spPr>
            <a:xfrm>
              <a:off x="4846614" y="1414848"/>
              <a:ext cx="423274" cy="545612"/>
            </a:xfrm>
            <a:custGeom>
              <a:avLst/>
              <a:gdLst/>
              <a:ahLst/>
              <a:cxnLst/>
              <a:rect l="l" t="t" r="r" b="b"/>
              <a:pathLst>
                <a:path w="423274" h="545612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24"/>
            <p:cNvSpPr/>
            <p:nvPr/>
          </p:nvSpPr>
          <p:spPr>
            <a:xfrm>
              <a:off x="4846614" y="1414848"/>
              <a:ext cx="423274" cy="545629"/>
            </a:xfrm>
            <a:custGeom>
              <a:avLst/>
              <a:gdLst/>
              <a:ahLst/>
              <a:cxnLst/>
              <a:rect l="l" t="t" r="r" b="b"/>
              <a:pathLst>
                <a:path w="423274" h="545629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24"/>
            <p:cNvSpPr/>
            <p:nvPr/>
          </p:nvSpPr>
          <p:spPr>
            <a:xfrm>
              <a:off x="5340323" y="1699604"/>
              <a:ext cx="423179" cy="545654"/>
            </a:xfrm>
            <a:custGeom>
              <a:avLst/>
              <a:gdLst/>
              <a:ahLst/>
              <a:cxnLst/>
              <a:rect l="l" t="t" r="r" b="b"/>
              <a:pathLst>
                <a:path w="423179" h="545654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24"/>
            <p:cNvSpPr/>
            <p:nvPr/>
          </p:nvSpPr>
          <p:spPr>
            <a:xfrm>
              <a:off x="5340323" y="1699604"/>
              <a:ext cx="332185" cy="545952"/>
            </a:xfrm>
            <a:custGeom>
              <a:avLst/>
              <a:gdLst/>
              <a:ahLst/>
              <a:cxnLst/>
              <a:rect l="l" t="t" r="r" b="b"/>
              <a:pathLst>
                <a:path w="332185" h="545952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24"/>
            <p:cNvSpPr/>
            <p:nvPr/>
          </p:nvSpPr>
          <p:spPr>
            <a:xfrm>
              <a:off x="5834032" y="1984194"/>
              <a:ext cx="423559" cy="545654"/>
            </a:xfrm>
            <a:custGeom>
              <a:avLst/>
              <a:gdLst/>
              <a:ahLst/>
              <a:cxnLst/>
              <a:rect l="l" t="t" r="r" b="b"/>
              <a:pathLst>
                <a:path w="423559" h="545654" extrusionOk="0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24"/>
            <p:cNvSpPr/>
            <p:nvPr/>
          </p:nvSpPr>
          <p:spPr>
            <a:xfrm>
              <a:off x="5834032" y="1984177"/>
              <a:ext cx="211589" cy="286951"/>
            </a:xfrm>
            <a:custGeom>
              <a:avLst/>
              <a:gdLst/>
              <a:ahLst/>
              <a:cxnLst/>
              <a:rect l="l" t="t" r="r" b="b"/>
              <a:pathLst>
                <a:path w="211589" h="286951" extrusionOk="0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5029839" y="4705642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2757750" y="4754499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2012475" y="3630110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24"/>
            <p:cNvSpPr/>
            <p:nvPr/>
          </p:nvSpPr>
          <p:spPr>
            <a:xfrm>
              <a:off x="5244274" y="4799933"/>
              <a:ext cx="116580" cy="90224"/>
            </a:xfrm>
            <a:custGeom>
              <a:avLst/>
              <a:gdLst/>
              <a:ahLst/>
              <a:cxnLst/>
              <a:rect l="l" t="t" r="r" b="b"/>
              <a:pathLst>
                <a:path w="116580" h="90224" extrusionOk="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24"/>
            <p:cNvSpPr/>
            <p:nvPr/>
          </p:nvSpPr>
          <p:spPr>
            <a:xfrm>
              <a:off x="5244760" y="4829592"/>
              <a:ext cx="116051" cy="60483"/>
            </a:xfrm>
            <a:custGeom>
              <a:avLst/>
              <a:gdLst/>
              <a:ahLst/>
              <a:cxnLst/>
              <a:rect l="l" t="t" r="r" b="b"/>
              <a:pathLst>
                <a:path w="116051" h="60483" extrusionOk="0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24"/>
            <p:cNvSpPr/>
            <p:nvPr/>
          </p:nvSpPr>
          <p:spPr>
            <a:xfrm>
              <a:off x="5124630" y="4754816"/>
              <a:ext cx="116569" cy="86887"/>
            </a:xfrm>
            <a:custGeom>
              <a:avLst/>
              <a:gdLst/>
              <a:ahLst/>
              <a:cxnLst/>
              <a:rect l="l" t="t" r="r" b="b"/>
              <a:pathLst>
                <a:path w="116569" h="86887" extrusionOk="0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24"/>
            <p:cNvSpPr/>
            <p:nvPr/>
          </p:nvSpPr>
          <p:spPr>
            <a:xfrm>
              <a:off x="5124926" y="4782825"/>
              <a:ext cx="116097" cy="60673"/>
            </a:xfrm>
            <a:custGeom>
              <a:avLst/>
              <a:gdLst/>
              <a:ahLst/>
              <a:cxnLst/>
              <a:rect l="l" t="t" r="r" b="b"/>
              <a:pathLst>
                <a:path w="116097" h="60673" extrusionOk="0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24"/>
            <p:cNvSpPr/>
            <p:nvPr/>
          </p:nvSpPr>
          <p:spPr>
            <a:xfrm>
              <a:off x="5154433" y="4234936"/>
              <a:ext cx="200389" cy="574156"/>
            </a:xfrm>
            <a:custGeom>
              <a:avLst/>
              <a:gdLst/>
              <a:ahLst/>
              <a:cxnLst/>
              <a:rect l="l" t="t" r="r" b="b"/>
              <a:pathLst>
                <a:path w="200389" h="574156" extrusionOk="0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24"/>
            <p:cNvSpPr/>
            <p:nvPr/>
          </p:nvSpPr>
          <p:spPr>
            <a:xfrm>
              <a:off x="5199628" y="3876679"/>
              <a:ext cx="128464" cy="124722"/>
            </a:xfrm>
            <a:custGeom>
              <a:avLst/>
              <a:gdLst/>
              <a:ahLst/>
              <a:cxnLst/>
              <a:rect l="l" t="t" r="r" b="b"/>
              <a:pathLst>
                <a:path w="128464" h="124722" extrusionOk="0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24"/>
            <p:cNvSpPr/>
            <p:nvPr/>
          </p:nvSpPr>
          <p:spPr>
            <a:xfrm>
              <a:off x="4996526" y="3906336"/>
              <a:ext cx="182485" cy="357686"/>
            </a:xfrm>
            <a:custGeom>
              <a:avLst/>
              <a:gdLst/>
              <a:ahLst/>
              <a:cxnLst/>
              <a:rect l="l" t="t" r="r" b="b"/>
              <a:pathLst>
                <a:path w="182485" h="357686" extrusionOk="0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24"/>
            <p:cNvSpPr/>
            <p:nvPr/>
          </p:nvSpPr>
          <p:spPr>
            <a:xfrm>
              <a:off x="5154414" y="3894094"/>
              <a:ext cx="208226" cy="419055"/>
            </a:xfrm>
            <a:custGeom>
              <a:avLst/>
              <a:gdLst/>
              <a:ahLst/>
              <a:cxnLst/>
              <a:rect l="l" t="t" r="r" b="b"/>
              <a:pathLst>
                <a:path w="208226" h="419055" extrusionOk="0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24"/>
            <p:cNvSpPr/>
            <p:nvPr/>
          </p:nvSpPr>
          <p:spPr>
            <a:xfrm>
              <a:off x="5194395" y="3747198"/>
              <a:ext cx="138431" cy="168252"/>
            </a:xfrm>
            <a:custGeom>
              <a:avLst/>
              <a:gdLst/>
              <a:ahLst/>
              <a:cxnLst/>
              <a:rect l="l" t="t" r="r" b="b"/>
              <a:pathLst>
                <a:path w="138431" h="168252" extrusionOk="0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24"/>
            <p:cNvSpPr/>
            <p:nvPr/>
          </p:nvSpPr>
          <p:spPr>
            <a:xfrm>
              <a:off x="5199668" y="3732408"/>
              <a:ext cx="146095" cy="144175"/>
            </a:xfrm>
            <a:custGeom>
              <a:avLst/>
              <a:gdLst/>
              <a:ahLst/>
              <a:cxnLst/>
              <a:rect l="l" t="t" r="r" b="b"/>
              <a:pathLst>
                <a:path w="146095" h="144175" extrusionOk="0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24"/>
            <p:cNvSpPr/>
            <p:nvPr/>
          </p:nvSpPr>
          <p:spPr>
            <a:xfrm>
              <a:off x="5186268" y="3976961"/>
              <a:ext cx="186859" cy="320520"/>
            </a:xfrm>
            <a:custGeom>
              <a:avLst/>
              <a:gdLst/>
              <a:ahLst/>
              <a:cxnLst/>
              <a:rect l="l" t="t" r="r" b="b"/>
              <a:pathLst>
                <a:path w="186859" h="320520" extrusionOk="0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24"/>
            <p:cNvSpPr/>
            <p:nvPr/>
          </p:nvSpPr>
          <p:spPr>
            <a:xfrm>
              <a:off x="4957596" y="4074866"/>
              <a:ext cx="216348" cy="290578"/>
            </a:xfrm>
            <a:custGeom>
              <a:avLst/>
              <a:gdLst/>
              <a:ahLst/>
              <a:cxnLst/>
              <a:rect l="l" t="t" r="r" b="b"/>
              <a:pathLst>
                <a:path w="216348" h="290578" extrusionOk="0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5101717" y="4257084"/>
              <a:ext cx="109578" cy="53390"/>
            </a:xfrm>
            <a:custGeom>
              <a:avLst/>
              <a:gdLst/>
              <a:ahLst/>
              <a:cxnLst/>
              <a:rect l="l" t="t" r="r" b="b"/>
              <a:pathLst>
                <a:path w="109578" h="53390" extrusionOk="0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24"/>
            <p:cNvSpPr/>
            <p:nvPr/>
          </p:nvSpPr>
          <p:spPr>
            <a:xfrm>
              <a:off x="4984781" y="4223327"/>
              <a:ext cx="67863" cy="55821"/>
            </a:xfrm>
            <a:custGeom>
              <a:avLst/>
              <a:gdLst/>
              <a:ahLst/>
              <a:cxnLst/>
              <a:rect l="l" t="t" r="r" b="b"/>
              <a:pathLst>
                <a:path w="67863" h="55821" extrusionOk="0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24"/>
            <p:cNvSpPr/>
            <p:nvPr/>
          </p:nvSpPr>
          <p:spPr>
            <a:xfrm>
              <a:off x="5132255" y="3894454"/>
              <a:ext cx="67293" cy="97715"/>
            </a:xfrm>
            <a:custGeom>
              <a:avLst/>
              <a:gdLst/>
              <a:ahLst/>
              <a:cxnLst/>
              <a:rect l="l" t="t" r="r" b="b"/>
              <a:pathLst>
                <a:path w="67293" h="97715" extrusionOk="0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24"/>
            <p:cNvSpPr/>
            <p:nvPr/>
          </p:nvSpPr>
          <p:spPr>
            <a:xfrm>
              <a:off x="5305132" y="3960902"/>
              <a:ext cx="81740" cy="121566"/>
            </a:xfrm>
            <a:custGeom>
              <a:avLst/>
              <a:gdLst/>
              <a:ahLst/>
              <a:cxnLst/>
              <a:rect l="l" t="t" r="r" b="b"/>
              <a:pathLst>
                <a:path w="81740" h="121566" extrusionOk="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24"/>
            <p:cNvSpPr/>
            <p:nvPr/>
          </p:nvSpPr>
          <p:spPr>
            <a:xfrm>
              <a:off x="2821998" y="4049582"/>
              <a:ext cx="101559" cy="177370"/>
            </a:xfrm>
            <a:custGeom>
              <a:avLst/>
              <a:gdLst/>
              <a:ahLst/>
              <a:cxnLst/>
              <a:rect l="l" t="t" r="r" b="b"/>
              <a:pathLst>
                <a:path w="101559" h="177370" extrusionOk="0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24"/>
            <p:cNvSpPr/>
            <p:nvPr/>
          </p:nvSpPr>
          <p:spPr>
            <a:xfrm>
              <a:off x="2814097" y="3945071"/>
              <a:ext cx="67769" cy="130685"/>
            </a:xfrm>
            <a:custGeom>
              <a:avLst/>
              <a:gdLst/>
              <a:ahLst/>
              <a:cxnLst/>
              <a:rect l="l" t="t" r="r" b="b"/>
              <a:pathLst>
                <a:path w="67769" h="130685" extrusionOk="0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24"/>
            <p:cNvSpPr/>
            <p:nvPr/>
          </p:nvSpPr>
          <p:spPr>
            <a:xfrm>
              <a:off x="2966810" y="4837262"/>
              <a:ext cx="145801" cy="82247"/>
            </a:xfrm>
            <a:custGeom>
              <a:avLst/>
              <a:gdLst/>
              <a:ahLst/>
              <a:cxnLst/>
              <a:rect l="l" t="t" r="r" b="b"/>
              <a:pathLst>
                <a:path w="145801" h="82247" extrusionOk="0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24"/>
            <p:cNvSpPr/>
            <p:nvPr/>
          </p:nvSpPr>
          <p:spPr>
            <a:xfrm>
              <a:off x="2969244" y="4850979"/>
              <a:ext cx="143767" cy="68530"/>
            </a:xfrm>
            <a:custGeom>
              <a:avLst/>
              <a:gdLst/>
              <a:ahLst/>
              <a:cxnLst/>
              <a:rect l="l" t="t" r="r" b="b"/>
              <a:pathLst>
                <a:path w="143767" h="68530" extrusionOk="0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24"/>
            <p:cNvSpPr/>
            <p:nvPr/>
          </p:nvSpPr>
          <p:spPr>
            <a:xfrm>
              <a:off x="2864165" y="4805303"/>
              <a:ext cx="146191" cy="82209"/>
            </a:xfrm>
            <a:custGeom>
              <a:avLst/>
              <a:gdLst/>
              <a:ahLst/>
              <a:cxnLst/>
              <a:rect l="l" t="t" r="r" b="b"/>
              <a:pathLst>
                <a:path w="146191" h="82209" extrusionOk="0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24"/>
            <p:cNvSpPr/>
            <p:nvPr/>
          </p:nvSpPr>
          <p:spPr>
            <a:xfrm>
              <a:off x="2866543" y="4818565"/>
              <a:ext cx="143767" cy="68566"/>
            </a:xfrm>
            <a:custGeom>
              <a:avLst/>
              <a:gdLst/>
              <a:ahLst/>
              <a:cxnLst/>
              <a:rect l="l" t="t" r="r" b="b"/>
              <a:pathLst>
                <a:path w="143767" h="68566" extrusionOk="0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24"/>
            <p:cNvSpPr/>
            <p:nvPr/>
          </p:nvSpPr>
          <p:spPr>
            <a:xfrm>
              <a:off x="2858160" y="4267254"/>
              <a:ext cx="210834" cy="594226"/>
            </a:xfrm>
            <a:custGeom>
              <a:avLst/>
              <a:gdLst/>
              <a:ahLst/>
              <a:cxnLst/>
              <a:rect l="l" t="t" r="r" b="b"/>
              <a:pathLst>
                <a:path w="210834" h="594226" extrusionOk="0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24"/>
            <p:cNvSpPr/>
            <p:nvPr/>
          </p:nvSpPr>
          <p:spPr>
            <a:xfrm>
              <a:off x="2884049" y="3772563"/>
              <a:ext cx="155365" cy="247695"/>
            </a:xfrm>
            <a:custGeom>
              <a:avLst/>
              <a:gdLst/>
              <a:ahLst/>
              <a:cxnLst/>
              <a:rect l="l" t="t" r="r" b="b"/>
              <a:pathLst>
                <a:path w="155365" h="247695" extrusionOk="0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24"/>
            <p:cNvSpPr/>
            <p:nvPr/>
          </p:nvSpPr>
          <p:spPr>
            <a:xfrm>
              <a:off x="2832349" y="3948237"/>
              <a:ext cx="239208" cy="394751"/>
            </a:xfrm>
            <a:custGeom>
              <a:avLst/>
              <a:gdLst/>
              <a:ahLst/>
              <a:cxnLst/>
              <a:rect l="l" t="t" r="r" b="b"/>
              <a:pathLst>
                <a:path w="239208" h="394751" extrusionOk="0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24"/>
            <p:cNvSpPr/>
            <p:nvPr/>
          </p:nvSpPr>
          <p:spPr>
            <a:xfrm>
              <a:off x="3011886" y="4098914"/>
              <a:ext cx="63391" cy="288487"/>
            </a:xfrm>
            <a:custGeom>
              <a:avLst/>
              <a:gdLst/>
              <a:ahLst/>
              <a:cxnLst/>
              <a:rect l="l" t="t" r="r" b="b"/>
              <a:pathLst>
                <a:path w="63391" h="288487" extrusionOk="0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24"/>
            <p:cNvSpPr/>
            <p:nvPr/>
          </p:nvSpPr>
          <p:spPr>
            <a:xfrm>
              <a:off x="2997806" y="3997207"/>
              <a:ext cx="83658" cy="135231"/>
            </a:xfrm>
            <a:custGeom>
              <a:avLst/>
              <a:gdLst/>
              <a:ahLst/>
              <a:cxnLst/>
              <a:rect l="l" t="t" r="r" b="b"/>
              <a:pathLst>
                <a:path w="83658" h="135231" extrusionOk="0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24"/>
            <p:cNvSpPr/>
            <p:nvPr/>
          </p:nvSpPr>
          <p:spPr>
            <a:xfrm>
              <a:off x="2888823" y="3761654"/>
              <a:ext cx="150557" cy="165637"/>
            </a:xfrm>
            <a:custGeom>
              <a:avLst/>
              <a:gdLst/>
              <a:ahLst/>
              <a:cxnLst/>
              <a:rect l="l" t="t" r="r" b="b"/>
              <a:pathLst>
                <a:path w="150557" h="165637" extrusionOk="0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24"/>
            <p:cNvSpPr/>
            <p:nvPr/>
          </p:nvSpPr>
          <p:spPr>
            <a:xfrm>
              <a:off x="2091982" y="2625612"/>
              <a:ext cx="210167" cy="307273"/>
            </a:xfrm>
            <a:custGeom>
              <a:avLst/>
              <a:gdLst/>
              <a:ahLst/>
              <a:cxnLst/>
              <a:rect l="l" t="t" r="r" b="b"/>
              <a:pathLst>
                <a:path w="210167" h="307273" extrusionOk="0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24"/>
            <p:cNvSpPr/>
            <p:nvPr/>
          </p:nvSpPr>
          <p:spPr>
            <a:xfrm>
              <a:off x="2269538" y="2847336"/>
              <a:ext cx="39152" cy="227300"/>
            </a:xfrm>
            <a:custGeom>
              <a:avLst/>
              <a:gdLst/>
              <a:ahLst/>
              <a:cxnLst/>
              <a:rect l="l" t="t" r="r" b="b"/>
              <a:pathLst>
                <a:path w="39152" h="227300" extrusionOk="0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24"/>
            <p:cNvSpPr/>
            <p:nvPr/>
          </p:nvSpPr>
          <p:spPr>
            <a:xfrm>
              <a:off x="2185896" y="2622782"/>
              <a:ext cx="100407" cy="124097"/>
            </a:xfrm>
            <a:custGeom>
              <a:avLst/>
              <a:gdLst/>
              <a:ahLst/>
              <a:cxnLst/>
              <a:rect l="l" t="t" r="r" b="b"/>
              <a:pathLst>
                <a:path w="100407" h="124097" extrusionOk="0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24"/>
            <p:cNvSpPr/>
            <p:nvPr/>
          </p:nvSpPr>
          <p:spPr>
            <a:xfrm>
              <a:off x="2142363" y="2757613"/>
              <a:ext cx="124104" cy="138364"/>
            </a:xfrm>
            <a:custGeom>
              <a:avLst/>
              <a:gdLst/>
              <a:ahLst/>
              <a:cxnLst/>
              <a:rect l="l" t="t" r="r" b="b"/>
              <a:pathLst>
                <a:path w="124104" h="138364" extrusionOk="0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24"/>
            <p:cNvSpPr/>
            <p:nvPr/>
          </p:nvSpPr>
          <p:spPr>
            <a:xfrm>
              <a:off x="2121718" y="2803072"/>
              <a:ext cx="180978" cy="208003"/>
            </a:xfrm>
            <a:custGeom>
              <a:avLst/>
              <a:gdLst/>
              <a:ahLst/>
              <a:cxnLst/>
              <a:rect l="l" t="t" r="r" b="b"/>
              <a:pathLst>
                <a:path w="180978" h="208003" extrusionOk="0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24"/>
            <p:cNvSpPr/>
            <p:nvPr/>
          </p:nvSpPr>
          <p:spPr>
            <a:xfrm>
              <a:off x="2137334" y="2632700"/>
              <a:ext cx="133195" cy="163980"/>
            </a:xfrm>
            <a:custGeom>
              <a:avLst/>
              <a:gdLst/>
              <a:ahLst/>
              <a:cxnLst/>
              <a:rect l="l" t="t" r="r" b="b"/>
              <a:pathLst>
                <a:path w="133195" h="163980" extrusionOk="0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24"/>
            <p:cNvSpPr/>
            <p:nvPr/>
          </p:nvSpPr>
          <p:spPr>
            <a:xfrm>
              <a:off x="2131362" y="2631771"/>
              <a:ext cx="133630" cy="125556"/>
            </a:xfrm>
            <a:custGeom>
              <a:avLst/>
              <a:gdLst/>
              <a:ahLst/>
              <a:cxnLst/>
              <a:rect l="l" t="t" r="r" b="b"/>
              <a:pathLst>
                <a:path w="133630" h="125556" extrusionOk="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24"/>
            <p:cNvSpPr/>
            <p:nvPr/>
          </p:nvSpPr>
          <p:spPr>
            <a:xfrm>
              <a:off x="2137527" y="3718507"/>
              <a:ext cx="105640" cy="80438"/>
            </a:xfrm>
            <a:custGeom>
              <a:avLst/>
              <a:gdLst/>
              <a:ahLst/>
              <a:cxnLst/>
              <a:rect l="l" t="t" r="r" b="b"/>
              <a:pathLst>
                <a:path w="105640" h="80438" extrusionOk="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24"/>
            <p:cNvSpPr/>
            <p:nvPr/>
          </p:nvSpPr>
          <p:spPr>
            <a:xfrm>
              <a:off x="2137841" y="3744079"/>
              <a:ext cx="105259" cy="54863"/>
            </a:xfrm>
            <a:custGeom>
              <a:avLst/>
              <a:gdLst/>
              <a:ahLst/>
              <a:cxnLst/>
              <a:rect l="l" t="t" r="r" b="b"/>
              <a:pathLst>
                <a:path w="105259" h="54863" extrusionOk="0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24"/>
            <p:cNvSpPr/>
            <p:nvPr/>
          </p:nvSpPr>
          <p:spPr>
            <a:xfrm>
              <a:off x="2226539" y="3701115"/>
              <a:ext cx="96273" cy="74358"/>
            </a:xfrm>
            <a:custGeom>
              <a:avLst/>
              <a:gdLst/>
              <a:ahLst/>
              <a:cxnLst/>
              <a:rect l="l" t="t" r="r" b="b"/>
              <a:pathLst>
                <a:path w="96273" h="74358" extrusionOk="0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24"/>
            <p:cNvSpPr/>
            <p:nvPr/>
          </p:nvSpPr>
          <p:spPr>
            <a:xfrm>
              <a:off x="2226484" y="3725354"/>
              <a:ext cx="95903" cy="50071"/>
            </a:xfrm>
            <a:custGeom>
              <a:avLst/>
              <a:gdLst/>
              <a:ahLst/>
              <a:cxnLst/>
              <a:rect l="l" t="t" r="r" b="b"/>
              <a:pathLst>
                <a:path w="95903" h="50071" extrusionOk="0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24"/>
            <p:cNvSpPr/>
            <p:nvPr/>
          </p:nvSpPr>
          <p:spPr>
            <a:xfrm>
              <a:off x="2101518" y="3008174"/>
              <a:ext cx="205910" cy="717579"/>
            </a:xfrm>
            <a:custGeom>
              <a:avLst/>
              <a:gdLst/>
              <a:ahLst/>
              <a:cxnLst/>
              <a:rect l="l" t="t" r="r" b="b"/>
              <a:pathLst>
                <a:path w="205910" h="717579" extrusionOk="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24"/>
            <p:cNvSpPr/>
            <p:nvPr/>
          </p:nvSpPr>
          <p:spPr>
            <a:xfrm>
              <a:off x="2096876" y="2994106"/>
              <a:ext cx="219176" cy="477454"/>
            </a:xfrm>
            <a:custGeom>
              <a:avLst/>
              <a:gdLst/>
              <a:ahLst/>
              <a:cxnLst/>
              <a:rect l="l" t="t" r="r" b="b"/>
              <a:pathLst>
                <a:path w="219176" h="477454" extrusionOk="0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24"/>
            <p:cNvSpPr/>
            <p:nvPr/>
          </p:nvSpPr>
          <p:spPr>
            <a:xfrm>
              <a:off x="2115642" y="2850934"/>
              <a:ext cx="316003" cy="274536"/>
            </a:xfrm>
            <a:custGeom>
              <a:avLst/>
              <a:gdLst/>
              <a:ahLst/>
              <a:cxnLst/>
              <a:rect l="l" t="t" r="r" b="b"/>
              <a:pathLst>
                <a:path w="316003" h="274536" extrusionOk="0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24"/>
            <p:cNvSpPr/>
            <p:nvPr/>
          </p:nvSpPr>
          <p:spPr>
            <a:xfrm>
              <a:off x="2110000" y="2833008"/>
              <a:ext cx="75991" cy="89275"/>
            </a:xfrm>
            <a:custGeom>
              <a:avLst/>
              <a:gdLst/>
              <a:ahLst/>
              <a:cxnLst/>
              <a:rect l="l" t="t" r="r" b="b"/>
              <a:pathLst>
                <a:path w="75991" h="89275" extrusionOk="0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24"/>
            <p:cNvSpPr/>
            <p:nvPr/>
          </p:nvSpPr>
          <p:spPr>
            <a:xfrm>
              <a:off x="2246717" y="2802864"/>
              <a:ext cx="61392" cy="64630"/>
            </a:xfrm>
            <a:custGeom>
              <a:avLst/>
              <a:gdLst/>
              <a:ahLst/>
              <a:cxnLst/>
              <a:rect l="l" t="t" r="r" b="b"/>
              <a:pathLst>
                <a:path w="61392" h="64630" extrusionOk="0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24"/>
            <p:cNvSpPr/>
            <p:nvPr/>
          </p:nvSpPr>
          <p:spPr>
            <a:xfrm>
              <a:off x="2092047" y="1119152"/>
              <a:ext cx="668082" cy="515307"/>
            </a:xfrm>
            <a:custGeom>
              <a:avLst/>
              <a:gdLst/>
              <a:ahLst/>
              <a:cxnLst/>
              <a:rect l="l" t="t" r="r" b="b"/>
              <a:pathLst>
                <a:path w="668082" h="515307" extrusionOk="0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24"/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avLst/>
              <a:gdLst/>
              <a:ahLst/>
              <a:cxnLst/>
              <a:rect l="l" t="t" r="r" b="b"/>
              <a:pathLst>
                <a:path w="232624" h="134025" extrusionOk="0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24"/>
            <p:cNvSpPr/>
            <p:nvPr/>
          </p:nvSpPr>
          <p:spPr>
            <a:xfrm>
              <a:off x="2667422" y="1490358"/>
              <a:ext cx="274409" cy="269191"/>
            </a:xfrm>
            <a:custGeom>
              <a:avLst/>
              <a:gdLst/>
              <a:ahLst/>
              <a:cxnLst/>
              <a:rect l="l" t="t" r="r" b="b"/>
              <a:pathLst>
                <a:path w="274409" h="269191" extrusionOk="0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24"/>
            <p:cNvSpPr/>
            <p:nvPr/>
          </p:nvSpPr>
          <p:spPr>
            <a:xfrm>
              <a:off x="2667422" y="1454143"/>
              <a:ext cx="337610" cy="194669"/>
            </a:xfrm>
            <a:custGeom>
              <a:avLst/>
              <a:gdLst/>
              <a:ahLst/>
              <a:cxnLst/>
              <a:rect l="l" t="t" r="r" b="b"/>
              <a:pathLst>
                <a:path w="337610" h="194669" extrusionOk="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24"/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avLst/>
              <a:gdLst/>
              <a:ahLst/>
              <a:cxnLst/>
              <a:rect l="l" t="t" r="r" b="b"/>
              <a:pathLst>
                <a:path w="690640" h="1194633" extrusionOk="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24"/>
            <p:cNvSpPr/>
            <p:nvPr/>
          </p:nvSpPr>
          <p:spPr>
            <a:xfrm>
              <a:off x="2858071" y="1161854"/>
              <a:ext cx="1027965" cy="1324206"/>
            </a:xfrm>
            <a:custGeom>
              <a:avLst/>
              <a:gdLst/>
              <a:ahLst/>
              <a:cxnLst/>
              <a:rect l="l" t="t" r="r" b="b"/>
              <a:pathLst>
                <a:path w="1027965" h="1324206" extrusionOk="0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24"/>
            <p:cNvSpPr/>
            <p:nvPr/>
          </p:nvSpPr>
          <p:spPr>
            <a:xfrm>
              <a:off x="2800391" y="1195123"/>
              <a:ext cx="1027965" cy="1324248"/>
            </a:xfrm>
            <a:custGeom>
              <a:avLst/>
              <a:gdLst/>
              <a:ahLst/>
              <a:cxnLst/>
              <a:rect l="l" t="t" r="r" b="b"/>
              <a:pathLst>
                <a:path w="1027965" h="1324248" extrusionOk="0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361471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8"/>
          <p:cNvSpPr txBox="1">
            <a:spLocks noGrp="1"/>
          </p:cNvSpPr>
          <p:nvPr>
            <p:ph type="ctrTitle" idx="4294967295"/>
          </p:nvPr>
        </p:nvSpPr>
        <p:spPr>
          <a:xfrm>
            <a:off x="685800" y="1570050"/>
            <a:ext cx="3867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Recruiting Process and Parameters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742" name="Google Shape;742;p18"/>
          <p:cNvSpPr txBox="1">
            <a:spLocks noGrp="1"/>
          </p:cNvSpPr>
          <p:nvPr>
            <p:ph type="subTitle" idx="4294967295"/>
          </p:nvPr>
        </p:nvSpPr>
        <p:spPr>
          <a:xfrm>
            <a:off x="685800" y="2788652"/>
            <a:ext cx="3867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/>
            <a:r>
              <a:rPr lang="en-US" dirty="0"/>
              <a:t>Recruitment evaluates skills, education, experience.</a:t>
            </a:r>
          </a:p>
          <a:p>
            <a:pPr marL="342900"/>
            <a:r>
              <a:rPr lang="en-US" dirty="0"/>
              <a:t>Challenges: large volume, bias, time pressure.</a:t>
            </a:r>
          </a:p>
        </p:txBody>
      </p:sp>
      <p:sp>
        <p:nvSpPr>
          <p:cNvPr id="743" name="Google Shape;743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grpSp>
        <p:nvGrpSpPr>
          <p:cNvPr id="2" name="Google Shape;4557;p48">
            <a:extLst>
              <a:ext uri="{FF2B5EF4-FFF2-40B4-BE49-F238E27FC236}">
                <a16:creationId xmlns:a16="http://schemas.microsoft.com/office/drawing/2014/main" id="{287E657C-CA34-0428-CF0F-A6BB3BAC729A}"/>
              </a:ext>
            </a:extLst>
          </p:cNvPr>
          <p:cNvGrpSpPr/>
          <p:nvPr/>
        </p:nvGrpSpPr>
        <p:grpSpPr>
          <a:xfrm>
            <a:off x="5191975" y="467086"/>
            <a:ext cx="3438228" cy="3922720"/>
            <a:chOff x="2602525" y="317054"/>
            <a:chExt cx="4174283" cy="4762495"/>
          </a:xfrm>
        </p:grpSpPr>
        <p:sp>
          <p:nvSpPr>
            <p:cNvPr id="3" name="Google Shape;4558;p48">
              <a:extLst>
                <a:ext uri="{FF2B5EF4-FFF2-40B4-BE49-F238E27FC236}">
                  <a16:creationId xmlns:a16="http://schemas.microsoft.com/office/drawing/2014/main" id="{81E9555E-2416-4F3E-40B2-7E98BE2B7360}"/>
                </a:ext>
              </a:extLst>
            </p:cNvPr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4559;p48">
              <a:extLst>
                <a:ext uri="{FF2B5EF4-FFF2-40B4-BE49-F238E27FC236}">
                  <a16:creationId xmlns:a16="http://schemas.microsoft.com/office/drawing/2014/main" id="{CB833336-6D84-DA90-F3FD-D87664691280}"/>
                </a:ext>
              </a:extLst>
            </p:cNvPr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4560;p48">
              <a:extLst>
                <a:ext uri="{FF2B5EF4-FFF2-40B4-BE49-F238E27FC236}">
                  <a16:creationId xmlns:a16="http://schemas.microsoft.com/office/drawing/2014/main" id="{98B03541-3CAF-A080-CE98-89729549993E}"/>
                </a:ext>
              </a:extLst>
            </p:cNvPr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4561;p48">
              <a:extLst>
                <a:ext uri="{FF2B5EF4-FFF2-40B4-BE49-F238E27FC236}">
                  <a16:creationId xmlns:a16="http://schemas.microsoft.com/office/drawing/2014/main" id="{BF50DD2F-1803-801D-8154-6D5EDB3679A4}"/>
                </a:ext>
              </a:extLst>
            </p:cNvPr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4562;p48">
              <a:extLst>
                <a:ext uri="{FF2B5EF4-FFF2-40B4-BE49-F238E27FC236}">
                  <a16:creationId xmlns:a16="http://schemas.microsoft.com/office/drawing/2014/main" id="{64383A64-B56B-AF19-4FCE-174A2FB36861}"/>
                </a:ext>
              </a:extLst>
            </p:cNvPr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4563;p48">
              <a:extLst>
                <a:ext uri="{FF2B5EF4-FFF2-40B4-BE49-F238E27FC236}">
                  <a16:creationId xmlns:a16="http://schemas.microsoft.com/office/drawing/2014/main" id="{97A3B66C-AB8B-2EB3-2D6A-C5920CB29BF1}"/>
                </a:ext>
              </a:extLst>
            </p:cNvPr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4564;p48">
              <a:extLst>
                <a:ext uri="{FF2B5EF4-FFF2-40B4-BE49-F238E27FC236}">
                  <a16:creationId xmlns:a16="http://schemas.microsoft.com/office/drawing/2014/main" id="{A7FFF58E-B744-D580-3994-0DF78420CC9A}"/>
                </a:ext>
              </a:extLst>
            </p:cNvPr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4565;p48">
              <a:extLst>
                <a:ext uri="{FF2B5EF4-FFF2-40B4-BE49-F238E27FC236}">
                  <a16:creationId xmlns:a16="http://schemas.microsoft.com/office/drawing/2014/main" id="{775B6C0B-78E6-6C93-90E9-07E7F82F5D95}"/>
                </a:ext>
              </a:extLst>
            </p:cNvPr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4566;p48">
              <a:extLst>
                <a:ext uri="{FF2B5EF4-FFF2-40B4-BE49-F238E27FC236}">
                  <a16:creationId xmlns:a16="http://schemas.microsoft.com/office/drawing/2014/main" id="{C3428053-1B28-8B02-1AC2-4CA3CCE197BA}"/>
                </a:ext>
              </a:extLst>
            </p:cNvPr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4567;p48">
              <a:extLst>
                <a:ext uri="{FF2B5EF4-FFF2-40B4-BE49-F238E27FC236}">
                  <a16:creationId xmlns:a16="http://schemas.microsoft.com/office/drawing/2014/main" id="{8BC37F01-8A58-F828-FDD6-C608BD286B08}"/>
                </a:ext>
              </a:extLst>
            </p:cNvPr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4568;p48">
              <a:extLst>
                <a:ext uri="{FF2B5EF4-FFF2-40B4-BE49-F238E27FC236}">
                  <a16:creationId xmlns:a16="http://schemas.microsoft.com/office/drawing/2014/main" id="{AAE4E1C0-70E3-A43A-9E92-769EA256E949}"/>
                </a:ext>
              </a:extLst>
            </p:cNvPr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4569;p48">
              <a:extLst>
                <a:ext uri="{FF2B5EF4-FFF2-40B4-BE49-F238E27FC236}">
                  <a16:creationId xmlns:a16="http://schemas.microsoft.com/office/drawing/2014/main" id="{D0A8513C-1CA3-A20A-921C-EB515E6AC671}"/>
                </a:ext>
              </a:extLst>
            </p:cNvPr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4570;p48">
              <a:extLst>
                <a:ext uri="{FF2B5EF4-FFF2-40B4-BE49-F238E27FC236}">
                  <a16:creationId xmlns:a16="http://schemas.microsoft.com/office/drawing/2014/main" id="{44C972C5-5FCA-B63C-C06E-50277AE151B0}"/>
                </a:ext>
              </a:extLst>
            </p:cNvPr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4571;p48">
              <a:extLst>
                <a:ext uri="{FF2B5EF4-FFF2-40B4-BE49-F238E27FC236}">
                  <a16:creationId xmlns:a16="http://schemas.microsoft.com/office/drawing/2014/main" id="{565D23F1-C0BE-408E-CD5A-1D525642ACEF}"/>
                </a:ext>
              </a:extLst>
            </p:cNvPr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4572;p48">
              <a:extLst>
                <a:ext uri="{FF2B5EF4-FFF2-40B4-BE49-F238E27FC236}">
                  <a16:creationId xmlns:a16="http://schemas.microsoft.com/office/drawing/2014/main" id="{F1CFF74D-C6DE-2AFC-2DD7-78E9118E8DA4}"/>
                </a:ext>
              </a:extLst>
            </p:cNvPr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4573;p48">
              <a:extLst>
                <a:ext uri="{FF2B5EF4-FFF2-40B4-BE49-F238E27FC236}">
                  <a16:creationId xmlns:a16="http://schemas.microsoft.com/office/drawing/2014/main" id="{14C145AC-22AD-D62D-5C3F-BE3B200D5B8E}"/>
                </a:ext>
              </a:extLst>
            </p:cNvPr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4574;p48">
              <a:extLst>
                <a:ext uri="{FF2B5EF4-FFF2-40B4-BE49-F238E27FC236}">
                  <a16:creationId xmlns:a16="http://schemas.microsoft.com/office/drawing/2014/main" id="{A47E1A63-B5F1-D084-84F6-2D735EC23646}"/>
                </a:ext>
              </a:extLst>
            </p:cNvPr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4575;p48">
              <a:extLst>
                <a:ext uri="{FF2B5EF4-FFF2-40B4-BE49-F238E27FC236}">
                  <a16:creationId xmlns:a16="http://schemas.microsoft.com/office/drawing/2014/main" id="{750C5425-AC79-2B47-00B1-8E3F19661EB6}"/>
                </a:ext>
              </a:extLst>
            </p:cNvPr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4576;p48">
              <a:extLst>
                <a:ext uri="{FF2B5EF4-FFF2-40B4-BE49-F238E27FC236}">
                  <a16:creationId xmlns:a16="http://schemas.microsoft.com/office/drawing/2014/main" id="{5BB68074-BF9E-555F-574F-F3530BD4120B}"/>
                </a:ext>
              </a:extLst>
            </p:cNvPr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4577;p48">
              <a:extLst>
                <a:ext uri="{FF2B5EF4-FFF2-40B4-BE49-F238E27FC236}">
                  <a16:creationId xmlns:a16="http://schemas.microsoft.com/office/drawing/2014/main" id="{B1C221D0-9F55-FB7F-E391-72EB0FF6AF58}"/>
                </a:ext>
              </a:extLst>
            </p:cNvPr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4578;p48">
              <a:extLst>
                <a:ext uri="{FF2B5EF4-FFF2-40B4-BE49-F238E27FC236}">
                  <a16:creationId xmlns:a16="http://schemas.microsoft.com/office/drawing/2014/main" id="{3F220C18-BA41-7D09-B99C-EC2332598543}"/>
                </a:ext>
              </a:extLst>
            </p:cNvPr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4579;p48">
              <a:extLst>
                <a:ext uri="{FF2B5EF4-FFF2-40B4-BE49-F238E27FC236}">
                  <a16:creationId xmlns:a16="http://schemas.microsoft.com/office/drawing/2014/main" id="{5BEFC1B1-1802-01F7-5244-EB246287BEA0}"/>
                </a:ext>
              </a:extLst>
            </p:cNvPr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4580;p48">
              <a:extLst>
                <a:ext uri="{FF2B5EF4-FFF2-40B4-BE49-F238E27FC236}">
                  <a16:creationId xmlns:a16="http://schemas.microsoft.com/office/drawing/2014/main" id="{DB1A9EC5-D31D-009D-C31A-B5903F0FFFCA}"/>
                </a:ext>
              </a:extLst>
            </p:cNvPr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4581;p48">
              <a:extLst>
                <a:ext uri="{FF2B5EF4-FFF2-40B4-BE49-F238E27FC236}">
                  <a16:creationId xmlns:a16="http://schemas.microsoft.com/office/drawing/2014/main" id="{F8FB7F86-9911-4B59-EFF7-D6F2D13F0A12}"/>
                </a:ext>
              </a:extLst>
            </p:cNvPr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4582;p48">
              <a:extLst>
                <a:ext uri="{FF2B5EF4-FFF2-40B4-BE49-F238E27FC236}">
                  <a16:creationId xmlns:a16="http://schemas.microsoft.com/office/drawing/2014/main" id="{22A5A9C1-6B28-CC2E-672C-B3A1DA53B2AE}"/>
                </a:ext>
              </a:extLst>
            </p:cNvPr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4583;p48">
              <a:extLst>
                <a:ext uri="{FF2B5EF4-FFF2-40B4-BE49-F238E27FC236}">
                  <a16:creationId xmlns:a16="http://schemas.microsoft.com/office/drawing/2014/main" id="{73EF1740-04B7-BE6D-BE9A-C22075C20AC0}"/>
                </a:ext>
              </a:extLst>
            </p:cNvPr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4584;p48">
              <a:extLst>
                <a:ext uri="{FF2B5EF4-FFF2-40B4-BE49-F238E27FC236}">
                  <a16:creationId xmlns:a16="http://schemas.microsoft.com/office/drawing/2014/main" id="{3A9E214D-4851-E621-C768-DD9C9CD60138}"/>
                </a:ext>
              </a:extLst>
            </p:cNvPr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4585;p48">
              <a:extLst>
                <a:ext uri="{FF2B5EF4-FFF2-40B4-BE49-F238E27FC236}">
                  <a16:creationId xmlns:a16="http://schemas.microsoft.com/office/drawing/2014/main" id="{FAA277A6-BA4D-5021-82A0-6057DAD6BE22}"/>
                </a:ext>
              </a:extLst>
            </p:cNvPr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4586;p48">
              <a:extLst>
                <a:ext uri="{FF2B5EF4-FFF2-40B4-BE49-F238E27FC236}">
                  <a16:creationId xmlns:a16="http://schemas.microsoft.com/office/drawing/2014/main" id="{AF2149E3-1086-4AFB-1C6D-048EC32CF57A}"/>
                </a:ext>
              </a:extLst>
            </p:cNvPr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4587;p48">
              <a:extLst>
                <a:ext uri="{FF2B5EF4-FFF2-40B4-BE49-F238E27FC236}">
                  <a16:creationId xmlns:a16="http://schemas.microsoft.com/office/drawing/2014/main" id="{F3DB9A22-07B8-0FA8-B0E0-CEF9ACCEBD16}"/>
                </a:ext>
              </a:extLst>
            </p:cNvPr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4588;p48">
              <a:extLst>
                <a:ext uri="{FF2B5EF4-FFF2-40B4-BE49-F238E27FC236}">
                  <a16:creationId xmlns:a16="http://schemas.microsoft.com/office/drawing/2014/main" id="{FB63C5AC-4A00-CE51-FF74-160276EB792B}"/>
                </a:ext>
              </a:extLst>
            </p:cNvPr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4589;p48">
              <a:extLst>
                <a:ext uri="{FF2B5EF4-FFF2-40B4-BE49-F238E27FC236}">
                  <a16:creationId xmlns:a16="http://schemas.microsoft.com/office/drawing/2014/main" id="{666D893C-405B-75B0-2E8C-60120640CB47}"/>
                </a:ext>
              </a:extLst>
            </p:cNvPr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4590;p48">
              <a:extLst>
                <a:ext uri="{FF2B5EF4-FFF2-40B4-BE49-F238E27FC236}">
                  <a16:creationId xmlns:a16="http://schemas.microsoft.com/office/drawing/2014/main" id="{B40EFA70-5EBA-10AF-A92A-356D3E741BFE}"/>
                </a:ext>
              </a:extLst>
            </p:cNvPr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4591;p48">
              <a:extLst>
                <a:ext uri="{FF2B5EF4-FFF2-40B4-BE49-F238E27FC236}">
                  <a16:creationId xmlns:a16="http://schemas.microsoft.com/office/drawing/2014/main" id="{D10C9111-7198-7182-2DD9-D0B8A1F9E2F0}"/>
                </a:ext>
              </a:extLst>
            </p:cNvPr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4592;p48">
              <a:extLst>
                <a:ext uri="{FF2B5EF4-FFF2-40B4-BE49-F238E27FC236}">
                  <a16:creationId xmlns:a16="http://schemas.microsoft.com/office/drawing/2014/main" id="{939D3048-B6E3-4C94-5113-22E2DA83829F}"/>
                </a:ext>
              </a:extLst>
            </p:cNvPr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4593;p48">
              <a:extLst>
                <a:ext uri="{FF2B5EF4-FFF2-40B4-BE49-F238E27FC236}">
                  <a16:creationId xmlns:a16="http://schemas.microsoft.com/office/drawing/2014/main" id="{C2621D61-7763-25A0-7538-ABAFA4929A86}"/>
                </a:ext>
              </a:extLst>
            </p:cNvPr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4594;p48">
              <a:extLst>
                <a:ext uri="{FF2B5EF4-FFF2-40B4-BE49-F238E27FC236}">
                  <a16:creationId xmlns:a16="http://schemas.microsoft.com/office/drawing/2014/main" id="{BD137A99-6FAA-2BE2-4263-03B0B44349EA}"/>
                </a:ext>
              </a:extLst>
            </p:cNvPr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595;p48">
              <a:extLst>
                <a:ext uri="{FF2B5EF4-FFF2-40B4-BE49-F238E27FC236}">
                  <a16:creationId xmlns:a16="http://schemas.microsoft.com/office/drawing/2014/main" id="{70A6E7A6-05BE-45FB-7626-7D71A7F3EF9A}"/>
                </a:ext>
              </a:extLst>
            </p:cNvPr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596;p48">
              <a:extLst>
                <a:ext uri="{FF2B5EF4-FFF2-40B4-BE49-F238E27FC236}">
                  <a16:creationId xmlns:a16="http://schemas.microsoft.com/office/drawing/2014/main" id="{24D09432-5EEB-5E74-F762-75522D8827DB}"/>
                </a:ext>
              </a:extLst>
            </p:cNvPr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597;p48">
              <a:extLst>
                <a:ext uri="{FF2B5EF4-FFF2-40B4-BE49-F238E27FC236}">
                  <a16:creationId xmlns:a16="http://schemas.microsoft.com/office/drawing/2014/main" id="{718E2DBC-ACBD-ECD9-6888-00F3D7A29898}"/>
                </a:ext>
              </a:extLst>
            </p:cNvPr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598;p48">
              <a:extLst>
                <a:ext uri="{FF2B5EF4-FFF2-40B4-BE49-F238E27FC236}">
                  <a16:creationId xmlns:a16="http://schemas.microsoft.com/office/drawing/2014/main" id="{CDC293FD-E4F1-AC8A-520B-6034B7568257}"/>
                </a:ext>
              </a:extLst>
            </p:cNvPr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599;p48">
              <a:extLst>
                <a:ext uri="{FF2B5EF4-FFF2-40B4-BE49-F238E27FC236}">
                  <a16:creationId xmlns:a16="http://schemas.microsoft.com/office/drawing/2014/main" id="{01F7DE3E-1CF2-A334-B6F5-AFF7B12F4F5A}"/>
                </a:ext>
              </a:extLst>
            </p:cNvPr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600;p48">
              <a:extLst>
                <a:ext uri="{FF2B5EF4-FFF2-40B4-BE49-F238E27FC236}">
                  <a16:creationId xmlns:a16="http://schemas.microsoft.com/office/drawing/2014/main" id="{AF9787D4-2290-19A2-341C-A95890267C02}"/>
                </a:ext>
              </a:extLst>
            </p:cNvPr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01;p48">
              <a:extLst>
                <a:ext uri="{FF2B5EF4-FFF2-40B4-BE49-F238E27FC236}">
                  <a16:creationId xmlns:a16="http://schemas.microsoft.com/office/drawing/2014/main" id="{716E405A-3067-24E4-30C4-5F198E814C5C}"/>
                </a:ext>
              </a:extLst>
            </p:cNvPr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602;p48">
              <a:extLst>
                <a:ext uri="{FF2B5EF4-FFF2-40B4-BE49-F238E27FC236}">
                  <a16:creationId xmlns:a16="http://schemas.microsoft.com/office/drawing/2014/main" id="{23632EB7-634A-94B2-A294-78CF180D2157}"/>
                </a:ext>
              </a:extLst>
            </p:cNvPr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603;p48">
              <a:extLst>
                <a:ext uri="{FF2B5EF4-FFF2-40B4-BE49-F238E27FC236}">
                  <a16:creationId xmlns:a16="http://schemas.microsoft.com/office/drawing/2014/main" id="{351E1AA8-7566-4E65-757D-45947A5A9EBC}"/>
                </a:ext>
              </a:extLst>
            </p:cNvPr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604;p48">
              <a:extLst>
                <a:ext uri="{FF2B5EF4-FFF2-40B4-BE49-F238E27FC236}">
                  <a16:creationId xmlns:a16="http://schemas.microsoft.com/office/drawing/2014/main" id="{0C38ECB6-541E-52A2-CA6E-A9ED9591B190}"/>
                </a:ext>
              </a:extLst>
            </p:cNvPr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4605;p48">
              <a:extLst>
                <a:ext uri="{FF2B5EF4-FFF2-40B4-BE49-F238E27FC236}">
                  <a16:creationId xmlns:a16="http://schemas.microsoft.com/office/drawing/2014/main" id="{8E6B48A5-9E8C-D0CF-C166-26D3B7995438}"/>
                </a:ext>
              </a:extLst>
            </p:cNvPr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4606;p48">
              <a:extLst>
                <a:ext uri="{FF2B5EF4-FFF2-40B4-BE49-F238E27FC236}">
                  <a16:creationId xmlns:a16="http://schemas.microsoft.com/office/drawing/2014/main" id="{3721B825-A25F-5962-D0C5-06522DA06CD1}"/>
                </a:ext>
              </a:extLst>
            </p:cNvPr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4607;p48">
              <a:extLst>
                <a:ext uri="{FF2B5EF4-FFF2-40B4-BE49-F238E27FC236}">
                  <a16:creationId xmlns:a16="http://schemas.microsoft.com/office/drawing/2014/main" id="{4435352F-066B-B9F5-85A7-4E46D028A08A}"/>
                </a:ext>
              </a:extLst>
            </p:cNvPr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4608;p48">
              <a:extLst>
                <a:ext uri="{FF2B5EF4-FFF2-40B4-BE49-F238E27FC236}">
                  <a16:creationId xmlns:a16="http://schemas.microsoft.com/office/drawing/2014/main" id="{2C0A47EA-ABB2-00C3-667F-DEC658EAE1E2}"/>
                </a:ext>
              </a:extLst>
            </p:cNvPr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4609;p48">
              <a:extLst>
                <a:ext uri="{FF2B5EF4-FFF2-40B4-BE49-F238E27FC236}">
                  <a16:creationId xmlns:a16="http://schemas.microsoft.com/office/drawing/2014/main" id="{919DA639-9CD6-C763-AD60-F26D938C129C}"/>
                </a:ext>
              </a:extLst>
            </p:cNvPr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4610;p48">
              <a:extLst>
                <a:ext uri="{FF2B5EF4-FFF2-40B4-BE49-F238E27FC236}">
                  <a16:creationId xmlns:a16="http://schemas.microsoft.com/office/drawing/2014/main" id="{513ADC58-F8F4-E241-B8E8-977FA6371E1D}"/>
                </a:ext>
              </a:extLst>
            </p:cNvPr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4611;p48">
              <a:extLst>
                <a:ext uri="{FF2B5EF4-FFF2-40B4-BE49-F238E27FC236}">
                  <a16:creationId xmlns:a16="http://schemas.microsoft.com/office/drawing/2014/main" id="{70BF0141-30F9-B2DF-ADF4-47458705DF08}"/>
                </a:ext>
              </a:extLst>
            </p:cNvPr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4612;p48">
              <a:extLst>
                <a:ext uri="{FF2B5EF4-FFF2-40B4-BE49-F238E27FC236}">
                  <a16:creationId xmlns:a16="http://schemas.microsoft.com/office/drawing/2014/main" id="{3E58E6E6-C5A3-29A2-7643-5788DF924AE1}"/>
                </a:ext>
              </a:extLst>
            </p:cNvPr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4613;p48">
              <a:extLst>
                <a:ext uri="{FF2B5EF4-FFF2-40B4-BE49-F238E27FC236}">
                  <a16:creationId xmlns:a16="http://schemas.microsoft.com/office/drawing/2014/main" id="{79FE354B-EF1B-0E90-06B9-2732DB929000}"/>
                </a:ext>
              </a:extLst>
            </p:cNvPr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4614;p48">
              <a:extLst>
                <a:ext uri="{FF2B5EF4-FFF2-40B4-BE49-F238E27FC236}">
                  <a16:creationId xmlns:a16="http://schemas.microsoft.com/office/drawing/2014/main" id="{64EAE13C-4D1B-C122-F784-750AA59A8FFD}"/>
                </a:ext>
              </a:extLst>
            </p:cNvPr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0" name="Google Shape;4615;p48">
              <a:extLst>
                <a:ext uri="{FF2B5EF4-FFF2-40B4-BE49-F238E27FC236}">
                  <a16:creationId xmlns:a16="http://schemas.microsoft.com/office/drawing/2014/main" id="{06C52459-6EFA-F5BB-45F2-02BAF8433C5E}"/>
                </a:ext>
              </a:extLst>
            </p:cNvPr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707" name="Google Shape;4616;p48">
                <a:extLst>
                  <a:ext uri="{FF2B5EF4-FFF2-40B4-BE49-F238E27FC236}">
                    <a16:creationId xmlns:a16="http://schemas.microsoft.com/office/drawing/2014/main" id="{1C43EE9F-35EC-75B8-C8EA-CD4748095D36}"/>
                  </a:ext>
                </a:extLst>
              </p:cNvPr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718" name="Google Shape;4617;p48">
                  <a:extLst>
                    <a:ext uri="{FF2B5EF4-FFF2-40B4-BE49-F238E27FC236}">
                      <a16:creationId xmlns:a16="http://schemas.microsoft.com/office/drawing/2014/main" id="{A3D19294-1337-2182-CEB1-5F80AF9021A8}"/>
                    </a:ext>
                  </a:extLst>
                </p:cNvPr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9" name="Google Shape;4618;p48">
                  <a:extLst>
                    <a:ext uri="{FF2B5EF4-FFF2-40B4-BE49-F238E27FC236}">
                      <a16:creationId xmlns:a16="http://schemas.microsoft.com/office/drawing/2014/main" id="{080201AB-1839-F825-7C67-27565BB42BBF}"/>
                    </a:ext>
                  </a:extLst>
                </p:cNvPr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0" name="Google Shape;4619;p48">
                  <a:extLst>
                    <a:ext uri="{FF2B5EF4-FFF2-40B4-BE49-F238E27FC236}">
                      <a16:creationId xmlns:a16="http://schemas.microsoft.com/office/drawing/2014/main" id="{F0CEFEBC-1D3E-0646-2597-EA79B0259838}"/>
                    </a:ext>
                  </a:extLst>
                </p:cNvPr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721" name="Google Shape;4620;p48">
                  <a:extLst>
                    <a:ext uri="{FF2B5EF4-FFF2-40B4-BE49-F238E27FC236}">
                      <a16:creationId xmlns:a16="http://schemas.microsoft.com/office/drawing/2014/main" id="{6108C465-5376-674D-F4CF-328A0F4EDC1D}"/>
                    </a:ext>
                  </a:extLst>
                </p:cNvPr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898" name="Google Shape;4621;p48">
                    <a:extLst>
                      <a:ext uri="{FF2B5EF4-FFF2-40B4-BE49-F238E27FC236}">
                        <a16:creationId xmlns:a16="http://schemas.microsoft.com/office/drawing/2014/main" id="{3FC09415-245E-DC65-C3FF-3EA7A60D25F0}"/>
                      </a:ext>
                    </a:extLst>
                  </p:cNvPr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99" name="Google Shape;4622;p48">
                    <a:extLst>
                      <a:ext uri="{FF2B5EF4-FFF2-40B4-BE49-F238E27FC236}">
                        <a16:creationId xmlns:a16="http://schemas.microsoft.com/office/drawing/2014/main" id="{60911F08-0561-4ED7-A36C-EA83729BB6CD}"/>
                      </a:ext>
                    </a:extLst>
                  </p:cNvPr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722" name="Google Shape;4623;p48">
                  <a:extLst>
                    <a:ext uri="{FF2B5EF4-FFF2-40B4-BE49-F238E27FC236}">
                      <a16:creationId xmlns:a16="http://schemas.microsoft.com/office/drawing/2014/main" id="{06CE806E-AB9D-6320-EC57-B23F6B35CB0A}"/>
                    </a:ext>
                  </a:extLst>
                </p:cNvPr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3" name="Google Shape;4624;p48">
                  <a:extLst>
                    <a:ext uri="{FF2B5EF4-FFF2-40B4-BE49-F238E27FC236}">
                      <a16:creationId xmlns:a16="http://schemas.microsoft.com/office/drawing/2014/main" id="{268FFE3C-C15F-6DDD-491D-093C8095FB30}"/>
                    </a:ext>
                  </a:extLst>
                </p:cNvPr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4" name="Google Shape;4625;p48">
                  <a:extLst>
                    <a:ext uri="{FF2B5EF4-FFF2-40B4-BE49-F238E27FC236}">
                      <a16:creationId xmlns:a16="http://schemas.microsoft.com/office/drawing/2014/main" id="{575D85F5-98C2-D6D6-860E-235694AE3027}"/>
                    </a:ext>
                  </a:extLst>
                </p:cNvPr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5" name="Google Shape;4626;p48">
                  <a:extLst>
                    <a:ext uri="{FF2B5EF4-FFF2-40B4-BE49-F238E27FC236}">
                      <a16:creationId xmlns:a16="http://schemas.microsoft.com/office/drawing/2014/main" id="{43D7E743-5094-07B9-6D32-FD94B0450C34}"/>
                    </a:ext>
                  </a:extLst>
                </p:cNvPr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6" name="Google Shape;4627;p48">
                  <a:extLst>
                    <a:ext uri="{FF2B5EF4-FFF2-40B4-BE49-F238E27FC236}">
                      <a16:creationId xmlns:a16="http://schemas.microsoft.com/office/drawing/2014/main" id="{CAEF9303-4AE7-B1CF-9FC0-874654F3351D}"/>
                    </a:ext>
                  </a:extLst>
                </p:cNvPr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7" name="Google Shape;4628;p48">
                  <a:extLst>
                    <a:ext uri="{FF2B5EF4-FFF2-40B4-BE49-F238E27FC236}">
                      <a16:creationId xmlns:a16="http://schemas.microsoft.com/office/drawing/2014/main" id="{012A2D33-7BC8-9F82-EEC2-ED5526F0B8C1}"/>
                    </a:ext>
                  </a:extLst>
                </p:cNvPr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8" name="Google Shape;4629;p48">
                  <a:extLst>
                    <a:ext uri="{FF2B5EF4-FFF2-40B4-BE49-F238E27FC236}">
                      <a16:creationId xmlns:a16="http://schemas.microsoft.com/office/drawing/2014/main" id="{40755C64-A6E3-5A31-DD51-6FF217F00B83}"/>
                    </a:ext>
                  </a:extLst>
                </p:cNvPr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9" name="Google Shape;4630;p48">
                  <a:extLst>
                    <a:ext uri="{FF2B5EF4-FFF2-40B4-BE49-F238E27FC236}">
                      <a16:creationId xmlns:a16="http://schemas.microsoft.com/office/drawing/2014/main" id="{448A6098-93CD-4BE6-6D89-D303CC3AA184}"/>
                    </a:ext>
                  </a:extLst>
                </p:cNvPr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0" name="Google Shape;4631;p48">
                  <a:extLst>
                    <a:ext uri="{FF2B5EF4-FFF2-40B4-BE49-F238E27FC236}">
                      <a16:creationId xmlns:a16="http://schemas.microsoft.com/office/drawing/2014/main" id="{41A0672C-62C7-8FC1-CC6C-F2FCE101469F}"/>
                    </a:ext>
                  </a:extLst>
                </p:cNvPr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1" name="Google Shape;4632;p48">
                  <a:extLst>
                    <a:ext uri="{FF2B5EF4-FFF2-40B4-BE49-F238E27FC236}">
                      <a16:creationId xmlns:a16="http://schemas.microsoft.com/office/drawing/2014/main" id="{A24598CC-D704-EA9E-5402-4BD2A1731837}"/>
                    </a:ext>
                  </a:extLst>
                </p:cNvPr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2" name="Google Shape;4633;p48">
                  <a:extLst>
                    <a:ext uri="{FF2B5EF4-FFF2-40B4-BE49-F238E27FC236}">
                      <a16:creationId xmlns:a16="http://schemas.microsoft.com/office/drawing/2014/main" id="{36F57AAB-43B1-CE10-9F52-BD7F8CEC080E}"/>
                    </a:ext>
                  </a:extLst>
                </p:cNvPr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3" name="Google Shape;4634;p48">
                  <a:extLst>
                    <a:ext uri="{FF2B5EF4-FFF2-40B4-BE49-F238E27FC236}">
                      <a16:creationId xmlns:a16="http://schemas.microsoft.com/office/drawing/2014/main" id="{AE0FEC2D-9B8A-7279-8733-A5F5B7F48510}"/>
                    </a:ext>
                  </a:extLst>
                </p:cNvPr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4" name="Google Shape;4635;p48">
                  <a:extLst>
                    <a:ext uri="{FF2B5EF4-FFF2-40B4-BE49-F238E27FC236}">
                      <a16:creationId xmlns:a16="http://schemas.microsoft.com/office/drawing/2014/main" id="{BC3A60A6-765D-A03D-6EE4-614B800C4E67}"/>
                    </a:ext>
                  </a:extLst>
                </p:cNvPr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5" name="Google Shape;4636;p48">
                  <a:extLst>
                    <a:ext uri="{FF2B5EF4-FFF2-40B4-BE49-F238E27FC236}">
                      <a16:creationId xmlns:a16="http://schemas.microsoft.com/office/drawing/2014/main" id="{02ADEB39-CAE3-E464-BB3D-4B9613F87687}"/>
                    </a:ext>
                  </a:extLst>
                </p:cNvPr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6" name="Google Shape;4637;p48">
                  <a:extLst>
                    <a:ext uri="{FF2B5EF4-FFF2-40B4-BE49-F238E27FC236}">
                      <a16:creationId xmlns:a16="http://schemas.microsoft.com/office/drawing/2014/main" id="{A951D8D7-3EB6-871F-CE2F-1BACC5B00E78}"/>
                    </a:ext>
                  </a:extLst>
                </p:cNvPr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7" name="Google Shape;4638;p48">
                  <a:extLst>
                    <a:ext uri="{FF2B5EF4-FFF2-40B4-BE49-F238E27FC236}">
                      <a16:creationId xmlns:a16="http://schemas.microsoft.com/office/drawing/2014/main" id="{A63E157C-30A4-1FC4-594E-7EC6B843FD6D}"/>
                    </a:ext>
                  </a:extLst>
                </p:cNvPr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8" name="Google Shape;4639;p48">
                  <a:extLst>
                    <a:ext uri="{FF2B5EF4-FFF2-40B4-BE49-F238E27FC236}">
                      <a16:creationId xmlns:a16="http://schemas.microsoft.com/office/drawing/2014/main" id="{4C84BEE2-EEF8-EA1D-D6C8-FDF6AD7AFE90}"/>
                    </a:ext>
                  </a:extLst>
                </p:cNvPr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9" name="Google Shape;4640;p48">
                  <a:extLst>
                    <a:ext uri="{FF2B5EF4-FFF2-40B4-BE49-F238E27FC236}">
                      <a16:creationId xmlns:a16="http://schemas.microsoft.com/office/drawing/2014/main" id="{49F47541-624F-3092-CF77-608E7168C4F7}"/>
                    </a:ext>
                  </a:extLst>
                </p:cNvPr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0" name="Google Shape;4641;p48">
                  <a:extLst>
                    <a:ext uri="{FF2B5EF4-FFF2-40B4-BE49-F238E27FC236}">
                      <a16:creationId xmlns:a16="http://schemas.microsoft.com/office/drawing/2014/main" id="{90CECEF5-A1BF-D9EC-0F8A-69FA3C5D0AB0}"/>
                    </a:ext>
                  </a:extLst>
                </p:cNvPr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3" name="Google Shape;4642;p48">
                  <a:extLst>
                    <a:ext uri="{FF2B5EF4-FFF2-40B4-BE49-F238E27FC236}">
                      <a16:creationId xmlns:a16="http://schemas.microsoft.com/office/drawing/2014/main" id="{661AA54B-822C-56F7-6F57-5D98C25B2D8F}"/>
                    </a:ext>
                  </a:extLst>
                </p:cNvPr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4" name="Google Shape;4643;p48">
                  <a:extLst>
                    <a:ext uri="{FF2B5EF4-FFF2-40B4-BE49-F238E27FC236}">
                      <a16:creationId xmlns:a16="http://schemas.microsoft.com/office/drawing/2014/main" id="{F03B4F7D-540E-C12A-0DFF-1689D9C5C431}"/>
                    </a:ext>
                  </a:extLst>
                </p:cNvPr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5" name="Google Shape;4644;p48">
                  <a:extLst>
                    <a:ext uri="{FF2B5EF4-FFF2-40B4-BE49-F238E27FC236}">
                      <a16:creationId xmlns:a16="http://schemas.microsoft.com/office/drawing/2014/main" id="{2137CDA6-654E-EC9C-0530-48CA0B0FCAE9}"/>
                    </a:ext>
                  </a:extLst>
                </p:cNvPr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6" name="Google Shape;4645;p48">
                  <a:extLst>
                    <a:ext uri="{FF2B5EF4-FFF2-40B4-BE49-F238E27FC236}">
                      <a16:creationId xmlns:a16="http://schemas.microsoft.com/office/drawing/2014/main" id="{5A8218C5-9305-8A73-8631-8381299A6107}"/>
                    </a:ext>
                  </a:extLst>
                </p:cNvPr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7" name="Google Shape;4646;p48">
                  <a:extLst>
                    <a:ext uri="{FF2B5EF4-FFF2-40B4-BE49-F238E27FC236}">
                      <a16:creationId xmlns:a16="http://schemas.microsoft.com/office/drawing/2014/main" id="{F824FFB6-5ECB-B726-FAF8-9E9F0CB76EAB}"/>
                    </a:ext>
                  </a:extLst>
                </p:cNvPr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8" name="Google Shape;4647;p48">
                  <a:extLst>
                    <a:ext uri="{FF2B5EF4-FFF2-40B4-BE49-F238E27FC236}">
                      <a16:creationId xmlns:a16="http://schemas.microsoft.com/office/drawing/2014/main" id="{C29277D4-6147-33DC-FC0B-3EF7CB4F6CDE}"/>
                    </a:ext>
                  </a:extLst>
                </p:cNvPr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9" name="Google Shape;4648;p48">
                  <a:extLst>
                    <a:ext uri="{FF2B5EF4-FFF2-40B4-BE49-F238E27FC236}">
                      <a16:creationId xmlns:a16="http://schemas.microsoft.com/office/drawing/2014/main" id="{870A0569-20C0-0BA2-5B10-C9D15C71C79F}"/>
                    </a:ext>
                  </a:extLst>
                </p:cNvPr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0" name="Google Shape;4649;p48">
                  <a:extLst>
                    <a:ext uri="{FF2B5EF4-FFF2-40B4-BE49-F238E27FC236}">
                      <a16:creationId xmlns:a16="http://schemas.microsoft.com/office/drawing/2014/main" id="{6105AE09-6E72-C6AB-D495-CB141F0FF296}"/>
                    </a:ext>
                  </a:extLst>
                </p:cNvPr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1" name="Google Shape;4650;p48">
                  <a:extLst>
                    <a:ext uri="{FF2B5EF4-FFF2-40B4-BE49-F238E27FC236}">
                      <a16:creationId xmlns:a16="http://schemas.microsoft.com/office/drawing/2014/main" id="{599562A3-131B-5F0B-9495-B5F2CE66BC34}"/>
                    </a:ext>
                  </a:extLst>
                </p:cNvPr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2" name="Google Shape;4651;p48">
                  <a:extLst>
                    <a:ext uri="{FF2B5EF4-FFF2-40B4-BE49-F238E27FC236}">
                      <a16:creationId xmlns:a16="http://schemas.microsoft.com/office/drawing/2014/main" id="{840D88D6-FBFD-BF08-3932-DDEF3F5E49C6}"/>
                    </a:ext>
                  </a:extLst>
                </p:cNvPr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3" name="Google Shape;4652;p48">
                  <a:extLst>
                    <a:ext uri="{FF2B5EF4-FFF2-40B4-BE49-F238E27FC236}">
                      <a16:creationId xmlns:a16="http://schemas.microsoft.com/office/drawing/2014/main" id="{C847EB69-ED79-15F1-D9F2-3025DF2450CD}"/>
                    </a:ext>
                  </a:extLst>
                </p:cNvPr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4" name="Google Shape;4653;p48">
                  <a:extLst>
                    <a:ext uri="{FF2B5EF4-FFF2-40B4-BE49-F238E27FC236}">
                      <a16:creationId xmlns:a16="http://schemas.microsoft.com/office/drawing/2014/main" id="{25D36BEC-4C46-B762-4A68-E2BE7586F44F}"/>
                    </a:ext>
                  </a:extLst>
                </p:cNvPr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5" name="Google Shape;4654;p48">
                  <a:extLst>
                    <a:ext uri="{FF2B5EF4-FFF2-40B4-BE49-F238E27FC236}">
                      <a16:creationId xmlns:a16="http://schemas.microsoft.com/office/drawing/2014/main" id="{E0CD2F5A-DFF2-E8BE-59DE-F6568F354FBB}"/>
                    </a:ext>
                  </a:extLst>
                </p:cNvPr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6" name="Google Shape;4655;p48">
                  <a:extLst>
                    <a:ext uri="{FF2B5EF4-FFF2-40B4-BE49-F238E27FC236}">
                      <a16:creationId xmlns:a16="http://schemas.microsoft.com/office/drawing/2014/main" id="{F935DFE1-46E2-3213-E0CA-8F4AE0FF03EB}"/>
                    </a:ext>
                  </a:extLst>
                </p:cNvPr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7" name="Google Shape;4656;p48">
                  <a:extLst>
                    <a:ext uri="{FF2B5EF4-FFF2-40B4-BE49-F238E27FC236}">
                      <a16:creationId xmlns:a16="http://schemas.microsoft.com/office/drawing/2014/main" id="{5127035F-7476-D304-2F90-509979FAACC6}"/>
                    </a:ext>
                  </a:extLst>
                </p:cNvPr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8" name="Google Shape;4657;p48">
                  <a:extLst>
                    <a:ext uri="{FF2B5EF4-FFF2-40B4-BE49-F238E27FC236}">
                      <a16:creationId xmlns:a16="http://schemas.microsoft.com/office/drawing/2014/main" id="{9DE6946A-A7F6-574C-182E-186E8DAA21A8}"/>
                    </a:ext>
                  </a:extLst>
                </p:cNvPr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9" name="Google Shape;4658;p48">
                  <a:extLst>
                    <a:ext uri="{FF2B5EF4-FFF2-40B4-BE49-F238E27FC236}">
                      <a16:creationId xmlns:a16="http://schemas.microsoft.com/office/drawing/2014/main" id="{56F8D5C0-FBFD-3D5A-D94C-5FE73B6D8293}"/>
                    </a:ext>
                  </a:extLst>
                </p:cNvPr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0" name="Google Shape;4659;p48">
                  <a:extLst>
                    <a:ext uri="{FF2B5EF4-FFF2-40B4-BE49-F238E27FC236}">
                      <a16:creationId xmlns:a16="http://schemas.microsoft.com/office/drawing/2014/main" id="{A5ADEBF2-D26A-31E9-83A5-2B2A126DDC65}"/>
                    </a:ext>
                  </a:extLst>
                </p:cNvPr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1" name="Google Shape;4660;p48">
                  <a:extLst>
                    <a:ext uri="{FF2B5EF4-FFF2-40B4-BE49-F238E27FC236}">
                      <a16:creationId xmlns:a16="http://schemas.microsoft.com/office/drawing/2014/main" id="{EFB0ACD1-E3AD-4FD5-4932-DAAC1B458DBB}"/>
                    </a:ext>
                  </a:extLst>
                </p:cNvPr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2" name="Google Shape;4661;p48">
                  <a:extLst>
                    <a:ext uri="{FF2B5EF4-FFF2-40B4-BE49-F238E27FC236}">
                      <a16:creationId xmlns:a16="http://schemas.microsoft.com/office/drawing/2014/main" id="{57BF1812-9015-85B4-DF07-FE4BDF9A358C}"/>
                    </a:ext>
                  </a:extLst>
                </p:cNvPr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3" name="Google Shape;4662;p48">
                  <a:extLst>
                    <a:ext uri="{FF2B5EF4-FFF2-40B4-BE49-F238E27FC236}">
                      <a16:creationId xmlns:a16="http://schemas.microsoft.com/office/drawing/2014/main" id="{889F2423-CB9B-10C7-C71B-6851C3B20C8D}"/>
                    </a:ext>
                  </a:extLst>
                </p:cNvPr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4" name="Google Shape;4663;p48">
                  <a:extLst>
                    <a:ext uri="{FF2B5EF4-FFF2-40B4-BE49-F238E27FC236}">
                      <a16:creationId xmlns:a16="http://schemas.microsoft.com/office/drawing/2014/main" id="{DC0ACB6F-1CE1-3AC3-B7E0-91C0CE6A4FF6}"/>
                    </a:ext>
                  </a:extLst>
                </p:cNvPr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5" name="Google Shape;4664;p48">
                  <a:extLst>
                    <a:ext uri="{FF2B5EF4-FFF2-40B4-BE49-F238E27FC236}">
                      <a16:creationId xmlns:a16="http://schemas.microsoft.com/office/drawing/2014/main" id="{53DE13D2-5B2E-8825-F77E-656267A351E4}"/>
                    </a:ext>
                  </a:extLst>
                </p:cNvPr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6" name="Google Shape;4665;p48">
                  <a:extLst>
                    <a:ext uri="{FF2B5EF4-FFF2-40B4-BE49-F238E27FC236}">
                      <a16:creationId xmlns:a16="http://schemas.microsoft.com/office/drawing/2014/main" id="{A64383F1-6E1E-F73C-FE1C-4C54D135931A}"/>
                    </a:ext>
                  </a:extLst>
                </p:cNvPr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7" name="Google Shape;4666;p48">
                  <a:extLst>
                    <a:ext uri="{FF2B5EF4-FFF2-40B4-BE49-F238E27FC236}">
                      <a16:creationId xmlns:a16="http://schemas.microsoft.com/office/drawing/2014/main" id="{B229BBC4-2631-F789-492C-FA4D5BBD6AB2}"/>
                    </a:ext>
                  </a:extLst>
                </p:cNvPr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8" name="Google Shape;4667;p48">
                  <a:extLst>
                    <a:ext uri="{FF2B5EF4-FFF2-40B4-BE49-F238E27FC236}">
                      <a16:creationId xmlns:a16="http://schemas.microsoft.com/office/drawing/2014/main" id="{B35EC62E-0D8B-D0AF-E84A-EB661D25226D}"/>
                    </a:ext>
                  </a:extLst>
                </p:cNvPr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9" name="Google Shape;4668;p48">
                  <a:extLst>
                    <a:ext uri="{FF2B5EF4-FFF2-40B4-BE49-F238E27FC236}">
                      <a16:creationId xmlns:a16="http://schemas.microsoft.com/office/drawing/2014/main" id="{1FE80896-3BD7-8155-F770-DB875CF2901F}"/>
                    </a:ext>
                  </a:extLst>
                </p:cNvPr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0" name="Google Shape;4669;p48">
                  <a:extLst>
                    <a:ext uri="{FF2B5EF4-FFF2-40B4-BE49-F238E27FC236}">
                      <a16:creationId xmlns:a16="http://schemas.microsoft.com/office/drawing/2014/main" id="{EA20F86F-AA8E-BD56-60B9-2A051D64227C}"/>
                    </a:ext>
                  </a:extLst>
                </p:cNvPr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1" name="Google Shape;4670;p48">
                  <a:extLst>
                    <a:ext uri="{FF2B5EF4-FFF2-40B4-BE49-F238E27FC236}">
                      <a16:creationId xmlns:a16="http://schemas.microsoft.com/office/drawing/2014/main" id="{F0693A9D-6A84-0695-88AC-59AD02776C86}"/>
                    </a:ext>
                  </a:extLst>
                </p:cNvPr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2" name="Google Shape;4671;p48">
                  <a:extLst>
                    <a:ext uri="{FF2B5EF4-FFF2-40B4-BE49-F238E27FC236}">
                      <a16:creationId xmlns:a16="http://schemas.microsoft.com/office/drawing/2014/main" id="{E18258BC-0668-CB89-92C8-2A2436CACA06}"/>
                    </a:ext>
                  </a:extLst>
                </p:cNvPr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3" name="Google Shape;4672;p48">
                  <a:extLst>
                    <a:ext uri="{FF2B5EF4-FFF2-40B4-BE49-F238E27FC236}">
                      <a16:creationId xmlns:a16="http://schemas.microsoft.com/office/drawing/2014/main" id="{B13C8A6D-72DB-43CE-1847-3E8784E2C25E}"/>
                    </a:ext>
                  </a:extLst>
                </p:cNvPr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4" name="Google Shape;4673;p48">
                  <a:extLst>
                    <a:ext uri="{FF2B5EF4-FFF2-40B4-BE49-F238E27FC236}">
                      <a16:creationId xmlns:a16="http://schemas.microsoft.com/office/drawing/2014/main" id="{5EA7EFF7-04C8-34FC-D8F8-3A61A209749B}"/>
                    </a:ext>
                  </a:extLst>
                </p:cNvPr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5" name="Google Shape;4674;p48">
                  <a:extLst>
                    <a:ext uri="{FF2B5EF4-FFF2-40B4-BE49-F238E27FC236}">
                      <a16:creationId xmlns:a16="http://schemas.microsoft.com/office/drawing/2014/main" id="{898C8D30-EAA9-46D6-F639-883A30767083}"/>
                    </a:ext>
                  </a:extLst>
                </p:cNvPr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6" name="Google Shape;4675;p48">
                  <a:extLst>
                    <a:ext uri="{FF2B5EF4-FFF2-40B4-BE49-F238E27FC236}">
                      <a16:creationId xmlns:a16="http://schemas.microsoft.com/office/drawing/2014/main" id="{AFB8E6AC-7FA3-1745-8B7D-21E8CBE8D37E}"/>
                    </a:ext>
                  </a:extLst>
                </p:cNvPr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7" name="Google Shape;4676;p48">
                  <a:extLst>
                    <a:ext uri="{FF2B5EF4-FFF2-40B4-BE49-F238E27FC236}">
                      <a16:creationId xmlns:a16="http://schemas.microsoft.com/office/drawing/2014/main" id="{7585028B-C915-894C-C8ED-E680509B3C1F}"/>
                    </a:ext>
                  </a:extLst>
                </p:cNvPr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8" name="Google Shape;4677;p48">
                  <a:extLst>
                    <a:ext uri="{FF2B5EF4-FFF2-40B4-BE49-F238E27FC236}">
                      <a16:creationId xmlns:a16="http://schemas.microsoft.com/office/drawing/2014/main" id="{0D505D1E-1630-5A3C-07E1-29D135BB16B7}"/>
                    </a:ext>
                  </a:extLst>
                </p:cNvPr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9" name="Google Shape;4678;p48">
                  <a:extLst>
                    <a:ext uri="{FF2B5EF4-FFF2-40B4-BE49-F238E27FC236}">
                      <a16:creationId xmlns:a16="http://schemas.microsoft.com/office/drawing/2014/main" id="{BB0B77C0-7F5C-1D4E-E273-4F3F11A6BF6B}"/>
                    </a:ext>
                  </a:extLst>
                </p:cNvPr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0" name="Google Shape;4679;p48">
                  <a:extLst>
                    <a:ext uri="{FF2B5EF4-FFF2-40B4-BE49-F238E27FC236}">
                      <a16:creationId xmlns:a16="http://schemas.microsoft.com/office/drawing/2014/main" id="{3A6E9901-7AB6-4426-7800-E6030A6D1571}"/>
                    </a:ext>
                  </a:extLst>
                </p:cNvPr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1" name="Google Shape;4680;p48">
                  <a:extLst>
                    <a:ext uri="{FF2B5EF4-FFF2-40B4-BE49-F238E27FC236}">
                      <a16:creationId xmlns:a16="http://schemas.microsoft.com/office/drawing/2014/main" id="{340850B9-290C-F1B1-9A6E-D3CE7B677AC7}"/>
                    </a:ext>
                  </a:extLst>
                </p:cNvPr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2" name="Google Shape;4681;p48">
                  <a:extLst>
                    <a:ext uri="{FF2B5EF4-FFF2-40B4-BE49-F238E27FC236}">
                      <a16:creationId xmlns:a16="http://schemas.microsoft.com/office/drawing/2014/main" id="{8D65A0D3-98F8-37D2-DC89-4E69723F9342}"/>
                    </a:ext>
                  </a:extLst>
                </p:cNvPr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3" name="Google Shape;4682;p48">
                  <a:extLst>
                    <a:ext uri="{FF2B5EF4-FFF2-40B4-BE49-F238E27FC236}">
                      <a16:creationId xmlns:a16="http://schemas.microsoft.com/office/drawing/2014/main" id="{ADAA7A65-B7A9-5F64-021A-B0AEDA7A677A}"/>
                    </a:ext>
                  </a:extLst>
                </p:cNvPr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4" name="Google Shape;4683;p48">
                  <a:extLst>
                    <a:ext uri="{FF2B5EF4-FFF2-40B4-BE49-F238E27FC236}">
                      <a16:creationId xmlns:a16="http://schemas.microsoft.com/office/drawing/2014/main" id="{124CA4ED-3A7A-6E3F-0F41-DD8B205655B4}"/>
                    </a:ext>
                  </a:extLst>
                </p:cNvPr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5" name="Google Shape;4684;p48">
                  <a:extLst>
                    <a:ext uri="{FF2B5EF4-FFF2-40B4-BE49-F238E27FC236}">
                      <a16:creationId xmlns:a16="http://schemas.microsoft.com/office/drawing/2014/main" id="{2EF6457B-F333-46B7-61A4-53BEA9EE16F3}"/>
                    </a:ext>
                  </a:extLst>
                </p:cNvPr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6" name="Google Shape;4685;p48">
                  <a:extLst>
                    <a:ext uri="{FF2B5EF4-FFF2-40B4-BE49-F238E27FC236}">
                      <a16:creationId xmlns:a16="http://schemas.microsoft.com/office/drawing/2014/main" id="{EB112F74-6334-0CBE-8761-31ECAA5D6E47}"/>
                    </a:ext>
                  </a:extLst>
                </p:cNvPr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7" name="Google Shape;4686;p48">
                  <a:extLst>
                    <a:ext uri="{FF2B5EF4-FFF2-40B4-BE49-F238E27FC236}">
                      <a16:creationId xmlns:a16="http://schemas.microsoft.com/office/drawing/2014/main" id="{627B302B-0023-B37B-212D-8A4B96280A1B}"/>
                    </a:ext>
                  </a:extLst>
                </p:cNvPr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08" name="Google Shape;4687;p48">
                <a:extLst>
                  <a:ext uri="{FF2B5EF4-FFF2-40B4-BE49-F238E27FC236}">
                    <a16:creationId xmlns:a16="http://schemas.microsoft.com/office/drawing/2014/main" id="{93A96760-317F-9368-D7D2-120CE246118E}"/>
                  </a:ext>
                </a:extLst>
              </p:cNvPr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709" name="Google Shape;4688;p48">
                  <a:extLst>
                    <a:ext uri="{FF2B5EF4-FFF2-40B4-BE49-F238E27FC236}">
                      <a16:creationId xmlns:a16="http://schemas.microsoft.com/office/drawing/2014/main" id="{20F17DE3-AFDB-1EF8-B470-63210FB93ED0}"/>
                    </a:ext>
                  </a:extLst>
                </p:cNvPr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713" name="Google Shape;4689;p48">
                    <a:extLst>
                      <a:ext uri="{FF2B5EF4-FFF2-40B4-BE49-F238E27FC236}">
                        <a16:creationId xmlns:a16="http://schemas.microsoft.com/office/drawing/2014/main" id="{E60ED435-E698-2E5C-B425-EC5A2D3ADA64}"/>
                      </a:ext>
                    </a:extLst>
                  </p:cNvPr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4" name="Google Shape;4690;p48">
                    <a:extLst>
                      <a:ext uri="{FF2B5EF4-FFF2-40B4-BE49-F238E27FC236}">
                        <a16:creationId xmlns:a16="http://schemas.microsoft.com/office/drawing/2014/main" id="{B1367D2E-9A95-E04C-E453-5C810D13DBD8}"/>
                      </a:ext>
                    </a:extLst>
                  </p:cNvPr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5" name="Google Shape;4691;p48">
                    <a:extLst>
                      <a:ext uri="{FF2B5EF4-FFF2-40B4-BE49-F238E27FC236}">
                        <a16:creationId xmlns:a16="http://schemas.microsoft.com/office/drawing/2014/main" id="{2CC17116-58F9-A2FB-44D9-11B4BD21770E}"/>
                      </a:ext>
                    </a:extLst>
                  </p:cNvPr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6" name="Google Shape;4692;p48">
                    <a:extLst>
                      <a:ext uri="{FF2B5EF4-FFF2-40B4-BE49-F238E27FC236}">
                        <a16:creationId xmlns:a16="http://schemas.microsoft.com/office/drawing/2014/main" id="{4A1D4B7E-A889-40F3-2655-647121180584}"/>
                      </a:ext>
                    </a:extLst>
                  </p:cNvPr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7" name="Google Shape;4693;p48">
                    <a:extLst>
                      <a:ext uri="{FF2B5EF4-FFF2-40B4-BE49-F238E27FC236}">
                        <a16:creationId xmlns:a16="http://schemas.microsoft.com/office/drawing/2014/main" id="{B1492EE3-1871-2BB3-7D3E-04C9F9D2CB55}"/>
                      </a:ext>
                    </a:extLst>
                  </p:cNvPr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710" name="Google Shape;4694;p48">
                  <a:extLst>
                    <a:ext uri="{FF2B5EF4-FFF2-40B4-BE49-F238E27FC236}">
                      <a16:creationId xmlns:a16="http://schemas.microsoft.com/office/drawing/2014/main" id="{2582A9D7-8F06-491F-C45E-5E6C6E3A9FD3}"/>
                    </a:ext>
                  </a:extLst>
                </p:cNvPr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1" name="Google Shape;4695;p48">
                  <a:extLst>
                    <a:ext uri="{FF2B5EF4-FFF2-40B4-BE49-F238E27FC236}">
                      <a16:creationId xmlns:a16="http://schemas.microsoft.com/office/drawing/2014/main" id="{9D425896-670D-1E8C-6967-D004246F9A93}"/>
                    </a:ext>
                  </a:extLst>
                </p:cNvPr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2" name="Google Shape;4696;p48">
                  <a:extLst>
                    <a:ext uri="{FF2B5EF4-FFF2-40B4-BE49-F238E27FC236}">
                      <a16:creationId xmlns:a16="http://schemas.microsoft.com/office/drawing/2014/main" id="{6077E8FD-89FD-DE04-EAA4-39C398579459}"/>
                    </a:ext>
                  </a:extLst>
                </p:cNvPr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61" name="Google Shape;4697;p48">
              <a:extLst>
                <a:ext uri="{FF2B5EF4-FFF2-40B4-BE49-F238E27FC236}">
                  <a16:creationId xmlns:a16="http://schemas.microsoft.com/office/drawing/2014/main" id="{4476AD02-7598-03BA-733D-07A70009CCB5}"/>
                </a:ext>
              </a:extLst>
            </p:cNvPr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4698;p48">
              <a:extLst>
                <a:ext uri="{FF2B5EF4-FFF2-40B4-BE49-F238E27FC236}">
                  <a16:creationId xmlns:a16="http://schemas.microsoft.com/office/drawing/2014/main" id="{E93A272C-6367-D7D0-FD8F-D6287752A452}"/>
                </a:ext>
              </a:extLst>
            </p:cNvPr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4699;p48">
              <a:extLst>
                <a:ext uri="{FF2B5EF4-FFF2-40B4-BE49-F238E27FC236}">
                  <a16:creationId xmlns:a16="http://schemas.microsoft.com/office/drawing/2014/main" id="{B2BB7003-D8A0-A195-C98E-0BE93CAF21CE}"/>
                </a:ext>
              </a:extLst>
            </p:cNvPr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4700;p48">
              <a:extLst>
                <a:ext uri="{FF2B5EF4-FFF2-40B4-BE49-F238E27FC236}">
                  <a16:creationId xmlns:a16="http://schemas.microsoft.com/office/drawing/2014/main" id="{2580E728-CA9E-68D6-830D-927B5AE69741}"/>
                </a:ext>
              </a:extLst>
            </p:cNvPr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4701;p48">
              <a:extLst>
                <a:ext uri="{FF2B5EF4-FFF2-40B4-BE49-F238E27FC236}">
                  <a16:creationId xmlns:a16="http://schemas.microsoft.com/office/drawing/2014/main" id="{A239FA65-65A4-A535-5850-B9930D686EA4}"/>
                </a:ext>
              </a:extLst>
            </p:cNvPr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4702;p48">
              <a:extLst>
                <a:ext uri="{FF2B5EF4-FFF2-40B4-BE49-F238E27FC236}">
                  <a16:creationId xmlns:a16="http://schemas.microsoft.com/office/drawing/2014/main" id="{76D78C26-F322-1D65-3D72-9F71B2A01BAE}"/>
                </a:ext>
              </a:extLst>
            </p:cNvPr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dataset</a:t>
            </a:r>
            <a:endParaRPr dirty="0"/>
          </a:p>
        </p:txBody>
      </p:sp>
      <p:sp>
        <p:nvSpPr>
          <p:cNvPr id="344" name="Google Shape;344;p13"/>
          <p:cNvSpPr txBox="1">
            <a:spLocks noGrp="1"/>
          </p:cNvSpPr>
          <p:nvPr>
            <p:ph type="body" idx="2"/>
          </p:nvPr>
        </p:nvSpPr>
        <p:spPr>
          <a:xfrm>
            <a:off x="3815169" y="1919550"/>
            <a:ext cx="3045000" cy="212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indent="-171450"/>
            <a:r>
              <a:rPr lang="en-US" b="1" dirty="0"/>
              <a:t>Includes match percentages for training data</a:t>
            </a:r>
          </a:p>
          <a:p>
            <a:pPr marL="171450" indent="-171450"/>
            <a:r>
              <a:rPr lang="en-US" b="1" dirty="0"/>
              <a:t>Dataset split: train and test groups</a:t>
            </a:r>
          </a:p>
          <a:p>
            <a:pPr marL="171450" indent="-171450"/>
            <a:r>
              <a:rPr lang="en-US" b="1" dirty="0"/>
              <a:t>Designed to predict job match scores</a:t>
            </a:r>
          </a:p>
        </p:txBody>
      </p:sp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457200" y="1919550"/>
            <a:ext cx="3045000" cy="271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indent="-171450">
              <a:buClr>
                <a:srgbClr val="0070C0"/>
              </a:buClr>
              <a:buSzPts val="1100"/>
            </a:pPr>
            <a:r>
              <a:rPr lang="en-US" b="1" dirty="0"/>
              <a:t>Contains 150 resumes of engineers</a:t>
            </a:r>
          </a:p>
          <a:p>
            <a:pPr marL="171450" indent="-171450">
              <a:buClr>
                <a:srgbClr val="0070C0"/>
              </a:buClr>
              <a:buSzPts val="1100"/>
            </a:pPr>
            <a:r>
              <a:rPr lang="en-US" b="1" dirty="0"/>
              <a:t>Roles: ML, AWS, MERN Stack</a:t>
            </a:r>
          </a:p>
          <a:p>
            <a:pPr marL="171450" indent="-171450">
              <a:buClr>
                <a:srgbClr val="0070C0"/>
              </a:buClr>
              <a:buSzPts val="1100"/>
            </a:pPr>
            <a:r>
              <a:rPr lang="en-US" b="1" dirty="0"/>
              <a:t>Features: skills, education, experience</a:t>
            </a:r>
          </a:p>
          <a:p>
            <a:pPr marL="171450" indent="-171450">
              <a:buClr>
                <a:srgbClr val="0070C0"/>
              </a:buClr>
              <a:buSzPts val="1100"/>
            </a:pPr>
            <a:r>
              <a:rPr lang="en-US" b="1" dirty="0"/>
              <a:t>Match percentage measures candidate-job alignment</a:t>
            </a:r>
          </a:p>
        </p:txBody>
      </p:sp>
      <p:sp>
        <p:nvSpPr>
          <p:cNvPr id="346" name="Google Shape;346;p13"/>
          <p:cNvSpPr txBox="1">
            <a:spLocks noGrp="1"/>
          </p:cNvSpPr>
          <p:nvPr>
            <p:ph type="body" idx="2"/>
          </p:nvPr>
        </p:nvSpPr>
        <p:spPr>
          <a:xfrm>
            <a:off x="457200" y="4765847"/>
            <a:ext cx="8229600" cy="62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accent3"/>
                </a:solidFill>
              </a:rPr>
              <a:t>More info on the dataset at </a:t>
            </a:r>
            <a:r>
              <a:rPr lang="en-US" sz="1200" b="1" u="sng" dirty="0">
                <a:solidFill>
                  <a:schemeClr val="accent3"/>
                </a:solidFill>
                <a:hlinkClick r:id="rId3"/>
              </a:rPr>
              <a:t>Kaggle</a:t>
            </a:r>
            <a:endParaRPr lang="en-US" sz="1200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098100" y="691326"/>
            <a:ext cx="2706354" cy="1604434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>
          <a:extLst>
            <a:ext uri="{FF2B5EF4-FFF2-40B4-BE49-F238E27FC236}">
              <a16:creationId xmlns:a16="http://schemas.microsoft.com/office/drawing/2014/main" id="{25D91ACF-829A-9C54-363D-5C27845DD6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>
            <a:extLst>
              <a:ext uri="{FF2B5EF4-FFF2-40B4-BE49-F238E27FC236}">
                <a16:creationId xmlns:a16="http://schemas.microsoft.com/office/drawing/2014/main" id="{F53A1441-C0A7-B5A0-BF68-648064C2CF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Ranking code output</a:t>
            </a:r>
            <a:endParaRPr dirty="0"/>
          </a:p>
        </p:txBody>
      </p:sp>
      <p:sp>
        <p:nvSpPr>
          <p:cNvPr id="347" name="Google Shape;347;p13">
            <a:extLst>
              <a:ext uri="{FF2B5EF4-FFF2-40B4-BE49-F238E27FC236}">
                <a16:creationId xmlns:a16="http://schemas.microsoft.com/office/drawing/2014/main" id="{51D40430-A28A-6820-A75C-8D54255F353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grpSp>
        <p:nvGrpSpPr>
          <p:cNvPr id="348" name="Google Shape;348;p13">
            <a:extLst>
              <a:ext uri="{FF2B5EF4-FFF2-40B4-BE49-F238E27FC236}">
                <a16:creationId xmlns:a16="http://schemas.microsoft.com/office/drawing/2014/main" id="{8775FCF9-3BA0-3AD7-7ECE-759A48EE3110}"/>
              </a:ext>
            </a:extLst>
          </p:cNvPr>
          <p:cNvGrpSpPr/>
          <p:nvPr/>
        </p:nvGrpSpPr>
        <p:grpSpPr>
          <a:xfrm>
            <a:off x="6098100" y="691326"/>
            <a:ext cx="2706354" cy="1604434"/>
            <a:chOff x="6986665" y="3298709"/>
            <a:chExt cx="1817809" cy="1077669"/>
          </a:xfrm>
        </p:grpSpPr>
        <p:sp>
          <p:nvSpPr>
            <p:cNvPr id="349" name="Google Shape;349;p13">
              <a:extLst>
                <a:ext uri="{FF2B5EF4-FFF2-40B4-BE49-F238E27FC236}">
                  <a16:creationId xmlns:a16="http://schemas.microsoft.com/office/drawing/2014/main" id="{CCAB2611-59FD-2E38-3C99-096E27646853}"/>
                </a:ext>
              </a:extLst>
            </p:cNvPr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>
              <a:extLst>
                <a:ext uri="{FF2B5EF4-FFF2-40B4-BE49-F238E27FC236}">
                  <a16:creationId xmlns:a16="http://schemas.microsoft.com/office/drawing/2014/main" id="{AD480ABA-2B85-79C9-CB99-0265CB7949E9}"/>
                </a:ext>
              </a:extLst>
            </p:cNvPr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>
              <a:extLst>
                <a:ext uri="{FF2B5EF4-FFF2-40B4-BE49-F238E27FC236}">
                  <a16:creationId xmlns:a16="http://schemas.microsoft.com/office/drawing/2014/main" id="{3D7C4419-2FC2-865A-F30B-E2C8F1209694}"/>
                </a:ext>
              </a:extLst>
            </p:cNvPr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>
              <a:extLst>
                <a:ext uri="{FF2B5EF4-FFF2-40B4-BE49-F238E27FC236}">
                  <a16:creationId xmlns:a16="http://schemas.microsoft.com/office/drawing/2014/main" id="{40E4E2A6-B2F3-052B-0679-4D664552329E}"/>
                </a:ext>
              </a:extLst>
            </p:cNvPr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>
              <a:extLst>
                <a:ext uri="{FF2B5EF4-FFF2-40B4-BE49-F238E27FC236}">
                  <a16:creationId xmlns:a16="http://schemas.microsoft.com/office/drawing/2014/main" id="{5855D6B4-81BD-F7DE-3B5B-DDCC1509B67E}"/>
                </a:ext>
              </a:extLst>
            </p:cNvPr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>
              <a:extLst>
                <a:ext uri="{FF2B5EF4-FFF2-40B4-BE49-F238E27FC236}">
                  <a16:creationId xmlns:a16="http://schemas.microsoft.com/office/drawing/2014/main" id="{7DB1C8F7-31E8-4ADB-42A3-C3EA01BA91E7}"/>
                </a:ext>
              </a:extLst>
            </p:cNvPr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>
              <a:extLst>
                <a:ext uri="{FF2B5EF4-FFF2-40B4-BE49-F238E27FC236}">
                  <a16:creationId xmlns:a16="http://schemas.microsoft.com/office/drawing/2014/main" id="{E555F77D-959A-DB11-8277-D4B6C3342DBC}"/>
                </a:ext>
              </a:extLst>
            </p:cNvPr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>
              <a:extLst>
                <a:ext uri="{FF2B5EF4-FFF2-40B4-BE49-F238E27FC236}">
                  <a16:creationId xmlns:a16="http://schemas.microsoft.com/office/drawing/2014/main" id="{A52657C7-0EEC-F686-F779-F8F44716AC24}"/>
                </a:ext>
              </a:extLst>
            </p:cNvPr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>
              <a:extLst>
                <a:ext uri="{FF2B5EF4-FFF2-40B4-BE49-F238E27FC236}">
                  <a16:creationId xmlns:a16="http://schemas.microsoft.com/office/drawing/2014/main" id="{CBFB7C10-7D43-86E6-92B0-6E3269CB5EFE}"/>
                </a:ext>
              </a:extLst>
            </p:cNvPr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>
              <a:extLst>
                <a:ext uri="{FF2B5EF4-FFF2-40B4-BE49-F238E27FC236}">
                  <a16:creationId xmlns:a16="http://schemas.microsoft.com/office/drawing/2014/main" id="{AE05AA13-05C7-9C58-8115-E584BB1B9C0C}"/>
                </a:ext>
              </a:extLst>
            </p:cNvPr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>
              <a:extLst>
                <a:ext uri="{FF2B5EF4-FFF2-40B4-BE49-F238E27FC236}">
                  <a16:creationId xmlns:a16="http://schemas.microsoft.com/office/drawing/2014/main" id="{99CE2CEF-058F-8348-3315-7DAC623E9A43}"/>
                </a:ext>
              </a:extLst>
            </p:cNvPr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>
              <a:extLst>
                <a:ext uri="{FF2B5EF4-FFF2-40B4-BE49-F238E27FC236}">
                  <a16:creationId xmlns:a16="http://schemas.microsoft.com/office/drawing/2014/main" id="{CED44E53-1A1E-5933-8194-6E722E316746}"/>
                </a:ext>
              </a:extLst>
            </p:cNvPr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>
              <a:extLst>
                <a:ext uri="{FF2B5EF4-FFF2-40B4-BE49-F238E27FC236}">
                  <a16:creationId xmlns:a16="http://schemas.microsoft.com/office/drawing/2014/main" id="{FEFBEABF-45E0-F8D7-AEB9-BD3DAF2D2CAA}"/>
                </a:ext>
              </a:extLst>
            </p:cNvPr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>
              <a:extLst>
                <a:ext uri="{FF2B5EF4-FFF2-40B4-BE49-F238E27FC236}">
                  <a16:creationId xmlns:a16="http://schemas.microsoft.com/office/drawing/2014/main" id="{4FF6A28B-6350-63A5-D0C5-B77B459BF193}"/>
                </a:ext>
              </a:extLst>
            </p:cNvPr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>
              <a:extLst>
                <a:ext uri="{FF2B5EF4-FFF2-40B4-BE49-F238E27FC236}">
                  <a16:creationId xmlns:a16="http://schemas.microsoft.com/office/drawing/2014/main" id="{047CF40B-2CC8-1CD2-E1AB-3B449F1A44AF}"/>
                </a:ext>
              </a:extLst>
            </p:cNvPr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>
              <a:extLst>
                <a:ext uri="{FF2B5EF4-FFF2-40B4-BE49-F238E27FC236}">
                  <a16:creationId xmlns:a16="http://schemas.microsoft.com/office/drawing/2014/main" id="{047F368E-D186-E8A7-397F-683D06C55196}"/>
                </a:ext>
              </a:extLst>
            </p:cNvPr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>
              <a:extLst>
                <a:ext uri="{FF2B5EF4-FFF2-40B4-BE49-F238E27FC236}">
                  <a16:creationId xmlns:a16="http://schemas.microsoft.com/office/drawing/2014/main" id="{9962F2D2-8539-FB4A-72D4-7F3DA2CAD318}"/>
                </a:ext>
              </a:extLst>
            </p:cNvPr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>
              <a:extLst>
                <a:ext uri="{FF2B5EF4-FFF2-40B4-BE49-F238E27FC236}">
                  <a16:creationId xmlns:a16="http://schemas.microsoft.com/office/drawing/2014/main" id="{A3A92949-CE33-D6EE-2037-8080980C63E3}"/>
                </a:ext>
              </a:extLst>
            </p:cNvPr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>
              <a:extLst>
                <a:ext uri="{FF2B5EF4-FFF2-40B4-BE49-F238E27FC236}">
                  <a16:creationId xmlns:a16="http://schemas.microsoft.com/office/drawing/2014/main" id="{C86C70EF-7E30-EC78-F416-DC73E239738B}"/>
                </a:ext>
              </a:extLst>
            </p:cNvPr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>
              <a:extLst>
                <a:ext uri="{FF2B5EF4-FFF2-40B4-BE49-F238E27FC236}">
                  <a16:creationId xmlns:a16="http://schemas.microsoft.com/office/drawing/2014/main" id="{1FEB42BA-4444-A97F-D13C-876EDD8C7ED4}"/>
                </a:ext>
              </a:extLst>
            </p:cNvPr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>
              <a:extLst>
                <a:ext uri="{FF2B5EF4-FFF2-40B4-BE49-F238E27FC236}">
                  <a16:creationId xmlns:a16="http://schemas.microsoft.com/office/drawing/2014/main" id="{8B82797E-814C-D83D-6EE1-016CDD3FB46C}"/>
                </a:ext>
              </a:extLst>
            </p:cNvPr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>
              <a:extLst>
                <a:ext uri="{FF2B5EF4-FFF2-40B4-BE49-F238E27FC236}">
                  <a16:creationId xmlns:a16="http://schemas.microsoft.com/office/drawing/2014/main" id="{5A510821-36E3-3D0F-099F-B82C9C92717F}"/>
                </a:ext>
              </a:extLst>
            </p:cNvPr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>
              <a:extLst>
                <a:ext uri="{FF2B5EF4-FFF2-40B4-BE49-F238E27FC236}">
                  <a16:creationId xmlns:a16="http://schemas.microsoft.com/office/drawing/2014/main" id="{F87F875F-7391-6C54-1C28-E8DF4890EB88}"/>
                </a:ext>
              </a:extLst>
            </p:cNvPr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>
              <a:extLst>
                <a:ext uri="{FF2B5EF4-FFF2-40B4-BE49-F238E27FC236}">
                  <a16:creationId xmlns:a16="http://schemas.microsoft.com/office/drawing/2014/main" id="{B1E14679-21DE-1723-012B-0C070CE649E6}"/>
                </a:ext>
              </a:extLst>
            </p:cNvPr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>
              <a:extLst>
                <a:ext uri="{FF2B5EF4-FFF2-40B4-BE49-F238E27FC236}">
                  <a16:creationId xmlns:a16="http://schemas.microsoft.com/office/drawing/2014/main" id="{C436D43E-8B81-4F95-0BA8-4C4AED7B9B2A}"/>
                </a:ext>
              </a:extLst>
            </p:cNvPr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>
              <a:extLst>
                <a:ext uri="{FF2B5EF4-FFF2-40B4-BE49-F238E27FC236}">
                  <a16:creationId xmlns:a16="http://schemas.microsoft.com/office/drawing/2014/main" id="{63BD3565-F7D7-69DC-A0F5-B241188892D8}"/>
                </a:ext>
              </a:extLst>
            </p:cNvPr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" name="תמונה 6">
            <a:extLst>
              <a:ext uri="{FF2B5EF4-FFF2-40B4-BE49-F238E27FC236}">
                <a16:creationId xmlns:a16="http://schemas.microsoft.com/office/drawing/2014/main" id="{97AC804C-0F5A-7FA0-F403-D01A087A14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765"/>
          <a:stretch/>
        </p:blipFill>
        <p:spPr>
          <a:xfrm>
            <a:off x="518184" y="2299487"/>
            <a:ext cx="5966679" cy="2010045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9EA333BD-B169-12CE-4828-59C63ED545E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9119" b="6392"/>
          <a:stretch/>
        </p:blipFill>
        <p:spPr>
          <a:xfrm>
            <a:off x="6477359" y="2314498"/>
            <a:ext cx="1870818" cy="1996669"/>
          </a:xfrm>
          <a:prstGeom prst="rect">
            <a:avLst/>
          </a:prstGeom>
        </p:spPr>
      </p:pic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7EBEA382-257F-5675-2D27-19F428108C15}"/>
              </a:ext>
            </a:extLst>
          </p:cNvPr>
          <p:cNvSpPr txBox="1"/>
          <p:nvPr/>
        </p:nvSpPr>
        <p:spPr>
          <a:xfrm>
            <a:off x="5987107" y="4225876"/>
            <a:ext cx="3777241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" sz="5400" dirty="0"/>
              <a:t>🤷</a:t>
            </a:r>
            <a:r>
              <a:rPr lang="en" sz="4800" dirty="0">
                <a:solidFill>
                  <a:schemeClr val="accent2"/>
                </a:solidFill>
                <a:latin typeface="Raleway Thin"/>
                <a:sym typeface="Raleway Thin"/>
              </a:rPr>
              <a:t>Why?</a:t>
            </a:r>
            <a:endParaRPr lang="he-IL" sz="4800" dirty="0">
              <a:solidFill>
                <a:schemeClr val="accent2"/>
              </a:solidFill>
              <a:latin typeface="Raleway Thin"/>
              <a:sym typeface="Raleway Thin"/>
            </a:endParaRPr>
          </a:p>
        </p:txBody>
      </p:sp>
    </p:spTree>
    <p:extLst>
      <p:ext uri="{BB962C8B-B14F-4D97-AF65-F5344CB8AC3E}">
        <p14:creationId xmlns:p14="http://schemas.microsoft.com/office/powerpoint/2010/main" val="420559192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21"/>
          <p:cNvSpPr txBox="1">
            <a:spLocks noGrp="1"/>
          </p:cNvSpPr>
          <p:nvPr>
            <p:ph type="title"/>
          </p:nvPr>
        </p:nvSpPr>
        <p:spPr>
          <a:xfrm>
            <a:off x="457200" y="681800"/>
            <a:ext cx="36672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XAI Tools</a:t>
            </a:r>
            <a:endParaRPr sz="3600" dirty="0"/>
          </a:p>
        </p:txBody>
      </p:sp>
      <p:sp>
        <p:nvSpPr>
          <p:cNvPr id="1007" name="Google Shape;1007;p21"/>
          <p:cNvSpPr txBox="1">
            <a:spLocks noGrp="1"/>
          </p:cNvSpPr>
          <p:nvPr>
            <p:ph type="body" idx="1"/>
          </p:nvPr>
        </p:nvSpPr>
        <p:spPr>
          <a:xfrm>
            <a:off x="457199" y="2148150"/>
            <a:ext cx="4076725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/>
            <a:r>
              <a:rPr lang="en-US" dirty="0"/>
              <a:t>SHAP: Analyze global feature impact on matching score.</a:t>
            </a:r>
          </a:p>
          <a:p>
            <a:pPr marL="342900"/>
            <a:r>
              <a:rPr lang="en-US" dirty="0"/>
              <a:t>LIME: Explain local, instance-specific CV.</a:t>
            </a:r>
          </a:p>
          <a:p>
            <a:pPr marL="342900"/>
            <a:r>
              <a:rPr lang="en-US" dirty="0"/>
              <a:t>CARLA: Counterfactual explanations</a:t>
            </a:r>
          </a:p>
          <a:p>
            <a:pPr marL="342900"/>
            <a:endParaRPr lang="en-US" dirty="0"/>
          </a:p>
        </p:txBody>
      </p:sp>
      <p:pic>
        <p:nvPicPr>
          <p:cNvPr id="1008" name="Google Shape;1008;p21"/>
          <p:cNvPicPr preferRelativeResize="0"/>
          <p:nvPr/>
        </p:nvPicPr>
        <p:blipFill rotWithShape="1">
          <a:blip r:embed="rId3">
            <a:alphaModFix/>
          </a:blip>
          <a:srcRect l="3295" r="37860"/>
          <a:stretch/>
        </p:blipFill>
        <p:spPr>
          <a:xfrm rot="10800000" flipH="1" flipV="1">
            <a:off x="4572000" y="0"/>
            <a:ext cx="4572000" cy="5143500"/>
          </a:xfrm>
          <a:prstGeom prst="snip1Rect">
            <a:avLst>
              <a:gd name="adj" fmla="val 0"/>
            </a:avLst>
          </a:prstGeom>
          <a:noFill/>
          <a:ln>
            <a:noFill/>
          </a:ln>
        </p:spPr>
      </p:pic>
      <p:sp>
        <p:nvSpPr>
          <p:cNvPr id="1009" name="Google Shape;1009;p2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>
          <a:extLst>
            <a:ext uri="{FF2B5EF4-FFF2-40B4-BE49-F238E27FC236}">
              <a16:creationId xmlns:a16="http://schemas.microsoft.com/office/drawing/2014/main" id="{DF43D4BF-E4F7-02DD-E9F4-E47CDAB75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>
            <a:extLst>
              <a:ext uri="{FF2B5EF4-FFF2-40B4-BE49-F238E27FC236}">
                <a16:creationId xmlns:a16="http://schemas.microsoft.com/office/drawing/2014/main" id="{DD9CF854-FE54-544D-A932-2A046A71435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51857" y="2038742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contribution</a:t>
            </a:r>
            <a:endParaRPr dirty="0"/>
          </a:p>
        </p:txBody>
      </p:sp>
      <p:sp>
        <p:nvSpPr>
          <p:cNvPr id="5" name="Google Shape;519;p16">
            <a:extLst>
              <a:ext uri="{FF2B5EF4-FFF2-40B4-BE49-F238E27FC236}">
                <a16:creationId xmlns:a16="http://schemas.microsoft.com/office/drawing/2014/main" id="{A4516A3B-554A-F1CF-8FEC-5E2A5384E4BD}"/>
              </a:ext>
            </a:extLst>
          </p:cNvPr>
          <p:cNvSpPr txBox="1">
            <a:spLocks/>
          </p:cNvSpPr>
          <p:nvPr/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dirty="0">
                <a:latin typeface="Barlow Light" panose="00000400000000000000" pitchFamily="2" charset="0"/>
              </a:rPr>
              <a:t>7</a:t>
            </a:r>
          </a:p>
        </p:txBody>
      </p:sp>
      <p:grpSp>
        <p:nvGrpSpPr>
          <p:cNvPr id="744" name="Google Shape;744;p18"/>
          <p:cNvGrpSpPr/>
          <p:nvPr/>
        </p:nvGrpSpPr>
        <p:grpSpPr>
          <a:xfrm>
            <a:off x="5220031" y="833418"/>
            <a:ext cx="3428994" cy="3803332"/>
            <a:chOff x="2152750" y="190500"/>
            <a:chExt cx="4293756" cy="4762499"/>
          </a:xfrm>
        </p:grpSpPr>
        <p:sp>
          <p:nvSpPr>
            <p:cNvPr id="745" name="Google Shape;745;p18"/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18"/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18"/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18"/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18"/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18"/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18"/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18"/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18"/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18"/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18"/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18"/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18"/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18"/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18"/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18"/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18"/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18"/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18"/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18"/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18"/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18"/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18"/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18"/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18"/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18"/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18"/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18"/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18"/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18"/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18"/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18"/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18"/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18"/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18"/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18"/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18"/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18"/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18"/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18"/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18"/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18"/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18"/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18"/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18"/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18"/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18"/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18"/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18"/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18"/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18"/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18"/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18"/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18"/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18"/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18"/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18"/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9" name="Google Shape;819;p18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820" name="Google Shape;820;p18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18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18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18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18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18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18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18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18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8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830" name="Google Shape;830;p1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1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1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1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1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35" name="Google Shape;835;p18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18"/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18"/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18"/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18"/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18"/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18"/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18"/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18"/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18"/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18"/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18"/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18"/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18"/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18"/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408822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>
          <a:extLst>
            <a:ext uri="{FF2B5EF4-FFF2-40B4-BE49-F238E27FC236}">
              <a16:creationId xmlns:a16="http://schemas.microsoft.com/office/drawing/2014/main" id="{5B71B652-F6E0-27BC-E240-82CD90A536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>
            <a:extLst>
              <a:ext uri="{FF2B5EF4-FFF2-40B4-BE49-F238E27FC236}">
                <a16:creationId xmlns:a16="http://schemas.microsoft.com/office/drawing/2014/main" id="{E6E7929E-7E9B-ADA5-2A39-F42EB6EF39A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68986" y="165649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goal</a:t>
            </a:r>
            <a:endParaRPr dirty="0"/>
          </a:p>
        </p:txBody>
      </p:sp>
      <p:sp>
        <p:nvSpPr>
          <p:cNvPr id="407" name="Google Shape;407;p15">
            <a:extLst>
              <a:ext uri="{FF2B5EF4-FFF2-40B4-BE49-F238E27FC236}">
                <a16:creationId xmlns:a16="http://schemas.microsoft.com/office/drawing/2014/main" id="{1EE8272E-5F8A-2216-D060-92768BD84B7B}"/>
              </a:ext>
            </a:extLst>
          </p:cNvPr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" name="Google Shape;519;p16">
            <a:extLst>
              <a:ext uri="{FF2B5EF4-FFF2-40B4-BE49-F238E27FC236}">
                <a16:creationId xmlns:a16="http://schemas.microsoft.com/office/drawing/2014/main" id="{797753E6-8750-36B3-0B80-509C53F5CE8E}"/>
              </a:ext>
            </a:extLst>
          </p:cNvPr>
          <p:cNvSpPr txBox="1">
            <a:spLocks/>
          </p:cNvSpPr>
          <p:nvPr/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dirty="0">
                <a:latin typeface="Barlow Light" panose="00000400000000000000" pitchFamily="2" charset="0"/>
              </a:rPr>
              <a:t>8</a:t>
            </a:r>
          </a:p>
        </p:txBody>
      </p:sp>
      <p:sp>
        <p:nvSpPr>
          <p:cNvPr id="9" name="Google Shape;595;p17">
            <a:extLst>
              <a:ext uri="{FF2B5EF4-FFF2-40B4-BE49-F238E27FC236}">
                <a16:creationId xmlns:a16="http://schemas.microsoft.com/office/drawing/2014/main" id="{072B1744-7FAA-3204-6BE9-2D7DFEB53534}"/>
              </a:ext>
            </a:extLst>
          </p:cNvPr>
          <p:cNvSpPr txBox="1">
            <a:spLocks/>
          </p:cNvSpPr>
          <p:nvPr/>
        </p:nvSpPr>
        <p:spPr>
          <a:xfrm>
            <a:off x="796434" y="1272233"/>
            <a:ext cx="4666998" cy="26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 Light"/>
              <a:buNone/>
              <a:defRPr sz="20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>
              <a:spcBef>
                <a:spcPts val="600"/>
              </a:spcBef>
              <a:buClr>
                <a:srgbClr val="0070C0"/>
              </a:buClr>
              <a:buFont typeface="Barlow Light"/>
              <a:buChar char="▸"/>
            </a:pPr>
            <a:r>
              <a:rPr lang="en-US" dirty="0"/>
              <a:t>Present and explain the match percentage of a new CV.</a:t>
            </a:r>
          </a:p>
          <a:p>
            <a:pPr>
              <a:spcBef>
                <a:spcPts val="600"/>
              </a:spcBef>
              <a:buClr>
                <a:srgbClr val="0070C0"/>
              </a:buClr>
              <a:buFont typeface="Barlow Light"/>
              <a:buChar char="▸"/>
            </a:pPr>
            <a:r>
              <a:rPr lang="en-US" dirty="0"/>
              <a:t>Explain AI decisions in resume matching: Combines global and local AI explanations.</a:t>
            </a:r>
          </a:p>
          <a:p>
            <a:pPr>
              <a:spcBef>
                <a:spcPts val="600"/>
              </a:spcBef>
              <a:buClr>
                <a:srgbClr val="0070C0"/>
              </a:buClr>
              <a:buFont typeface="Barlow Light"/>
              <a:buChar char="▸"/>
            </a:pPr>
            <a:r>
              <a:rPr lang="en-US" dirty="0"/>
              <a:t>Provide clear, actionable insights to users: Helps job seekers refine their applications to help candidates improve their match scores.</a:t>
            </a:r>
          </a:p>
        </p:txBody>
      </p:sp>
      <p:grpSp>
        <p:nvGrpSpPr>
          <p:cNvPr id="795" name="קבוצה 794">
            <a:extLst>
              <a:ext uri="{FF2B5EF4-FFF2-40B4-BE49-F238E27FC236}">
                <a16:creationId xmlns:a16="http://schemas.microsoft.com/office/drawing/2014/main" id="{0A4A9D18-ED7B-C449-42B7-9D6E98A4F5CC}"/>
              </a:ext>
            </a:extLst>
          </p:cNvPr>
          <p:cNvGrpSpPr/>
          <p:nvPr/>
        </p:nvGrpSpPr>
        <p:grpSpPr>
          <a:xfrm>
            <a:off x="5807090" y="861128"/>
            <a:ext cx="3067924" cy="3421244"/>
            <a:chOff x="4596660" y="1970212"/>
            <a:chExt cx="2571712" cy="2867885"/>
          </a:xfrm>
        </p:grpSpPr>
        <p:sp>
          <p:nvSpPr>
            <p:cNvPr id="588" name="Google Shape;1749;p30">
              <a:extLst>
                <a:ext uri="{FF2B5EF4-FFF2-40B4-BE49-F238E27FC236}">
                  <a16:creationId xmlns:a16="http://schemas.microsoft.com/office/drawing/2014/main" id="{D0793FEB-96B3-FEAD-CA2D-D6F19D1197BF}"/>
                </a:ext>
              </a:extLst>
            </p:cNvPr>
            <p:cNvSpPr/>
            <p:nvPr/>
          </p:nvSpPr>
          <p:spPr>
            <a:xfrm>
              <a:off x="5986830" y="3889465"/>
              <a:ext cx="144140" cy="81165"/>
            </a:xfrm>
            <a:custGeom>
              <a:avLst/>
              <a:gdLst/>
              <a:ahLst/>
              <a:cxnLst/>
              <a:rect l="l" t="t" r="r" b="b"/>
              <a:pathLst>
                <a:path w="236644" h="133254" extrusionOk="0">
                  <a:moveTo>
                    <a:pt x="125355" y="133255"/>
                  </a:moveTo>
                  <a:lnTo>
                    <a:pt x="0" y="64389"/>
                  </a:lnTo>
                  <a:lnTo>
                    <a:pt x="111289" y="0"/>
                  </a:lnTo>
                  <a:lnTo>
                    <a:pt x="236644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1750;p30">
              <a:extLst>
                <a:ext uri="{FF2B5EF4-FFF2-40B4-BE49-F238E27FC236}">
                  <a16:creationId xmlns:a16="http://schemas.microsoft.com/office/drawing/2014/main" id="{611C8088-1FDE-5D75-128C-97C96D487D66}"/>
                </a:ext>
              </a:extLst>
            </p:cNvPr>
            <p:cNvSpPr/>
            <p:nvPr/>
          </p:nvSpPr>
          <p:spPr>
            <a:xfrm>
              <a:off x="6397368" y="4131684"/>
              <a:ext cx="144082" cy="81165"/>
            </a:xfrm>
            <a:custGeom>
              <a:avLst/>
              <a:gdLst/>
              <a:ahLst/>
              <a:cxnLst/>
              <a:rect l="l" t="t" r="r" b="b"/>
              <a:pathLst>
                <a:path w="236549" h="133254" extrusionOk="0">
                  <a:moveTo>
                    <a:pt x="125355" y="133255"/>
                  </a:moveTo>
                  <a:lnTo>
                    <a:pt x="0" y="64294"/>
                  </a:lnTo>
                  <a:lnTo>
                    <a:pt x="111290" y="0"/>
                  </a:lnTo>
                  <a:lnTo>
                    <a:pt x="236549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1751;p30">
              <a:extLst>
                <a:ext uri="{FF2B5EF4-FFF2-40B4-BE49-F238E27FC236}">
                  <a16:creationId xmlns:a16="http://schemas.microsoft.com/office/drawing/2014/main" id="{CC52ED43-D8A9-CB7E-55FF-526819BE6841}"/>
                </a:ext>
              </a:extLst>
            </p:cNvPr>
            <p:cNvSpPr/>
            <p:nvPr/>
          </p:nvSpPr>
          <p:spPr>
            <a:xfrm>
              <a:off x="6020983" y="3177077"/>
              <a:ext cx="301363" cy="775916"/>
            </a:xfrm>
            <a:custGeom>
              <a:avLst/>
              <a:gdLst/>
              <a:ahLst/>
              <a:cxnLst/>
              <a:rect l="l" t="t" r="r" b="b"/>
              <a:pathLst>
                <a:path w="494767" h="1273873" extrusionOk="0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1752;p30">
              <a:extLst>
                <a:ext uri="{FF2B5EF4-FFF2-40B4-BE49-F238E27FC236}">
                  <a16:creationId xmlns:a16="http://schemas.microsoft.com/office/drawing/2014/main" id="{66002391-12B3-FF7B-7E52-3991379CCF0C}"/>
                </a:ext>
              </a:extLst>
            </p:cNvPr>
            <p:cNvSpPr/>
            <p:nvPr/>
          </p:nvSpPr>
          <p:spPr>
            <a:xfrm>
              <a:off x="6063183" y="3153754"/>
              <a:ext cx="301304" cy="775916"/>
            </a:xfrm>
            <a:custGeom>
              <a:avLst/>
              <a:gdLst/>
              <a:ahLst/>
              <a:cxnLst/>
              <a:rect l="l" t="t" r="r" b="b"/>
              <a:pathLst>
                <a:path w="494671" h="1273873" extrusionOk="0">
                  <a:moveTo>
                    <a:pt x="118227" y="1273873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672" y="68389"/>
                  </a:lnTo>
                  <a:lnTo>
                    <a:pt x="118227" y="127387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1753;p30">
              <a:extLst>
                <a:ext uri="{FF2B5EF4-FFF2-40B4-BE49-F238E27FC236}">
                  <a16:creationId xmlns:a16="http://schemas.microsoft.com/office/drawing/2014/main" id="{534571F3-F263-4A7D-68B5-5FE021283DB4}"/>
                </a:ext>
              </a:extLst>
            </p:cNvPr>
            <p:cNvSpPr/>
            <p:nvPr/>
          </p:nvSpPr>
          <p:spPr>
            <a:xfrm>
              <a:off x="6020983" y="3177077"/>
              <a:ext cx="301363" cy="775916"/>
            </a:xfrm>
            <a:custGeom>
              <a:avLst/>
              <a:gdLst/>
              <a:ahLst/>
              <a:cxnLst/>
              <a:rect l="l" t="t" r="r" b="b"/>
              <a:pathLst>
                <a:path w="494767" h="1273873" extrusionOk="0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1754;p30">
              <a:extLst>
                <a:ext uri="{FF2B5EF4-FFF2-40B4-BE49-F238E27FC236}">
                  <a16:creationId xmlns:a16="http://schemas.microsoft.com/office/drawing/2014/main" id="{2F79E0F1-4C4F-54D4-9DC5-6FD751CCBE9F}"/>
                </a:ext>
              </a:extLst>
            </p:cNvPr>
            <p:cNvSpPr/>
            <p:nvPr/>
          </p:nvSpPr>
          <p:spPr>
            <a:xfrm>
              <a:off x="6386833" y="3199239"/>
              <a:ext cx="171579" cy="966269"/>
            </a:xfrm>
            <a:custGeom>
              <a:avLst/>
              <a:gdLst/>
              <a:ahLst/>
              <a:cxnLst/>
              <a:rect l="l" t="t" r="r" b="b"/>
              <a:pathLst>
                <a:path w="281692" h="1586388" extrusionOk="0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485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1755;p30">
              <a:extLst>
                <a:ext uri="{FF2B5EF4-FFF2-40B4-BE49-F238E27FC236}">
                  <a16:creationId xmlns:a16="http://schemas.microsoft.com/office/drawing/2014/main" id="{8DFA5658-5793-9840-C0BA-D4B7FE50D0E0}"/>
                </a:ext>
              </a:extLst>
            </p:cNvPr>
            <p:cNvSpPr/>
            <p:nvPr/>
          </p:nvSpPr>
          <p:spPr>
            <a:xfrm>
              <a:off x="6336412" y="3228073"/>
              <a:ext cx="171579" cy="966269"/>
            </a:xfrm>
            <a:custGeom>
              <a:avLst/>
              <a:gdLst/>
              <a:ahLst/>
              <a:cxnLst/>
              <a:rect l="l" t="t" r="r" b="b"/>
              <a:pathLst>
                <a:path w="281692" h="1586388" extrusionOk="0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390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1756;p30">
              <a:extLst>
                <a:ext uri="{FF2B5EF4-FFF2-40B4-BE49-F238E27FC236}">
                  <a16:creationId xmlns:a16="http://schemas.microsoft.com/office/drawing/2014/main" id="{1C7E3202-43AC-E690-6584-EBAF5EC0D95A}"/>
                </a:ext>
              </a:extLst>
            </p:cNvPr>
            <p:cNvSpPr/>
            <p:nvPr/>
          </p:nvSpPr>
          <p:spPr>
            <a:xfrm>
              <a:off x="5725699" y="2801824"/>
              <a:ext cx="1414192" cy="818326"/>
            </a:xfrm>
            <a:custGeom>
              <a:avLst/>
              <a:gdLst/>
              <a:ahLst/>
              <a:cxnLst/>
              <a:rect l="l" t="t" r="r" b="b"/>
              <a:pathLst>
                <a:path w="2321774" h="1343501" extrusionOk="0">
                  <a:moveTo>
                    <a:pt x="2221415" y="1343501"/>
                  </a:moveTo>
                  <a:lnTo>
                    <a:pt x="0" y="58103"/>
                  </a:lnTo>
                  <a:lnTo>
                    <a:pt x="100360" y="0"/>
                  </a:lnTo>
                  <a:lnTo>
                    <a:pt x="2321775" y="1285399"/>
                  </a:lnTo>
                  <a:lnTo>
                    <a:pt x="2221415" y="1343501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1757;p30">
              <a:extLst>
                <a:ext uri="{FF2B5EF4-FFF2-40B4-BE49-F238E27FC236}">
                  <a16:creationId xmlns:a16="http://schemas.microsoft.com/office/drawing/2014/main" id="{46642EEB-7D4F-3CC0-52FF-59A27DD49C99}"/>
                </a:ext>
              </a:extLst>
            </p:cNvPr>
            <p:cNvSpPr/>
            <p:nvPr/>
          </p:nvSpPr>
          <p:spPr>
            <a:xfrm>
              <a:off x="5725699" y="2837040"/>
              <a:ext cx="1353064" cy="853716"/>
            </a:xfrm>
            <a:custGeom>
              <a:avLst/>
              <a:gdLst/>
              <a:ahLst/>
              <a:cxnLst/>
              <a:rect l="l" t="t" r="r" b="b"/>
              <a:pathLst>
                <a:path w="2221415" h="1401603" extrusionOk="0">
                  <a:moveTo>
                    <a:pt x="2221415" y="1401604"/>
                  </a:moveTo>
                  <a:lnTo>
                    <a:pt x="0" y="116205"/>
                  </a:lnTo>
                  <a:lnTo>
                    <a:pt x="0" y="0"/>
                  </a:lnTo>
                  <a:lnTo>
                    <a:pt x="2221415" y="1285399"/>
                  </a:lnTo>
                  <a:lnTo>
                    <a:pt x="2221415" y="140160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1758;p30">
              <a:extLst>
                <a:ext uri="{FF2B5EF4-FFF2-40B4-BE49-F238E27FC236}">
                  <a16:creationId xmlns:a16="http://schemas.microsoft.com/office/drawing/2014/main" id="{85A0A4C5-47A7-890A-A3F3-0351A29EDFDE}"/>
                </a:ext>
              </a:extLst>
            </p:cNvPr>
            <p:cNvSpPr/>
            <p:nvPr/>
          </p:nvSpPr>
          <p:spPr>
            <a:xfrm>
              <a:off x="5805352" y="1970212"/>
              <a:ext cx="1246029" cy="1596853"/>
            </a:xfrm>
            <a:custGeom>
              <a:avLst/>
              <a:gdLst/>
              <a:ahLst/>
              <a:cxnLst/>
              <a:rect l="l" t="t" r="r" b="b"/>
              <a:pathLst>
                <a:path w="2045689" h="2621660" extrusionOk="0">
                  <a:moveTo>
                    <a:pt x="2045690" y="2621661"/>
                  </a:moveTo>
                  <a:lnTo>
                    <a:pt x="0" y="1437894"/>
                  </a:lnTo>
                  <a:lnTo>
                    <a:pt x="0" y="0"/>
                  </a:lnTo>
                  <a:lnTo>
                    <a:pt x="2045690" y="1183767"/>
                  </a:lnTo>
                  <a:lnTo>
                    <a:pt x="2045690" y="26216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1759;p30">
              <a:extLst>
                <a:ext uri="{FF2B5EF4-FFF2-40B4-BE49-F238E27FC236}">
                  <a16:creationId xmlns:a16="http://schemas.microsoft.com/office/drawing/2014/main" id="{655F00AA-B422-345D-06FA-85046E3C1132}"/>
                </a:ext>
              </a:extLst>
            </p:cNvPr>
            <p:cNvSpPr/>
            <p:nvPr/>
          </p:nvSpPr>
          <p:spPr>
            <a:xfrm>
              <a:off x="7078762" y="3582962"/>
              <a:ext cx="62113" cy="107795"/>
            </a:xfrm>
            <a:custGeom>
              <a:avLst/>
              <a:gdLst/>
              <a:ahLst/>
              <a:cxnLst/>
              <a:rect l="l" t="t" r="r" b="b"/>
              <a:pathLst>
                <a:path w="101975" h="176974" extrusionOk="0">
                  <a:moveTo>
                    <a:pt x="101975" y="118015"/>
                  </a:moveTo>
                  <a:lnTo>
                    <a:pt x="0" y="176974"/>
                  </a:lnTo>
                  <a:lnTo>
                    <a:pt x="0" y="58960"/>
                  </a:lnTo>
                  <a:lnTo>
                    <a:pt x="101975" y="0"/>
                  </a:lnTo>
                  <a:lnTo>
                    <a:pt x="101975" y="118015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1760;p30">
              <a:extLst>
                <a:ext uri="{FF2B5EF4-FFF2-40B4-BE49-F238E27FC236}">
                  <a16:creationId xmlns:a16="http://schemas.microsoft.com/office/drawing/2014/main" id="{DD522246-DCA9-3F32-7916-5057F417BBE0}"/>
                </a:ext>
              </a:extLst>
            </p:cNvPr>
            <p:cNvSpPr/>
            <p:nvPr/>
          </p:nvSpPr>
          <p:spPr>
            <a:xfrm>
              <a:off x="5897104" y="2131672"/>
              <a:ext cx="103213" cy="99498"/>
            </a:xfrm>
            <a:custGeom>
              <a:avLst/>
              <a:gdLst/>
              <a:ahLst/>
              <a:cxnLst/>
              <a:rect l="l" t="t" r="r" b="b"/>
              <a:pathLst>
                <a:path w="169452" h="163353" extrusionOk="0">
                  <a:moveTo>
                    <a:pt x="169453" y="163354"/>
                  </a:moveTo>
                  <a:lnTo>
                    <a:pt x="0" y="65341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1761;p30">
              <a:extLst>
                <a:ext uri="{FF2B5EF4-FFF2-40B4-BE49-F238E27FC236}">
                  <a16:creationId xmlns:a16="http://schemas.microsoft.com/office/drawing/2014/main" id="{9921F531-1132-F457-A113-708C842F5FD9}"/>
                </a:ext>
              </a:extLst>
            </p:cNvPr>
            <p:cNvSpPr/>
            <p:nvPr/>
          </p:nvSpPr>
          <p:spPr>
            <a:xfrm>
              <a:off x="6044254" y="2216783"/>
              <a:ext cx="181535" cy="144868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1762;p30">
              <a:extLst>
                <a:ext uri="{FF2B5EF4-FFF2-40B4-BE49-F238E27FC236}">
                  <a16:creationId xmlns:a16="http://schemas.microsoft.com/office/drawing/2014/main" id="{CAD9DC16-E203-5D70-2CA1-9987A6A68E7A}"/>
                </a:ext>
              </a:extLst>
            </p:cNvPr>
            <p:cNvSpPr/>
            <p:nvPr/>
          </p:nvSpPr>
          <p:spPr>
            <a:xfrm>
              <a:off x="5897104" y="2206862"/>
              <a:ext cx="103213" cy="99498"/>
            </a:xfrm>
            <a:custGeom>
              <a:avLst/>
              <a:gdLst/>
              <a:ahLst/>
              <a:cxnLst/>
              <a:rect l="l" t="t" r="r" b="b"/>
              <a:pathLst>
                <a:path w="169452" h="163353" extrusionOk="0">
                  <a:moveTo>
                    <a:pt x="169453" y="163354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1763;p30">
              <a:extLst>
                <a:ext uri="{FF2B5EF4-FFF2-40B4-BE49-F238E27FC236}">
                  <a16:creationId xmlns:a16="http://schemas.microsoft.com/office/drawing/2014/main" id="{162C7846-70F3-A1C0-4644-B59911D55628}"/>
                </a:ext>
              </a:extLst>
            </p:cNvPr>
            <p:cNvSpPr/>
            <p:nvPr/>
          </p:nvSpPr>
          <p:spPr>
            <a:xfrm>
              <a:off x="6044254" y="2291973"/>
              <a:ext cx="181535" cy="144868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1764;p30">
              <a:extLst>
                <a:ext uri="{FF2B5EF4-FFF2-40B4-BE49-F238E27FC236}">
                  <a16:creationId xmlns:a16="http://schemas.microsoft.com/office/drawing/2014/main" id="{E30BF5DE-384E-4770-771B-6DF107BEEF95}"/>
                </a:ext>
              </a:extLst>
            </p:cNvPr>
            <p:cNvSpPr/>
            <p:nvPr/>
          </p:nvSpPr>
          <p:spPr>
            <a:xfrm>
              <a:off x="5897104" y="2293075"/>
              <a:ext cx="103213" cy="99556"/>
            </a:xfrm>
            <a:custGeom>
              <a:avLst/>
              <a:gdLst/>
              <a:ahLst/>
              <a:cxnLst/>
              <a:rect l="l" t="t" r="r" b="b"/>
              <a:pathLst>
                <a:path w="169452" h="163448" extrusionOk="0">
                  <a:moveTo>
                    <a:pt x="169453" y="16344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169453" y="98107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1765;p30">
              <a:extLst>
                <a:ext uri="{FF2B5EF4-FFF2-40B4-BE49-F238E27FC236}">
                  <a16:creationId xmlns:a16="http://schemas.microsoft.com/office/drawing/2014/main" id="{EEFE401D-2984-7743-A884-02CE5539B05D}"/>
                </a:ext>
              </a:extLst>
            </p:cNvPr>
            <p:cNvSpPr/>
            <p:nvPr/>
          </p:nvSpPr>
          <p:spPr>
            <a:xfrm>
              <a:off x="6044254" y="2378244"/>
              <a:ext cx="181535" cy="144868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1766;p30">
              <a:extLst>
                <a:ext uri="{FF2B5EF4-FFF2-40B4-BE49-F238E27FC236}">
                  <a16:creationId xmlns:a16="http://schemas.microsoft.com/office/drawing/2014/main" id="{BFD0EC49-E166-D8B3-6D8C-4598426F2CB8}"/>
                </a:ext>
              </a:extLst>
            </p:cNvPr>
            <p:cNvSpPr/>
            <p:nvPr/>
          </p:nvSpPr>
          <p:spPr>
            <a:xfrm>
              <a:off x="5897104" y="2379346"/>
              <a:ext cx="103213" cy="99557"/>
            </a:xfrm>
            <a:custGeom>
              <a:avLst/>
              <a:gdLst/>
              <a:ahLst/>
              <a:cxnLst/>
              <a:rect l="l" t="t" r="r" b="b"/>
              <a:pathLst>
                <a:path w="169452" h="163449" extrusionOk="0">
                  <a:moveTo>
                    <a:pt x="169453" y="16344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1767;p30">
              <a:extLst>
                <a:ext uri="{FF2B5EF4-FFF2-40B4-BE49-F238E27FC236}">
                  <a16:creationId xmlns:a16="http://schemas.microsoft.com/office/drawing/2014/main" id="{36A6F140-4430-6D63-68CD-11C9EDE56D6B}"/>
                </a:ext>
              </a:extLst>
            </p:cNvPr>
            <p:cNvSpPr/>
            <p:nvPr/>
          </p:nvSpPr>
          <p:spPr>
            <a:xfrm>
              <a:off x="6044254" y="2464514"/>
              <a:ext cx="181535" cy="144868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1768;p30">
              <a:extLst>
                <a:ext uri="{FF2B5EF4-FFF2-40B4-BE49-F238E27FC236}">
                  <a16:creationId xmlns:a16="http://schemas.microsoft.com/office/drawing/2014/main" id="{AC6C179B-53DA-DB0C-E80B-9BF95F2591BD}"/>
                </a:ext>
              </a:extLst>
            </p:cNvPr>
            <p:cNvSpPr/>
            <p:nvPr/>
          </p:nvSpPr>
          <p:spPr>
            <a:xfrm>
              <a:off x="6359452" y="2427898"/>
              <a:ext cx="124284" cy="168198"/>
            </a:xfrm>
            <a:custGeom>
              <a:avLst/>
              <a:gdLst/>
              <a:ahLst/>
              <a:cxnLst/>
              <a:rect l="l" t="t" r="r" b="b"/>
              <a:pathLst>
                <a:path w="204046" h="276142" extrusionOk="0">
                  <a:moveTo>
                    <a:pt x="665" y="41256"/>
                  </a:moveTo>
                  <a:cubicBezTo>
                    <a:pt x="38205" y="-7321"/>
                    <a:pt x="105207" y="-15132"/>
                    <a:pt x="182188" y="29255"/>
                  </a:cubicBezTo>
                  <a:cubicBezTo>
                    <a:pt x="189601" y="33541"/>
                    <a:pt x="196918" y="38208"/>
                    <a:pt x="204046" y="43161"/>
                  </a:cubicBezTo>
                  <a:lnTo>
                    <a:pt x="182663" y="276143"/>
                  </a:lnTo>
                  <a:lnTo>
                    <a:pt x="0" y="42209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1769;p30">
              <a:extLst>
                <a:ext uri="{FF2B5EF4-FFF2-40B4-BE49-F238E27FC236}">
                  <a16:creationId xmlns:a16="http://schemas.microsoft.com/office/drawing/2014/main" id="{7D313D66-43AB-43B2-E5DC-4844B3B70422}"/>
                </a:ext>
              </a:extLst>
            </p:cNvPr>
            <p:cNvSpPr/>
            <p:nvPr/>
          </p:nvSpPr>
          <p:spPr>
            <a:xfrm>
              <a:off x="6470306" y="2454188"/>
              <a:ext cx="121564" cy="158792"/>
            </a:xfrm>
            <a:custGeom>
              <a:avLst/>
              <a:gdLst/>
              <a:ahLst/>
              <a:cxnLst/>
              <a:rect l="l" t="t" r="r" b="b"/>
              <a:pathLst>
                <a:path w="199579" h="260699" extrusionOk="0">
                  <a:moveTo>
                    <a:pt x="199580" y="260699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864"/>
                    <a:pt x="171733" y="158972"/>
                    <a:pt x="199580" y="2606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1770;p30">
              <a:extLst>
                <a:ext uri="{FF2B5EF4-FFF2-40B4-BE49-F238E27FC236}">
                  <a16:creationId xmlns:a16="http://schemas.microsoft.com/office/drawing/2014/main" id="{B8A77812-3E89-9C75-715F-63BFCA9A9888}"/>
                </a:ext>
              </a:extLst>
            </p:cNvPr>
            <p:cNvSpPr/>
            <p:nvPr/>
          </p:nvSpPr>
          <p:spPr>
            <a:xfrm>
              <a:off x="6470711" y="2596096"/>
              <a:ext cx="129668" cy="168229"/>
            </a:xfrm>
            <a:custGeom>
              <a:avLst/>
              <a:gdLst/>
              <a:ahLst/>
              <a:cxnLst/>
              <a:rect l="l" t="t" r="r" b="b"/>
              <a:pathLst>
                <a:path w="212884" h="276193" extrusionOk="0">
                  <a:moveTo>
                    <a:pt x="212885" y="123444"/>
                  </a:moveTo>
                  <a:cubicBezTo>
                    <a:pt x="212885" y="228219"/>
                    <a:pt x="155862" y="285369"/>
                    <a:pt x="76315" y="274987"/>
                  </a:cubicBezTo>
                  <a:lnTo>
                    <a:pt x="0" y="0"/>
                  </a:lnTo>
                  <a:lnTo>
                    <a:pt x="199580" y="27718"/>
                  </a:lnTo>
                  <a:cubicBezTo>
                    <a:pt x="208332" y="58874"/>
                    <a:pt x="212809" y="91078"/>
                    <a:pt x="212885" y="123444"/>
                  </a:cubicBez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1771;p30">
              <a:extLst>
                <a:ext uri="{FF2B5EF4-FFF2-40B4-BE49-F238E27FC236}">
                  <a16:creationId xmlns:a16="http://schemas.microsoft.com/office/drawing/2014/main" id="{FFBEAE2E-CAFC-3505-19E3-281A7B43F5B8}"/>
                </a:ext>
              </a:extLst>
            </p:cNvPr>
            <p:cNvSpPr/>
            <p:nvPr/>
          </p:nvSpPr>
          <p:spPr>
            <a:xfrm>
              <a:off x="6340464" y="2453027"/>
              <a:ext cx="176672" cy="310506"/>
            </a:xfrm>
            <a:custGeom>
              <a:avLst/>
              <a:gdLst/>
              <a:ahLst/>
              <a:cxnLst/>
              <a:rect l="l" t="t" r="r" b="b"/>
              <a:pathLst>
                <a:path w="290055" h="509778" extrusionOk="0">
                  <a:moveTo>
                    <a:pt x="31172" y="952"/>
                  </a:moveTo>
                  <a:cubicBezTo>
                    <a:pt x="11405" y="26956"/>
                    <a:pt x="0" y="64389"/>
                    <a:pt x="0" y="111442"/>
                  </a:cubicBezTo>
                  <a:cubicBezTo>
                    <a:pt x="0" y="247840"/>
                    <a:pt x="95513" y="413575"/>
                    <a:pt x="213360" y="481775"/>
                  </a:cubicBezTo>
                  <a:cubicBezTo>
                    <a:pt x="236863" y="496024"/>
                    <a:pt x="262913" y="505539"/>
                    <a:pt x="290055" y="509778"/>
                  </a:cubicBezTo>
                  <a:lnTo>
                    <a:pt x="213835" y="234886"/>
                  </a:lnTo>
                  <a:lnTo>
                    <a:pt x="323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1772;p30">
              <a:extLst>
                <a:ext uri="{FF2B5EF4-FFF2-40B4-BE49-F238E27FC236}">
                  <a16:creationId xmlns:a16="http://schemas.microsoft.com/office/drawing/2014/main" id="{EECE2E69-C678-9F75-BB26-85488745605D}"/>
                </a:ext>
              </a:extLst>
            </p:cNvPr>
            <p:cNvSpPr/>
            <p:nvPr/>
          </p:nvSpPr>
          <p:spPr>
            <a:xfrm>
              <a:off x="6718586" y="2635821"/>
              <a:ext cx="124458" cy="168208"/>
            </a:xfrm>
            <a:custGeom>
              <a:avLst/>
              <a:gdLst/>
              <a:ahLst/>
              <a:cxnLst/>
              <a:rect l="l" t="t" r="r" b="b"/>
              <a:pathLst>
                <a:path w="204331" h="276159" extrusionOk="0">
                  <a:moveTo>
                    <a:pt x="950" y="41272"/>
                  </a:moveTo>
                  <a:cubicBezTo>
                    <a:pt x="38490" y="-7305"/>
                    <a:pt x="105492" y="-15116"/>
                    <a:pt x="182473" y="29176"/>
                  </a:cubicBezTo>
                  <a:cubicBezTo>
                    <a:pt x="189885" y="33462"/>
                    <a:pt x="197108" y="38129"/>
                    <a:pt x="204331" y="43178"/>
                  </a:cubicBezTo>
                  <a:lnTo>
                    <a:pt x="182283" y="276159"/>
                  </a:lnTo>
                  <a:lnTo>
                    <a:pt x="0" y="42130"/>
                  </a:lnTo>
                  <a:close/>
                </a:path>
              </a:pathLst>
            </a:custGeom>
            <a:solidFill>
              <a:srgbClr val="5435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1773;p30">
              <a:extLst>
                <a:ext uri="{FF2B5EF4-FFF2-40B4-BE49-F238E27FC236}">
                  <a16:creationId xmlns:a16="http://schemas.microsoft.com/office/drawing/2014/main" id="{EF3AB653-F3A1-4FAE-E619-00C56CB9C685}"/>
                </a:ext>
              </a:extLst>
            </p:cNvPr>
            <p:cNvSpPr/>
            <p:nvPr/>
          </p:nvSpPr>
          <p:spPr>
            <a:xfrm>
              <a:off x="6829614" y="2662120"/>
              <a:ext cx="121564" cy="158733"/>
            </a:xfrm>
            <a:custGeom>
              <a:avLst/>
              <a:gdLst/>
              <a:ahLst/>
              <a:cxnLst/>
              <a:rect l="l" t="t" r="r" b="b"/>
              <a:pathLst>
                <a:path w="199579" h="260603" extrusionOk="0">
                  <a:moveTo>
                    <a:pt x="199580" y="260604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769"/>
                    <a:pt x="171638" y="158877"/>
                    <a:pt x="199580" y="260604"/>
                  </a:cubicBezTo>
                  <a:close/>
                </a:path>
              </a:pathLst>
            </a:custGeom>
            <a:solidFill>
              <a:srgbClr val="1B96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1774;p30">
              <a:extLst>
                <a:ext uri="{FF2B5EF4-FFF2-40B4-BE49-F238E27FC236}">
                  <a16:creationId xmlns:a16="http://schemas.microsoft.com/office/drawing/2014/main" id="{022D3A5E-7C21-AEFD-42E7-33AC9828BBC5}"/>
                </a:ext>
              </a:extLst>
            </p:cNvPr>
            <p:cNvSpPr/>
            <p:nvPr/>
          </p:nvSpPr>
          <p:spPr>
            <a:xfrm>
              <a:off x="6829614" y="2804029"/>
              <a:ext cx="130073" cy="168183"/>
            </a:xfrm>
            <a:custGeom>
              <a:avLst/>
              <a:gdLst/>
              <a:ahLst/>
              <a:cxnLst/>
              <a:rect l="l" t="t" r="r" b="b"/>
              <a:pathLst>
                <a:path w="213550" h="276118" extrusionOk="0">
                  <a:moveTo>
                    <a:pt x="213550" y="123444"/>
                  </a:moveTo>
                  <a:cubicBezTo>
                    <a:pt x="213550" y="228219"/>
                    <a:pt x="156527" y="285369"/>
                    <a:pt x="76981" y="274892"/>
                  </a:cubicBezTo>
                  <a:lnTo>
                    <a:pt x="0" y="0"/>
                  </a:lnTo>
                  <a:lnTo>
                    <a:pt x="199580" y="27622"/>
                  </a:lnTo>
                  <a:cubicBezTo>
                    <a:pt x="208504" y="58788"/>
                    <a:pt x="213208" y="91021"/>
                    <a:pt x="213550" y="1234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1775;p30">
              <a:extLst>
                <a:ext uri="{FF2B5EF4-FFF2-40B4-BE49-F238E27FC236}">
                  <a16:creationId xmlns:a16="http://schemas.microsoft.com/office/drawing/2014/main" id="{A444A6E9-95AB-4DDF-F18F-582D39F35EF6}"/>
                </a:ext>
              </a:extLst>
            </p:cNvPr>
            <p:cNvSpPr/>
            <p:nvPr/>
          </p:nvSpPr>
          <p:spPr>
            <a:xfrm>
              <a:off x="6699773" y="2660959"/>
              <a:ext cx="176672" cy="310447"/>
            </a:xfrm>
            <a:custGeom>
              <a:avLst/>
              <a:gdLst/>
              <a:ahLst/>
              <a:cxnLst/>
              <a:rect l="l" t="t" r="r" b="b"/>
              <a:pathLst>
                <a:path w="290055" h="509682" extrusionOk="0">
                  <a:moveTo>
                    <a:pt x="31077" y="857"/>
                  </a:moveTo>
                  <a:cubicBezTo>
                    <a:pt x="11404" y="26956"/>
                    <a:pt x="0" y="64294"/>
                    <a:pt x="0" y="111347"/>
                  </a:cubicBezTo>
                  <a:cubicBezTo>
                    <a:pt x="0" y="247745"/>
                    <a:pt x="95513" y="413575"/>
                    <a:pt x="213360" y="481775"/>
                  </a:cubicBezTo>
                  <a:cubicBezTo>
                    <a:pt x="236844" y="496033"/>
                    <a:pt x="262913" y="505520"/>
                    <a:pt x="290055" y="509683"/>
                  </a:cubicBezTo>
                  <a:lnTo>
                    <a:pt x="213170" y="234887"/>
                  </a:lnTo>
                  <a:lnTo>
                    <a:pt x="31647" y="0"/>
                  </a:ln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1776;p30">
              <a:extLst>
                <a:ext uri="{FF2B5EF4-FFF2-40B4-BE49-F238E27FC236}">
                  <a16:creationId xmlns:a16="http://schemas.microsoft.com/office/drawing/2014/main" id="{19A639A6-9D03-C2FB-A6FA-0DB16587A702}"/>
                </a:ext>
              </a:extLst>
            </p:cNvPr>
            <p:cNvSpPr/>
            <p:nvPr/>
          </p:nvSpPr>
          <p:spPr>
            <a:xfrm>
              <a:off x="6359452" y="3013240"/>
              <a:ext cx="591727" cy="218843"/>
            </a:xfrm>
            <a:custGeom>
              <a:avLst/>
              <a:gdLst/>
              <a:ahLst/>
              <a:cxnLst/>
              <a:rect l="l" t="t" r="r" b="b"/>
              <a:pathLst>
                <a:path w="971477" h="359289" extrusionOk="0">
                  <a:moveTo>
                    <a:pt x="0" y="102961"/>
                  </a:moveTo>
                  <a:cubicBezTo>
                    <a:pt x="0" y="102961"/>
                    <a:pt x="144553" y="-173264"/>
                    <a:pt x="511684" y="179161"/>
                  </a:cubicBezTo>
                  <a:cubicBezTo>
                    <a:pt x="878815" y="531586"/>
                    <a:pt x="971477" y="258218"/>
                    <a:pt x="971477" y="258218"/>
                  </a:cubicBezTo>
                </a:path>
              </a:pathLst>
            </a:custGeom>
            <a:noFill/>
            <a:ln w="13475" cap="flat" cmpd="sng">
              <a:solidFill>
                <a:srgbClr val="D6D8E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1777;p30">
              <a:extLst>
                <a:ext uri="{FF2B5EF4-FFF2-40B4-BE49-F238E27FC236}">
                  <a16:creationId xmlns:a16="http://schemas.microsoft.com/office/drawing/2014/main" id="{FAF4B722-F44D-ABEC-BFC1-F6070B369E07}"/>
                </a:ext>
              </a:extLst>
            </p:cNvPr>
            <p:cNvSpPr/>
            <p:nvPr/>
          </p:nvSpPr>
          <p:spPr>
            <a:xfrm rot="19798236">
              <a:off x="6534487" y="3005461"/>
              <a:ext cx="30421" cy="52748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1" y="86677"/>
                    <a:pt x="0" y="67274"/>
                    <a:pt x="0" y="43339"/>
                  </a:cubicBezTo>
                  <a:cubicBezTo>
                    <a:pt x="0" y="19403"/>
                    <a:pt x="11191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1778;p30">
              <a:extLst>
                <a:ext uri="{FF2B5EF4-FFF2-40B4-BE49-F238E27FC236}">
                  <a16:creationId xmlns:a16="http://schemas.microsoft.com/office/drawing/2014/main" id="{19912F88-ECB2-4F79-0CCC-AE7AFDC23CF0}"/>
                </a:ext>
              </a:extLst>
            </p:cNvPr>
            <p:cNvSpPr/>
            <p:nvPr/>
          </p:nvSpPr>
          <p:spPr>
            <a:xfrm rot="19798236">
              <a:off x="6376368" y="3005151"/>
              <a:ext cx="30421" cy="52748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0" y="86677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1779;p30">
              <a:extLst>
                <a:ext uri="{FF2B5EF4-FFF2-40B4-BE49-F238E27FC236}">
                  <a16:creationId xmlns:a16="http://schemas.microsoft.com/office/drawing/2014/main" id="{C17F2A38-78FC-13D9-D42A-F53AC13F2EF6}"/>
                </a:ext>
              </a:extLst>
            </p:cNvPr>
            <p:cNvSpPr/>
            <p:nvPr/>
          </p:nvSpPr>
          <p:spPr>
            <a:xfrm rot="19809977">
              <a:off x="6711983" y="3138368"/>
              <a:ext cx="30555" cy="52979"/>
            </a:xfrm>
            <a:custGeom>
              <a:avLst/>
              <a:gdLst/>
              <a:ahLst/>
              <a:cxnLst/>
              <a:rect l="l" t="t" r="r" b="b"/>
              <a:pathLst>
                <a:path w="50162" h="86976" extrusionOk="0">
                  <a:moveTo>
                    <a:pt x="50164" y="43489"/>
                  </a:moveTo>
                  <a:cubicBezTo>
                    <a:pt x="50164" y="67507"/>
                    <a:pt x="38934" y="86977"/>
                    <a:pt x="25082" y="86977"/>
                  </a:cubicBezTo>
                  <a:cubicBezTo>
                    <a:pt x="11231" y="86977"/>
                    <a:pt x="1" y="67507"/>
                    <a:pt x="1" y="43489"/>
                  </a:cubicBezTo>
                  <a:cubicBezTo>
                    <a:pt x="1" y="19471"/>
                    <a:pt x="11231" y="1"/>
                    <a:pt x="25082" y="1"/>
                  </a:cubicBezTo>
                  <a:cubicBezTo>
                    <a:pt x="38934" y="1"/>
                    <a:pt x="50164" y="19471"/>
                    <a:pt x="50164" y="4348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1780;p30">
              <a:extLst>
                <a:ext uri="{FF2B5EF4-FFF2-40B4-BE49-F238E27FC236}">
                  <a16:creationId xmlns:a16="http://schemas.microsoft.com/office/drawing/2014/main" id="{7B13F15A-F52A-2588-BD7C-7B71C8FB4458}"/>
                </a:ext>
              </a:extLst>
            </p:cNvPr>
            <p:cNvSpPr/>
            <p:nvPr/>
          </p:nvSpPr>
          <p:spPr>
            <a:xfrm rot="19798236">
              <a:off x="6893869" y="3191792"/>
              <a:ext cx="30421" cy="52748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1781;p30">
              <a:extLst>
                <a:ext uri="{FF2B5EF4-FFF2-40B4-BE49-F238E27FC236}">
                  <a16:creationId xmlns:a16="http://schemas.microsoft.com/office/drawing/2014/main" id="{26D1D4D8-AED3-E8F1-1627-FB7ED700411C}"/>
                </a:ext>
              </a:extLst>
            </p:cNvPr>
            <p:cNvSpPr/>
            <p:nvPr/>
          </p:nvSpPr>
          <p:spPr>
            <a:xfrm>
              <a:off x="5897104" y="2693391"/>
              <a:ext cx="35311" cy="143243"/>
            </a:xfrm>
            <a:custGeom>
              <a:avLst/>
              <a:gdLst/>
              <a:ahLst/>
              <a:cxnLst/>
              <a:rect l="l" t="t" r="r" b="b"/>
              <a:pathLst>
                <a:path w="57973" h="235172" extrusionOk="0">
                  <a:moveTo>
                    <a:pt x="57973" y="235172"/>
                  </a:moveTo>
                  <a:lnTo>
                    <a:pt x="0" y="201549"/>
                  </a:lnTo>
                  <a:lnTo>
                    <a:pt x="0" y="0"/>
                  </a:lnTo>
                  <a:lnTo>
                    <a:pt x="57973" y="33623"/>
                  </a:lnTo>
                  <a:lnTo>
                    <a:pt x="57973" y="23517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1782;p30">
              <a:extLst>
                <a:ext uri="{FF2B5EF4-FFF2-40B4-BE49-F238E27FC236}">
                  <a16:creationId xmlns:a16="http://schemas.microsoft.com/office/drawing/2014/main" id="{A733F303-5D9E-E0D9-BDED-B95B6D401FBD}"/>
                </a:ext>
              </a:extLst>
            </p:cNvPr>
            <p:cNvSpPr/>
            <p:nvPr/>
          </p:nvSpPr>
          <p:spPr>
            <a:xfrm>
              <a:off x="5994876" y="2706851"/>
              <a:ext cx="35369" cy="186349"/>
            </a:xfrm>
            <a:custGeom>
              <a:avLst/>
              <a:gdLst/>
              <a:ahLst/>
              <a:cxnLst/>
              <a:rect l="l" t="t" r="r" b="b"/>
              <a:pathLst>
                <a:path w="58068" h="305942" extrusionOk="0">
                  <a:moveTo>
                    <a:pt x="58068" y="305943"/>
                  </a:moveTo>
                  <a:lnTo>
                    <a:pt x="0" y="272320"/>
                  </a:lnTo>
                  <a:lnTo>
                    <a:pt x="0" y="0"/>
                  </a:lnTo>
                  <a:lnTo>
                    <a:pt x="58068" y="33623"/>
                  </a:lnTo>
                  <a:lnTo>
                    <a:pt x="58068" y="30594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1783;p30">
              <a:extLst>
                <a:ext uri="{FF2B5EF4-FFF2-40B4-BE49-F238E27FC236}">
                  <a16:creationId xmlns:a16="http://schemas.microsoft.com/office/drawing/2014/main" id="{242F78EB-F671-680D-36BE-1B2ED07AA1C5}"/>
                </a:ext>
              </a:extLst>
            </p:cNvPr>
            <p:cNvSpPr/>
            <p:nvPr/>
          </p:nvSpPr>
          <p:spPr>
            <a:xfrm>
              <a:off x="6092648" y="2691592"/>
              <a:ext cx="35369" cy="258174"/>
            </a:xfrm>
            <a:custGeom>
              <a:avLst/>
              <a:gdLst/>
              <a:ahLst/>
              <a:cxnLst/>
              <a:rect l="l" t="t" r="r" b="b"/>
              <a:pathLst>
                <a:path w="58067" h="423862" extrusionOk="0">
                  <a:moveTo>
                    <a:pt x="58068" y="423863"/>
                  </a:moveTo>
                  <a:lnTo>
                    <a:pt x="0" y="390335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423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1784;p30">
              <a:extLst>
                <a:ext uri="{FF2B5EF4-FFF2-40B4-BE49-F238E27FC236}">
                  <a16:creationId xmlns:a16="http://schemas.microsoft.com/office/drawing/2014/main" id="{4895F503-F890-1172-9C2B-FF0905EF6C49}"/>
                </a:ext>
              </a:extLst>
            </p:cNvPr>
            <p:cNvSpPr/>
            <p:nvPr/>
          </p:nvSpPr>
          <p:spPr>
            <a:xfrm>
              <a:off x="6190420" y="2690664"/>
              <a:ext cx="35369" cy="315669"/>
            </a:xfrm>
            <a:custGeom>
              <a:avLst/>
              <a:gdLst/>
              <a:ahLst/>
              <a:cxnLst/>
              <a:rect l="l" t="t" r="r" b="b"/>
              <a:pathLst>
                <a:path w="58068" h="518255" extrusionOk="0">
                  <a:moveTo>
                    <a:pt x="58068" y="518255"/>
                  </a:moveTo>
                  <a:lnTo>
                    <a:pt x="0" y="484727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518255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1785;p30">
              <a:extLst>
                <a:ext uri="{FF2B5EF4-FFF2-40B4-BE49-F238E27FC236}">
                  <a16:creationId xmlns:a16="http://schemas.microsoft.com/office/drawing/2014/main" id="{48AA4D56-9D59-8E93-3FA3-72E819E8E09A}"/>
                </a:ext>
              </a:extLst>
            </p:cNvPr>
            <p:cNvSpPr/>
            <p:nvPr/>
          </p:nvSpPr>
          <p:spPr>
            <a:xfrm>
              <a:off x="6498034" y="4102038"/>
              <a:ext cx="60376" cy="92304"/>
            </a:xfrm>
            <a:custGeom>
              <a:avLst/>
              <a:gdLst/>
              <a:ahLst/>
              <a:cxnLst/>
              <a:rect l="l" t="t" r="r" b="b"/>
              <a:pathLst>
                <a:path w="99124" h="151542" extrusionOk="0">
                  <a:moveTo>
                    <a:pt x="16347" y="151543"/>
                  </a:moveTo>
                  <a:lnTo>
                    <a:pt x="99124" y="104204"/>
                  </a:lnTo>
                  <a:lnTo>
                    <a:pt x="0" y="0"/>
                  </a:lnTo>
                  <a:lnTo>
                    <a:pt x="16347" y="15154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1786;p30">
              <a:extLst>
                <a:ext uri="{FF2B5EF4-FFF2-40B4-BE49-F238E27FC236}">
                  <a16:creationId xmlns:a16="http://schemas.microsoft.com/office/drawing/2014/main" id="{2E135DA2-B916-71B6-DDB8-EC4291CE7DCF}"/>
                </a:ext>
              </a:extLst>
            </p:cNvPr>
            <p:cNvSpPr/>
            <p:nvPr/>
          </p:nvSpPr>
          <p:spPr>
            <a:xfrm>
              <a:off x="6092995" y="3869797"/>
              <a:ext cx="42200" cy="83196"/>
            </a:xfrm>
            <a:custGeom>
              <a:avLst/>
              <a:gdLst/>
              <a:ahLst/>
              <a:cxnLst/>
              <a:rect l="l" t="t" r="r" b="b"/>
              <a:pathLst>
                <a:path w="69282" h="136588" extrusionOk="0">
                  <a:moveTo>
                    <a:pt x="0" y="136588"/>
                  </a:moveTo>
                  <a:lnTo>
                    <a:pt x="69283" y="98298"/>
                  </a:lnTo>
                  <a:lnTo>
                    <a:pt x="42672" y="0"/>
                  </a:lnTo>
                  <a:lnTo>
                    <a:pt x="0" y="136588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1926;p30">
              <a:extLst>
                <a:ext uri="{FF2B5EF4-FFF2-40B4-BE49-F238E27FC236}">
                  <a16:creationId xmlns:a16="http://schemas.microsoft.com/office/drawing/2014/main" id="{96B414D6-358F-2E88-3ADA-4BB382B0E4FC}"/>
                </a:ext>
              </a:extLst>
            </p:cNvPr>
            <p:cNvSpPr/>
            <p:nvPr/>
          </p:nvSpPr>
          <p:spPr>
            <a:xfrm>
              <a:off x="6663477" y="4545925"/>
              <a:ext cx="504895" cy="292172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1927;p30">
              <a:extLst>
                <a:ext uri="{FF2B5EF4-FFF2-40B4-BE49-F238E27FC236}">
                  <a16:creationId xmlns:a16="http://schemas.microsoft.com/office/drawing/2014/main" id="{4955F210-9248-5A79-6398-3613E1DB051A}"/>
                </a:ext>
              </a:extLst>
            </p:cNvPr>
            <p:cNvSpPr/>
            <p:nvPr/>
          </p:nvSpPr>
          <p:spPr>
            <a:xfrm>
              <a:off x="6804434" y="3158787"/>
              <a:ext cx="283506" cy="415794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1928;p30">
              <a:extLst>
                <a:ext uri="{FF2B5EF4-FFF2-40B4-BE49-F238E27FC236}">
                  <a16:creationId xmlns:a16="http://schemas.microsoft.com/office/drawing/2014/main" id="{D0F71D59-58FB-98A4-372A-6E4603584547}"/>
                </a:ext>
              </a:extLst>
            </p:cNvPr>
            <p:cNvSpPr/>
            <p:nvPr/>
          </p:nvSpPr>
          <p:spPr>
            <a:xfrm>
              <a:off x="6795673" y="3457924"/>
              <a:ext cx="52844" cy="307539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1929;p30">
              <a:extLst>
                <a:ext uri="{FF2B5EF4-FFF2-40B4-BE49-F238E27FC236}">
                  <a16:creationId xmlns:a16="http://schemas.microsoft.com/office/drawing/2014/main" id="{CA1C7CA3-DF09-3AC1-A4EE-B826F47F3BD7}"/>
                </a:ext>
              </a:extLst>
            </p:cNvPr>
            <p:cNvSpPr/>
            <p:nvPr/>
          </p:nvSpPr>
          <p:spPr>
            <a:xfrm>
              <a:off x="6826203" y="3154914"/>
              <a:ext cx="135047" cy="167969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1930;p30">
              <a:extLst>
                <a:ext uri="{FF2B5EF4-FFF2-40B4-BE49-F238E27FC236}">
                  <a16:creationId xmlns:a16="http://schemas.microsoft.com/office/drawing/2014/main" id="{44180C6C-FF0D-9136-C0D2-E367C0EC6752}"/>
                </a:ext>
              </a:extLst>
            </p:cNvPr>
            <p:cNvSpPr/>
            <p:nvPr/>
          </p:nvSpPr>
          <p:spPr>
            <a:xfrm>
              <a:off x="6852309" y="3337319"/>
              <a:ext cx="167474" cy="187814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1931;p30">
              <a:extLst>
                <a:ext uri="{FF2B5EF4-FFF2-40B4-BE49-F238E27FC236}">
                  <a16:creationId xmlns:a16="http://schemas.microsoft.com/office/drawing/2014/main" id="{B99F86D1-7C4D-3647-0536-B504DFBC6F78}"/>
                </a:ext>
              </a:extLst>
            </p:cNvPr>
            <p:cNvSpPr/>
            <p:nvPr/>
          </p:nvSpPr>
          <p:spPr>
            <a:xfrm>
              <a:off x="6803862" y="3398632"/>
              <a:ext cx="243920" cy="281289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1932;p30">
              <a:extLst>
                <a:ext uri="{FF2B5EF4-FFF2-40B4-BE49-F238E27FC236}">
                  <a16:creationId xmlns:a16="http://schemas.microsoft.com/office/drawing/2014/main" id="{6BC2531B-7DC6-5976-2E94-7020522F74CD}"/>
                </a:ext>
              </a:extLst>
            </p:cNvPr>
            <p:cNvSpPr/>
            <p:nvPr/>
          </p:nvSpPr>
          <p:spPr>
            <a:xfrm>
              <a:off x="6847175" y="3168388"/>
              <a:ext cx="179572" cy="221900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1933;p30">
              <a:extLst>
                <a:ext uri="{FF2B5EF4-FFF2-40B4-BE49-F238E27FC236}">
                  <a16:creationId xmlns:a16="http://schemas.microsoft.com/office/drawing/2014/main" id="{6B979A95-6F6E-22D0-CD8E-3126FBD834DC}"/>
                </a:ext>
              </a:extLst>
            </p:cNvPr>
            <p:cNvSpPr/>
            <p:nvPr/>
          </p:nvSpPr>
          <p:spPr>
            <a:xfrm>
              <a:off x="6854159" y="3167471"/>
              <a:ext cx="180650" cy="169848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1934;p30">
              <a:extLst>
                <a:ext uri="{FF2B5EF4-FFF2-40B4-BE49-F238E27FC236}">
                  <a16:creationId xmlns:a16="http://schemas.microsoft.com/office/drawing/2014/main" id="{490BC310-764D-77C8-3F60-884E45F25578}"/>
                </a:ext>
              </a:extLst>
            </p:cNvPr>
            <p:cNvSpPr/>
            <p:nvPr/>
          </p:nvSpPr>
          <p:spPr>
            <a:xfrm>
              <a:off x="6884086" y="4637762"/>
              <a:ext cx="141867" cy="108514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1935;p30">
              <a:extLst>
                <a:ext uri="{FF2B5EF4-FFF2-40B4-BE49-F238E27FC236}">
                  <a16:creationId xmlns:a16="http://schemas.microsoft.com/office/drawing/2014/main" id="{94BA3DF4-1918-AA77-334C-09102046910F}"/>
                </a:ext>
              </a:extLst>
            </p:cNvPr>
            <p:cNvSpPr/>
            <p:nvPr/>
          </p:nvSpPr>
          <p:spPr>
            <a:xfrm>
              <a:off x="6884665" y="4672401"/>
              <a:ext cx="141253" cy="73839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1936;p30">
              <a:extLst>
                <a:ext uri="{FF2B5EF4-FFF2-40B4-BE49-F238E27FC236}">
                  <a16:creationId xmlns:a16="http://schemas.microsoft.com/office/drawing/2014/main" id="{736741BC-84B7-FE12-0A67-608A4D7C26AA}"/>
                </a:ext>
              </a:extLst>
            </p:cNvPr>
            <p:cNvSpPr/>
            <p:nvPr/>
          </p:nvSpPr>
          <p:spPr>
            <a:xfrm>
              <a:off x="6776615" y="4613859"/>
              <a:ext cx="130152" cy="100847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1937;p30">
              <a:extLst>
                <a:ext uri="{FF2B5EF4-FFF2-40B4-BE49-F238E27FC236}">
                  <a16:creationId xmlns:a16="http://schemas.microsoft.com/office/drawing/2014/main" id="{B335A079-60F4-C453-9374-4FF0FA4E64A1}"/>
                </a:ext>
              </a:extLst>
            </p:cNvPr>
            <p:cNvSpPr/>
            <p:nvPr/>
          </p:nvSpPr>
          <p:spPr>
            <a:xfrm>
              <a:off x="6777053" y="4647047"/>
              <a:ext cx="129589" cy="67697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1938;p30">
              <a:extLst>
                <a:ext uri="{FF2B5EF4-FFF2-40B4-BE49-F238E27FC236}">
                  <a16:creationId xmlns:a16="http://schemas.microsoft.com/office/drawing/2014/main" id="{9628807F-2398-D926-56AC-586B9E54EA1F}"/>
                </a:ext>
              </a:extLst>
            </p:cNvPr>
            <p:cNvSpPr/>
            <p:nvPr/>
          </p:nvSpPr>
          <p:spPr>
            <a:xfrm>
              <a:off x="6797642" y="3676427"/>
              <a:ext cx="277645" cy="971650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1939;p30">
              <a:extLst>
                <a:ext uri="{FF2B5EF4-FFF2-40B4-BE49-F238E27FC236}">
                  <a16:creationId xmlns:a16="http://schemas.microsoft.com/office/drawing/2014/main" id="{EF3B0407-91FE-83D7-38E1-9B7BCABC591C}"/>
                </a:ext>
              </a:extLst>
            </p:cNvPr>
            <p:cNvSpPr/>
            <p:nvPr/>
          </p:nvSpPr>
          <p:spPr>
            <a:xfrm>
              <a:off x="6785893" y="3656991"/>
              <a:ext cx="295534" cy="646242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1940;p30">
              <a:extLst>
                <a:ext uri="{FF2B5EF4-FFF2-40B4-BE49-F238E27FC236}">
                  <a16:creationId xmlns:a16="http://schemas.microsoft.com/office/drawing/2014/main" id="{5EDE03F1-82C7-0347-6900-0D27843D89FC}"/>
                </a:ext>
              </a:extLst>
            </p:cNvPr>
            <p:cNvSpPr/>
            <p:nvPr/>
          </p:nvSpPr>
          <p:spPr>
            <a:xfrm>
              <a:off x="6630647" y="3463668"/>
              <a:ext cx="425724" cy="371377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1941;p30">
              <a:extLst>
                <a:ext uri="{FF2B5EF4-FFF2-40B4-BE49-F238E27FC236}">
                  <a16:creationId xmlns:a16="http://schemas.microsoft.com/office/drawing/2014/main" id="{A2F6B117-3A98-1C6F-E875-B4359373D20B}"/>
                </a:ext>
              </a:extLst>
            </p:cNvPr>
            <p:cNvSpPr/>
            <p:nvPr/>
          </p:nvSpPr>
          <p:spPr>
            <a:xfrm>
              <a:off x="6961135" y="3439906"/>
              <a:ext cx="102519" cy="120367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1942;p30">
              <a:extLst>
                <a:ext uri="{FF2B5EF4-FFF2-40B4-BE49-F238E27FC236}">
                  <a16:creationId xmlns:a16="http://schemas.microsoft.com/office/drawing/2014/main" id="{0E4A9CBA-F660-E8B7-27C8-FFEAA542B919}"/>
                </a:ext>
              </a:extLst>
            </p:cNvPr>
            <p:cNvSpPr/>
            <p:nvPr/>
          </p:nvSpPr>
          <p:spPr>
            <a:xfrm>
              <a:off x="6796445" y="3398648"/>
              <a:ext cx="82837" cy="87078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1943;p30">
              <a:extLst>
                <a:ext uri="{FF2B5EF4-FFF2-40B4-BE49-F238E27FC236}">
                  <a16:creationId xmlns:a16="http://schemas.microsoft.com/office/drawing/2014/main" id="{57417097-8048-8FC6-9E60-46AF8F8C80F8}"/>
                </a:ext>
              </a:extLst>
            </p:cNvPr>
            <p:cNvSpPr/>
            <p:nvPr/>
          </p:nvSpPr>
          <p:spPr>
            <a:xfrm>
              <a:off x="5025314" y="3487437"/>
              <a:ext cx="731465" cy="454680"/>
            </a:xfrm>
            <a:custGeom>
              <a:avLst/>
              <a:gdLst/>
              <a:ahLst/>
              <a:cxnLst/>
              <a:rect l="l" t="t" r="r" b="b"/>
              <a:pathLst>
                <a:path w="1200895" h="746478" extrusionOk="0">
                  <a:moveTo>
                    <a:pt x="1109954" y="738045"/>
                  </a:moveTo>
                  <a:lnTo>
                    <a:pt x="30323" y="113395"/>
                  </a:lnTo>
                  <a:cubicBezTo>
                    <a:pt x="1323" y="96612"/>
                    <a:pt x="-8610" y="59446"/>
                    <a:pt x="8136" y="30385"/>
                  </a:cubicBezTo>
                  <a:cubicBezTo>
                    <a:pt x="13457" y="21145"/>
                    <a:pt x="21109" y="13478"/>
                    <a:pt x="30323" y="8144"/>
                  </a:cubicBezTo>
                  <a:lnTo>
                    <a:pt x="30323" y="8144"/>
                  </a:lnTo>
                  <a:cubicBezTo>
                    <a:pt x="49084" y="-2715"/>
                    <a:pt x="72197" y="-2715"/>
                    <a:pt x="90957" y="8144"/>
                  </a:cubicBezTo>
                  <a:lnTo>
                    <a:pt x="1170588" y="633270"/>
                  </a:lnTo>
                  <a:cubicBezTo>
                    <a:pt x="1199584" y="650062"/>
                    <a:pt x="1209506" y="687229"/>
                    <a:pt x="1192750" y="716290"/>
                  </a:cubicBezTo>
                  <a:cubicBezTo>
                    <a:pt x="1186117" y="727805"/>
                    <a:pt x="1175891" y="736816"/>
                    <a:pt x="1163650" y="741950"/>
                  </a:cubicBezTo>
                  <a:lnTo>
                    <a:pt x="1163650" y="741950"/>
                  </a:lnTo>
                  <a:cubicBezTo>
                    <a:pt x="1146125" y="749151"/>
                    <a:pt x="1126253" y="747703"/>
                    <a:pt x="1109954" y="7380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1944;p30">
              <a:extLst>
                <a:ext uri="{FF2B5EF4-FFF2-40B4-BE49-F238E27FC236}">
                  <a16:creationId xmlns:a16="http://schemas.microsoft.com/office/drawing/2014/main" id="{CC8DFC42-7D5E-0EAE-DE7F-53E07E1A1AC6}"/>
                </a:ext>
              </a:extLst>
            </p:cNvPr>
            <p:cNvSpPr/>
            <p:nvPr/>
          </p:nvSpPr>
          <p:spPr>
            <a:xfrm>
              <a:off x="4990642" y="2660863"/>
              <a:ext cx="853610" cy="1104223"/>
            </a:xfrm>
            <a:custGeom>
              <a:avLst/>
              <a:gdLst/>
              <a:ahLst/>
              <a:cxnLst/>
              <a:rect l="l" t="t" r="r" b="b"/>
              <a:pathLst>
                <a:path w="1401428" h="1812876" extrusionOk="0">
                  <a:moveTo>
                    <a:pt x="700714" y="1717230"/>
                  </a:moveTo>
                  <a:cubicBezTo>
                    <a:pt x="314290" y="1493678"/>
                    <a:pt x="0" y="947991"/>
                    <a:pt x="0" y="500888"/>
                  </a:cubicBezTo>
                  <a:cubicBezTo>
                    <a:pt x="0" y="53784"/>
                    <a:pt x="314290" y="-127762"/>
                    <a:pt x="700714" y="95504"/>
                  </a:cubicBezTo>
                  <a:cubicBezTo>
                    <a:pt x="1087138" y="318770"/>
                    <a:pt x="1401428" y="864647"/>
                    <a:pt x="1401428" y="1311846"/>
                  </a:cubicBezTo>
                  <a:cubicBezTo>
                    <a:pt x="1401428" y="1759045"/>
                    <a:pt x="1087043" y="1940782"/>
                    <a:pt x="700714" y="1717230"/>
                  </a:cubicBezTo>
                  <a:close/>
                  <a:moveTo>
                    <a:pt x="700714" y="240855"/>
                  </a:moveTo>
                  <a:cubicBezTo>
                    <a:pt x="383478" y="57308"/>
                    <a:pt x="125355" y="206660"/>
                    <a:pt x="125355" y="573754"/>
                  </a:cubicBezTo>
                  <a:cubicBezTo>
                    <a:pt x="125355" y="940847"/>
                    <a:pt x="383478" y="1388808"/>
                    <a:pt x="700714" y="1572355"/>
                  </a:cubicBezTo>
                  <a:cubicBezTo>
                    <a:pt x="1017951" y="1755902"/>
                    <a:pt x="1275978" y="1606645"/>
                    <a:pt x="1275978" y="1239551"/>
                  </a:cubicBezTo>
                  <a:cubicBezTo>
                    <a:pt x="1275978" y="872458"/>
                    <a:pt x="1017951" y="424116"/>
                    <a:pt x="700714" y="2405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1945;p30">
              <a:extLst>
                <a:ext uri="{FF2B5EF4-FFF2-40B4-BE49-F238E27FC236}">
                  <a16:creationId xmlns:a16="http://schemas.microsoft.com/office/drawing/2014/main" id="{D08432A9-AAD1-A1A1-2DFF-CD186F84D4FB}"/>
                </a:ext>
              </a:extLst>
            </p:cNvPr>
            <p:cNvSpPr/>
            <p:nvPr/>
          </p:nvSpPr>
          <p:spPr>
            <a:xfrm>
              <a:off x="5057213" y="2679293"/>
              <a:ext cx="78206" cy="53723"/>
            </a:xfrm>
            <a:custGeom>
              <a:avLst/>
              <a:gdLst/>
              <a:ahLst/>
              <a:cxnLst/>
              <a:rect l="l" t="t" r="r" b="b"/>
              <a:pathLst>
                <a:path w="128396" h="88201" extrusionOk="0">
                  <a:moveTo>
                    <a:pt x="0" y="70295"/>
                  </a:moveTo>
                  <a:lnTo>
                    <a:pt x="128396" y="0"/>
                  </a:lnTo>
                  <a:lnTo>
                    <a:pt x="109198" y="88201"/>
                  </a:lnTo>
                  <a:lnTo>
                    <a:pt x="0" y="70295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1946;p30">
              <a:extLst>
                <a:ext uri="{FF2B5EF4-FFF2-40B4-BE49-F238E27FC236}">
                  <a16:creationId xmlns:a16="http://schemas.microsoft.com/office/drawing/2014/main" id="{E99AA483-91E9-21EC-A6A4-4801BF594534}"/>
                </a:ext>
              </a:extLst>
            </p:cNvPr>
            <p:cNvSpPr/>
            <p:nvPr/>
          </p:nvSpPr>
          <p:spPr>
            <a:xfrm>
              <a:off x="5646508" y="3718025"/>
              <a:ext cx="85499" cy="58133"/>
            </a:xfrm>
            <a:custGeom>
              <a:avLst/>
              <a:gdLst/>
              <a:ahLst/>
              <a:cxnLst/>
              <a:rect l="l" t="t" r="r" b="b"/>
              <a:pathLst>
                <a:path w="140370" h="95440" extrusionOk="0">
                  <a:moveTo>
                    <a:pt x="0" y="95440"/>
                  </a:moveTo>
                  <a:cubicBezTo>
                    <a:pt x="3136" y="94012"/>
                    <a:pt x="140371" y="17050"/>
                    <a:pt x="140371" y="17050"/>
                  </a:cubicBezTo>
                  <a:lnTo>
                    <a:pt x="34309" y="0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1947;p30">
              <a:extLst>
                <a:ext uri="{FF2B5EF4-FFF2-40B4-BE49-F238E27FC236}">
                  <a16:creationId xmlns:a16="http://schemas.microsoft.com/office/drawing/2014/main" id="{78A40DB7-4C95-4815-83C7-5291755B3781}"/>
                </a:ext>
              </a:extLst>
            </p:cNvPr>
            <p:cNvSpPr/>
            <p:nvPr/>
          </p:nvSpPr>
          <p:spPr>
            <a:xfrm rot="19798236">
              <a:off x="5045613" y="2692348"/>
              <a:ext cx="633999" cy="1100644"/>
            </a:xfrm>
            <a:custGeom>
              <a:avLst/>
              <a:gdLst/>
              <a:ahLst/>
              <a:cxnLst/>
              <a:rect l="l" t="t" r="r" b="b"/>
              <a:pathLst>
                <a:path w="1041804" h="1808606" extrusionOk="0">
                  <a:moveTo>
                    <a:pt x="1041805" y="904303"/>
                  </a:moveTo>
                  <a:cubicBezTo>
                    <a:pt x="1041805" y="1403736"/>
                    <a:pt x="808589" y="1808606"/>
                    <a:pt x="520902" y="1808606"/>
                  </a:cubicBezTo>
                  <a:cubicBezTo>
                    <a:pt x="233216" y="1808606"/>
                    <a:pt x="0" y="1403736"/>
                    <a:pt x="0" y="904303"/>
                  </a:cubicBezTo>
                  <a:cubicBezTo>
                    <a:pt x="0" y="404870"/>
                    <a:pt x="233216" y="0"/>
                    <a:pt x="520902" y="0"/>
                  </a:cubicBezTo>
                  <a:cubicBezTo>
                    <a:pt x="808589" y="0"/>
                    <a:pt x="1041805" y="404870"/>
                    <a:pt x="1041805" y="90430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1948;p30">
              <a:extLst>
                <a:ext uri="{FF2B5EF4-FFF2-40B4-BE49-F238E27FC236}">
                  <a16:creationId xmlns:a16="http://schemas.microsoft.com/office/drawing/2014/main" id="{B9E1A178-A817-3293-6CEC-77F3E8D5B905}"/>
                </a:ext>
              </a:extLst>
            </p:cNvPr>
            <p:cNvSpPr/>
            <p:nvPr/>
          </p:nvSpPr>
          <p:spPr>
            <a:xfrm>
              <a:off x="4936171" y="2691137"/>
              <a:ext cx="853610" cy="1104192"/>
            </a:xfrm>
            <a:custGeom>
              <a:avLst/>
              <a:gdLst/>
              <a:ahLst/>
              <a:cxnLst/>
              <a:rect l="l" t="t" r="r" b="b"/>
              <a:pathLst>
                <a:path w="1401428" h="1812826" extrusionOk="0">
                  <a:moveTo>
                    <a:pt x="700714" y="1717343"/>
                  </a:moveTo>
                  <a:cubicBezTo>
                    <a:pt x="314480" y="1493695"/>
                    <a:pt x="0" y="948104"/>
                    <a:pt x="0" y="500905"/>
                  </a:cubicBezTo>
                  <a:cubicBezTo>
                    <a:pt x="0" y="53706"/>
                    <a:pt x="314385" y="-127745"/>
                    <a:pt x="700714" y="95521"/>
                  </a:cubicBezTo>
                  <a:cubicBezTo>
                    <a:pt x="1087043" y="318787"/>
                    <a:pt x="1401428" y="864760"/>
                    <a:pt x="1401428" y="1311863"/>
                  </a:cubicBezTo>
                  <a:cubicBezTo>
                    <a:pt x="1401428" y="1758967"/>
                    <a:pt x="1087138" y="1940609"/>
                    <a:pt x="700714" y="1717343"/>
                  </a:cubicBezTo>
                  <a:close/>
                  <a:moveTo>
                    <a:pt x="700714" y="240967"/>
                  </a:moveTo>
                  <a:cubicBezTo>
                    <a:pt x="383573" y="57421"/>
                    <a:pt x="125450" y="206678"/>
                    <a:pt x="125450" y="573771"/>
                  </a:cubicBezTo>
                  <a:cubicBezTo>
                    <a:pt x="125450" y="940864"/>
                    <a:pt x="383573" y="1388920"/>
                    <a:pt x="700714" y="1572467"/>
                  </a:cubicBezTo>
                  <a:cubicBezTo>
                    <a:pt x="1017855" y="1756014"/>
                    <a:pt x="1276073" y="1606662"/>
                    <a:pt x="1276073" y="1239568"/>
                  </a:cubicBezTo>
                  <a:cubicBezTo>
                    <a:pt x="1276073" y="872475"/>
                    <a:pt x="1017760" y="424229"/>
                    <a:pt x="700714" y="2406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1949;p30">
              <a:extLst>
                <a:ext uri="{FF2B5EF4-FFF2-40B4-BE49-F238E27FC236}">
                  <a16:creationId xmlns:a16="http://schemas.microsoft.com/office/drawing/2014/main" id="{83E19243-85C7-2A05-C047-15FEFF3373F2}"/>
                </a:ext>
              </a:extLst>
            </p:cNvPr>
            <p:cNvSpPr/>
            <p:nvPr/>
          </p:nvSpPr>
          <p:spPr>
            <a:xfrm>
              <a:off x="5098776" y="2901154"/>
              <a:ext cx="528802" cy="684179"/>
            </a:xfrm>
            <a:custGeom>
              <a:avLst/>
              <a:gdLst/>
              <a:ahLst/>
              <a:cxnLst/>
              <a:rect l="l" t="t" r="r" b="b"/>
              <a:pathLst>
                <a:path w="868170" h="1123263" extrusionOk="0">
                  <a:moveTo>
                    <a:pt x="433753" y="1063934"/>
                  </a:moveTo>
                  <a:cubicBezTo>
                    <a:pt x="194447" y="925440"/>
                    <a:pt x="0" y="587398"/>
                    <a:pt x="0" y="310411"/>
                  </a:cubicBezTo>
                  <a:cubicBezTo>
                    <a:pt x="0" y="33424"/>
                    <a:pt x="194733" y="-79257"/>
                    <a:pt x="434038" y="59237"/>
                  </a:cubicBezTo>
                  <a:cubicBezTo>
                    <a:pt x="673343" y="197730"/>
                    <a:pt x="868171" y="535487"/>
                    <a:pt x="868171" y="812759"/>
                  </a:cubicBezTo>
                  <a:cubicBezTo>
                    <a:pt x="868171" y="1090032"/>
                    <a:pt x="673153" y="1202523"/>
                    <a:pt x="433753" y="1063934"/>
                  </a:cubicBezTo>
                  <a:close/>
                  <a:moveTo>
                    <a:pt x="433753" y="204398"/>
                  </a:moveTo>
                  <a:cubicBezTo>
                    <a:pt x="263540" y="105909"/>
                    <a:pt x="125070" y="186015"/>
                    <a:pt x="125070" y="382992"/>
                  </a:cubicBezTo>
                  <a:cubicBezTo>
                    <a:pt x="125070" y="579969"/>
                    <a:pt x="263540" y="820380"/>
                    <a:pt x="433753" y="918868"/>
                  </a:cubicBezTo>
                  <a:cubicBezTo>
                    <a:pt x="603966" y="1017356"/>
                    <a:pt x="742436" y="937156"/>
                    <a:pt x="742436" y="740179"/>
                  </a:cubicBezTo>
                  <a:cubicBezTo>
                    <a:pt x="742436" y="543202"/>
                    <a:pt x="603966" y="302886"/>
                    <a:pt x="433753" y="2043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1950;p30">
              <a:extLst>
                <a:ext uri="{FF2B5EF4-FFF2-40B4-BE49-F238E27FC236}">
                  <a16:creationId xmlns:a16="http://schemas.microsoft.com/office/drawing/2014/main" id="{D5FCBCFE-7A2E-941C-635C-E4902F74AA1C}"/>
                </a:ext>
              </a:extLst>
            </p:cNvPr>
            <p:cNvSpPr/>
            <p:nvPr/>
          </p:nvSpPr>
          <p:spPr>
            <a:xfrm>
              <a:off x="5258430" y="3107926"/>
              <a:ext cx="209147" cy="270503"/>
            </a:xfrm>
            <a:custGeom>
              <a:avLst/>
              <a:gdLst/>
              <a:ahLst/>
              <a:cxnLst/>
              <a:rect l="l" t="t" r="r" b="b"/>
              <a:pathLst>
                <a:path w="343371" h="444102" extrusionOk="0">
                  <a:moveTo>
                    <a:pt x="171638" y="420806"/>
                  </a:moveTo>
                  <a:cubicBezTo>
                    <a:pt x="76600" y="366037"/>
                    <a:pt x="0" y="232306"/>
                    <a:pt x="0" y="122768"/>
                  </a:cubicBezTo>
                  <a:cubicBezTo>
                    <a:pt x="0" y="13231"/>
                    <a:pt x="76981" y="-31346"/>
                    <a:pt x="171638" y="23423"/>
                  </a:cubicBezTo>
                  <a:cubicBezTo>
                    <a:pt x="266296" y="78191"/>
                    <a:pt x="343372" y="211922"/>
                    <a:pt x="343372" y="321460"/>
                  </a:cubicBezTo>
                  <a:cubicBezTo>
                    <a:pt x="343372" y="430997"/>
                    <a:pt x="266391" y="475289"/>
                    <a:pt x="171638" y="420806"/>
                  </a:cubicBezTo>
                  <a:close/>
                  <a:moveTo>
                    <a:pt x="171638" y="168584"/>
                  </a:moveTo>
                  <a:cubicBezTo>
                    <a:pt x="146168" y="153820"/>
                    <a:pt x="125355" y="165821"/>
                    <a:pt x="125355" y="195349"/>
                  </a:cubicBezTo>
                  <a:cubicBezTo>
                    <a:pt x="127170" y="227962"/>
                    <a:pt x="144353" y="257776"/>
                    <a:pt x="171638" y="275644"/>
                  </a:cubicBezTo>
                  <a:cubicBezTo>
                    <a:pt x="197204" y="290408"/>
                    <a:pt x="217922" y="278407"/>
                    <a:pt x="217922" y="248879"/>
                  </a:cubicBezTo>
                  <a:cubicBezTo>
                    <a:pt x="216145" y="216247"/>
                    <a:pt x="198952" y="186424"/>
                    <a:pt x="171638" y="1685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1951;p30">
              <a:extLst>
                <a:ext uri="{FF2B5EF4-FFF2-40B4-BE49-F238E27FC236}">
                  <a16:creationId xmlns:a16="http://schemas.microsoft.com/office/drawing/2014/main" id="{C38F766B-91B8-468B-D046-CE08C24CBBD2}"/>
                </a:ext>
              </a:extLst>
            </p:cNvPr>
            <p:cNvSpPr/>
            <p:nvPr/>
          </p:nvSpPr>
          <p:spPr>
            <a:xfrm>
              <a:off x="4596660" y="3604370"/>
              <a:ext cx="127121" cy="54071"/>
            </a:xfrm>
            <a:custGeom>
              <a:avLst/>
              <a:gdLst/>
              <a:ahLst/>
              <a:cxnLst/>
              <a:rect l="l" t="t" r="r" b="b"/>
              <a:pathLst>
                <a:path w="208703" h="88772" extrusionOk="0">
                  <a:moveTo>
                    <a:pt x="64246" y="87916"/>
                  </a:moveTo>
                  <a:lnTo>
                    <a:pt x="0" y="88773"/>
                  </a:lnTo>
                  <a:lnTo>
                    <a:pt x="208703" y="0"/>
                  </a:lnTo>
                  <a:lnTo>
                    <a:pt x="87720" y="75342"/>
                  </a:lnTo>
                  <a:lnTo>
                    <a:pt x="64246" y="87916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1952;p30">
              <a:extLst>
                <a:ext uri="{FF2B5EF4-FFF2-40B4-BE49-F238E27FC236}">
                  <a16:creationId xmlns:a16="http://schemas.microsoft.com/office/drawing/2014/main" id="{0084198A-3AF9-9D13-6E79-34B7DD34A007}"/>
                </a:ext>
              </a:extLst>
            </p:cNvPr>
            <p:cNvSpPr/>
            <p:nvPr/>
          </p:nvSpPr>
          <p:spPr>
            <a:xfrm rot="19798236">
              <a:off x="4637596" y="3649608"/>
              <a:ext cx="16309" cy="28287"/>
            </a:xfrm>
            <a:custGeom>
              <a:avLst/>
              <a:gdLst/>
              <a:ahLst/>
              <a:cxnLst/>
              <a:rect l="l" t="t" r="r" b="b"/>
              <a:pathLst>
                <a:path w="26800" h="46481" extrusionOk="0">
                  <a:moveTo>
                    <a:pt x="26801" y="23241"/>
                  </a:moveTo>
                  <a:cubicBezTo>
                    <a:pt x="26801" y="36076"/>
                    <a:pt x="20801" y="46482"/>
                    <a:pt x="13400" y="46482"/>
                  </a:cubicBezTo>
                  <a:cubicBezTo>
                    <a:pt x="6000" y="46482"/>
                    <a:pt x="0" y="36076"/>
                    <a:pt x="0" y="23241"/>
                  </a:cubicBezTo>
                  <a:cubicBezTo>
                    <a:pt x="0" y="10405"/>
                    <a:pt x="6000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1953;p30">
              <a:extLst>
                <a:ext uri="{FF2B5EF4-FFF2-40B4-BE49-F238E27FC236}">
                  <a16:creationId xmlns:a16="http://schemas.microsoft.com/office/drawing/2014/main" id="{C435AFA7-D01B-552D-13C1-81CB6F35B37F}"/>
                </a:ext>
              </a:extLst>
            </p:cNvPr>
            <p:cNvSpPr/>
            <p:nvPr/>
          </p:nvSpPr>
          <p:spPr>
            <a:xfrm rot="19798236">
              <a:off x="5356640" y="3232664"/>
              <a:ext cx="16309" cy="28287"/>
            </a:xfrm>
            <a:custGeom>
              <a:avLst/>
              <a:gdLst/>
              <a:ahLst/>
              <a:cxnLst/>
              <a:rect l="l" t="t" r="r" b="b"/>
              <a:pathLst>
                <a:path w="26800" h="46481" extrusionOk="0">
                  <a:moveTo>
                    <a:pt x="26801" y="23241"/>
                  </a:moveTo>
                  <a:cubicBezTo>
                    <a:pt x="26801" y="36077"/>
                    <a:pt x="20801" y="46482"/>
                    <a:pt x="13400" y="46482"/>
                  </a:cubicBezTo>
                  <a:cubicBezTo>
                    <a:pt x="5999" y="46482"/>
                    <a:pt x="0" y="36077"/>
                    <a:pt x="0" y="23241"/>
                  </a:cubicBezTo>
                  <a:cubicBezTo>
                    <a:pt x="0" y="10405"/>
                    <a:pt x="5999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1954;p30">
              <a:extLst>
                <a:ext uri="{FF2B5EF4-FFF2-40B4-BE49-F238E27FC236}">
                  <a16:creationId xmlns:a16="http://schemas.microsoft.com/office/drawing/2014/main" id="{68B9C4CF-0593-5D1B-EC7B-D83AE2F499BA}"/>
                </a:ext>
              </a:extLst>
            </p:cNvPr>
            <p:cNvSpPr/>
            <p:nvPr/>
          </p:nvSpPr>
          <p:spPr>
            <a:xfrm>
              <a:off x="4653216" y="3610346"/>
              <a:ext cx="102229" cy="104372"/>
            </a:xfrm>
            <a:custGeom>
              <a:avLst/>
              <a:gdLst/>
              <a:ahLst/>
              <a:cxnLst/>
              <a:rect l="l" t="t" r="r" b="b"/>
              <a:pathLst>
                <a:path w="167836" h="171354" extrusionOk="0">
                  <a:moveTo>
                    <a:pt x="15301" y="171355"/>
                  </a:moveTo>
                  <a:lnTo>
                    <a:pt x="0" y="107251"/>
                  </a:lnTo>
                  <a:lnTo>
                    <a:pt x="167837" y="0"/>
                  </a:lnTo>
                  <a:lnTo>
                    <a:pt x="160519" y="15145"/>
                  </a:lnTo>
                  <a:lnTo>
                    <a:pt x="15301" y="171355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1955;p30">
              <a:extLst>
                <a:ext uri="{FF2B5EF4-FFF2-40B4-BE49-F238E27FC236}">
                  <a16:creationId xmlns:a16="http://schemas.microsoft.com/office/drawing/2014/main" id="{FE46165F-345B-6828-349A-8CF58519B200}"/>
                </a:ext>
              </a:extLst>
            </p:cNvPr>
            <p:cNvSpPr/>
            <p:nvPr/>
          </p:nvSpPr>
          <p:spPr>
            <a:xfrm>
              <a:off x="4638512" y="3234339"/>
              <a:ext cx="733203" cy="441565"/>
            </a:xfrm>
            <a:custGeom>
              <a:avLst/>
              <a:gdLst/>
              <a:ahLst/>
              <a:cxnLst/>
              <a:rect l="l" t="t" r="r" b="b"/>
              <a:pathLst>
                <a:path w="1203749" h="724947" extrusionOk="0">
                  <a:moveTo>
                    <a:pt x="23855" y="724948"/>
                  </a:moveTo>
                  <a:cubicBezTo>
                    <a:pt x="25280" y="723709"/>
                    <a:pt x="1203750" y="40958"/>
                    <a:pt x="1203750" y="40958"/>
                  </a:cubicBezTo>
                  <a:lnTo>
                    <a:pt x="1182081" y="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404734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521</Words>
  <Application>Microsoft Office PowerPoint</Application>
  <PresentationFormat>‫הצגה על המסך (16:9)</PresentationFormat>
  <Paragraphs>104</Paragraphs>
  <Slides>18</Slides>
  <Notes>18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18</vt:i4>
      </vt:variant>
    </vt:vector>
  </HeadingPairs>
  <TitlesOfParts>
    <vt:vector size="25" baseType="lpstr">
      <vt:lpstr>Arial</vt:lpstr>
      <vt:lpstr>Calibri</vt:lpstr>
      <vt:lpstr>Barlow</vt:lpstr>
      <vt:lpstr>Raleway Thin</vt:lpstr>
      <vt:lpstr>Courier New</vt:lpstr>
      <vt:lpstr>Barlow Light</vt:lpstr>
      <vt:lpstr>Gaoler template</vt:lpstr>
      <vt:lpstr>Understanding of AI-Based Recruitment Outcomes</vt:lpstr>
      <vt:lpstr>Motivation</vt:lpstr>
      <vt:lpstr>Background and Related work</vt:lpstr>
      <vt:lpstr>Recruiting Process and Parameters</vt:lpstr>
      <vt:lpstr>Our dataset</vt:lpstr>
      <vt:lpstr>Ranking code output</vt:lpstr>
      <vt:lpstr>XAI Tools</vt:lpstr>
      <vt:lpstr>Our contribution</vt:lpstr>
      <vt:lpstr>Our goal</vt:lpstr>
      <vt:lpstr>Local visualization</vt:lpstr>
      <vt:lpstr>Global visualization</vt:lpstr>
      <vt:lpstr>Flow</vt:lpstr>
      <vt:lpstr>GUI</vt:lpstr>
      <vt:lpstr>Challenges</vt:lpstr>
      <vt:lpstr>Evaluation plan</vt:lpstr>
      <vt:lpstr>Testing plan</vt:lpstr>
      <vt:lpstr>User evaluation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Roman</dc:creator>
  <cp:lastModifiedBy>יואב כץ</cp:lastModifiedBy>
  <cp:revision>9</cp:revision>
  <dcterms:modified xsi:type="dcterms:W3CDTF">2025-02-03T12:41:54Z</dcterms:modified>
</cp:coreProperties>
</file>