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886C-8F5B-4DB8-9A5F-842C65E2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B15FD-91DF-4CF3-8B4F-F62235600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9C04-1FED-49BF-89F6-71D6ACC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A03E-339B-4301-9AE6-5CBF01A0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C4C3-31C9-4F33-99CC-F4CBDB0D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8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AFC-34C5-4A67-98FC-ABA9094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975B7-3148-44C9-BDEB-C0831CE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2A76-B77D-4C89-926F-AE745DB1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BFB5-FE4B-4861-A4AD-23170FB2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CCA2-53A5-46C5-B791-6380B018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74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DB5EA-D697-402E-B173-D4C30C6E4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DAD5-A828-4D66-8D92-6F2B1205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95BE-14D7-487A-ABBA-22246609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A2AA-9C01-4D0C-87E5-87AD56DD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CF4D-841F-403C-99C2-91400CB5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9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DB66-5F3F-488A-ABEF-023F759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771C-5149-48A1-BECF-9032C949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D2E6-F610-4B81-A19E-2D44DCD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E3EB-6EC4-47E6-A589-0C576F91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C917-2522-4790-8128-5FF7D404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393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5272-8BD9-4F0B-9058-D1675938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5609-BEDA-42E5-BCC4-1E5A8D28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1D80-B548-4764-94BA-53A64D3F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1B97-04AD-4BF7-9D3C-39C8D9CA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5CA5-372E-450A-9C07-1BE133EA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5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180C-4593-4FE7-935E-0BA2A9F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F702-2257-4D8F-AECF-A51E407B1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0EDF9-8E52-499F-88FD-BD02EB1F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4A66E-D169-4EF9-80D8-747914C8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098C9-66AF-4392-9F23-38E8BA97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6BAD-5FAD-4148-B1DD-F5A1407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20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7DEA-D8CF-4E64-84E0-C3D4FAC4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A390-4E3E-449A-8022-30AB1447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17C6-2DDB-426A-BD99-6BAE73D2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E03A-935D-45D8-B496-410E27126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E027C-150C-4353-A022-57CFEC22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F4B01-D0EF-47A0-B437-DB077A09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324B8-BD64-4134-AEA6-530BCE7A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7ED8-303B-4309-ABA3-F835A3E4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5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EF51-C28D-4EA2-8FF1-C71CC49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E5CC1-23B0-454F-B171-D4A8D09A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1A81A-CBDF-4D32-A976-0BB532BE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60C0-268F-46D7-8294-B8A419A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196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B8EAF-7636-460E-8D93-1275525B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B80BA-EE2A-4CD9-8995-E2170EFF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630A-4FD0-4B71-B1A9-64AE686D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65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49-C261-4AEC-B975-AF0007E5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FA81-EFCB-4D67-B07D-9D5DE85C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D65C1-4B79-483B-A82B-9D21FAC46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7A9E-67C2-4E0A-A046-9A635984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D3C7-59C4-4738-8691-F1554B1E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20E8-736D-418C-91F4-6AE48982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58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D76-CCBE-4EE3-9563-2A937E5A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DE9A5-E141-4F77-A953-3820E0D9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100D-BFE6-4E95-8458-D9797D53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3E23-30BE-4A6D-AB2E-A5573670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5F1B-DCAC-4241-A138-B2BD9F4D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4F45-994E-44F3-90AD-8989F4D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5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5FADD-D327-4327-ABC4-03E35E8A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FBC-BF77-48C1-87D7-36ACF50A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A3C5-84C4-4865-B21B-BF77FA2A4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AB5F-EDC2-4D33-8B68-811C6668D26D}" type="datetimeFigureOut">
              <a:rPr lang="LID4096" smtClean="0"/>
              <a:t>07/03/2021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8F1F-C343-4F1F-A9AB-BE884B15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6814-7058-4139-BFC8-F44EEF995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790F-4EF7-43BD-A70E-3FBCBBCE1C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9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2999260-B2D0-45C1-ADCC-0EE7B94099E0}"/>
              </a:ext>
            </a:extLst>
          </p:cNvPr>
          <p:cNvSpPr/>
          <p:nvPr/>
        </p:nvSpPr>
        <p:spPr>
          <a:xfrm>
            <a:off x="4288897" y="4170696"/>
            <a:ext cx="1114425" cy="1116180"/>
          </a:xfrm>
          <a:custGeom>
            <a:avLst/>
            <a:gdLst>
              <a:gd name="connsiteX0" fmla="*/ 185741 w 1114425"/>
              <a:gd name="connsiteY0" fmla="*/ 0 h 1116180"/>
              <a:gd name="connsiteX1" fmla="*/ 677824 w 1114425"/>
              <a:gd name="connsiteY1" fmla="*/ 0 h 1116180"/>
              <a:gd name="connsiteX2" fmla="*/ 671224 w 1114425"/>
              <a:gd name="connsiteY2" fmla="*/ 65469 h 1116180"/>
              <a:gd name="connsiteX3" fmla="*/ 1088302 w 1114425"/>
              <a:gd name="connsiteY3" fmla="*/ 482547 h 1116180"/>
              <a:gd name="connsiteX4" fmla="*/ 1114425 w 1114425"/>
              <a:gd name="connsiteY4" fmla="*/ 479914 h 1116180"/>
              <a:gd name="connsiteX5" fmla="*/ 1114425 w 1114425"/>
              <a:gd name="connsiteY5" fmla="*/ 930439 h 1116180"/>
              <a:gd name="connsiteX6" fmla="*/ 928684 w 1114425"/>
              <a:gd name="connsiteY6" fmla="*/ 1116180 h 1116180"/>
              <a:gd name="connsiteX7" fmla="*/ 185741 w 1114425"/>
              <a:gd name="connsiteY7" fmla="*/ 1116180 h 1116180"/>
              <a:gd name="connsiteX8" fmla="*/ 0 w 1114425"/>
              <a:gd name="connsiteY8" fmla="*/ 930439 h 1116180"/>
              <a:gd name="connsiteX9" fmla="*/ 0 w 1114425"/>
              <a:gd name="connsiteY9" fmla="*/ 185741 h 1116180"/>
              <a:gd name="connsiteX10" fmla="*/ 185741 w 1114425"/>
              <a:gd name="connsiteY10" fmla="*/ 0 h 11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4425" h="1116180">
                <a:moveTo>
                  <a:pt x="185741" y="0"/>
                </a:moveTo>
                <a:lnTo>
                  <a:pt x="677824" y="0"/>
                </a:lnTo>
                <a:lnTo>
                  <a:pt x="671224" y="65469"/>
                </a:lnTo>
                <a:cubicBezTo>
                  <a:pt x="671224" y="295815"/>
                  <a:pt x="857956" y="482547"/>
                  <a:pt x="1088302" y="482547"/>
                </a:cubicBezTo>
                <a:lnTo>
                  <a:pt x="1114425" y="479914"/>
                </a:lnTo>
                <a:lnTo>
                  <a:pt x="1114425" y="930439"/>
                </a:lnTo>
                <a:cubicBezTo>
                  <a:pt x="1114425" y="1033021"/>
                  <a:pt x="1031266" y="1116180"/>
                  <a:pt x="928684" y="1116180"/>
                </a:cubicBezTo>
                <a:lnTo>
                  <a:pt x="185741" y="1116180"/>
                </a:lnTo>
                <a:cubicBezTo>
                  <a:pt x="83159" y="1116180"/>
                  <a:pt x="0" y="1033021"/>
                  <a:pt x="0" y="930439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1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2E26EA-8804-4F02-A98E-D9224D8CF6B4}"/>
              </a:ext>
            </a:extLst>
          </p:cNvPr>
          <p:cNvSpPr/>
          <p:nvPr/>
        </p:nvSpPr>
        <p:spPr>
          <a:xfrm>
            <a:off x="4495800" y="1171575"/>
            <a:ext cx="952500" cy="130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B2661D-811B-46BF-9B12-F222DCC3F71F}"/>
              </a:ext>
            </a:extLst>
          </p:cNvPr>
          <p:cNvCxnSpPr/>
          <p:nvPr/>
        </p:nvCxnSpPr>
        <p:spPr>
          <a:xfrm>
            <a:off x="4581525" y="1504950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AD1C39-E21C-4A56-8B46-857CFF81A099}"/>
              </a:ext>
            </a:extLst>
          </p:cNvPr>
          <p:cNvCxnSpPr/>
          <p:nvPr/>
        </p:nvCxnSpPr>
        <p:spPr>
          <a:xfrm>
            <a:off x="4581525" y="1343025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502B2B-22FC-4F75-A367-C98A1B75ABE9}"/>
              </a:ext>
            </a:extLst>
          </p:cNvPr>
          <p:cNvCxnSpPr/>
          <p:nvPr/>
        </p:nvCxnSpPr>
        <p:spPr>
          <a:xfrm>
            <a:off x="4581525" y="1666875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624AC9-22F9-417C-8292-F33E3151E799}"/>
              </a:ext>
            </a:extLst>
          </p:cNvPr>
          <p:cNvCxnSpPr/>
          <p:nvPr/>
        </p:nvCxnSpPr>
        <p:spPr>
          <a:xfrm>
            <a:off x="4581525" y="1981200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08BEA9-7C43-4FB5-9C23-30126E34FB66}"/>
              </a:ext>
            </a:extLst>
          </p:cNvPr>
          <p:cNvCxnSpPr/>
          <p:nvPr/>
        </p:nvCxnSpPr>
        <p:spPr>
          <a:xfrm>
            <a:off x="4581525" y="1819275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E7C24-E6D0-4EF8-826E-4652C3163C16}"/>
              </a:ext>
            </a:extLst>
          </p:cNvPr>
          <p:cNvCxnSpPr/>
          <p:nvPr/>
        </p:nvCxnSpPr>
        <p:spPr>
          <a:xfrm>
            <a:off x="4581525" y="2143125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AD898C-8438-489C-9EFF-3BDE6A54FD7F}"/>
              </a:ext>
            </a:extLst>
          </p:cNvPr>
          <p:cNvCxnSpPr/>
          <p:nvPr/>
        </p:nvCxnSpPr>
        <p:spPr>
          <a:xfrm>
            <a:off x="4581525" y="2305050"/>
            <a:ext cx="790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6186880-498E-4F04-B758-6A71172B6FC4}"/>
              </a:ext>
            </a:extLst>
          </p:cNvPr>
          <p:cNvSpPr/>
          <p:nvPr/>
        </p:nvSpPr>
        <p:spPr>
          <a:xfrm>
            <a:off x="6915595" y="1318034"/>
            <a:ext cx="1076325" cy="1076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5362D6-6ABF-4624-A9B2-A8CCEC2C30AA}"/>
              </a:ext>
            </a:extLst>
          </p:cNvPr>
          <p:cNvGrpSpPr/>
          <p:nvPr/>
        </p:nvGrpSpPr>
        <p:grpSpPr>
          <a:xfrm>
            <a:off x="7665057" y="3586328"/>
            <a:ext cx="1734408" cy="1323433"/>
            <a:chOff x="7665057" y="3586328"/>
            <a:chExt cx="1734408" cy="132343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06716A-676A-4C70-9ED1-531446395B8E}"/>
                </a:ext>
              </a:extLst>
            </p:cNvPr>
            <p:cNvGrpSpPr/>
            <p:nvPr/>
          </p:nvGrpSpPr>
          <p:grpSpPr>
            <a:xfrm>
              <a:off x="8311900" y="3586328"/>
              <a:ext cx="1087565" cy="930935"/>
              <a:chOff x="7665841" y="1019649"/>
              <a:chExt cx="2183009" cy="186861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09209AE-E893-48C6-82D3-3812F6BF3987}"/>
                  </a:ext>
                </a:extLst>
              </p:cNvPr>
              <p:cNvSpPr/>
              <p:nvPr/>
            </p:nvSpPr>
            <p:spPr>
              <a:xfrm rot="16200000">
                <a:off x="7650956" y="1674018"/>
                <a:ext cx="1425321" cy="614363"/>
              </a:xfrm>
              <a:custGeom>
                <a:avLst/>
                <a:gdLst>
                  <a:gd name="connsiteX0" fmla="*/ 1425321 w 1425321"/>
                  <a:gd name="connsiteY0" fmla="*/ 614363 h 614363"/>
                  <a:gd name="connsiteX1" fmla="*/ 0 w 1425321"/>
                  <a:gd name="connsiteY1" fmla="*/ 614363 h 614363"/>
                  <a:gd name="connsiteX2" fmla="*/ 356331 w 1425321"/>
                  <a:gd name="connsiteY2" fmla="*/ 0 h 614363"/>
                  <a:gd name="connsiteX3" fmla="*/ 1068991 w 1425321"/>
                  <a:gd name="connsiteY3" fmla="*/ 0 h 61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321" h="614363">
                    <a:moveTo>
                      <a:pt x="1425321" y="614363"/>
                    </a:moveTo>
                    <a:lnTo>
                      <a:pt x="0" y="614363"/>
                    </a:lnTo>
                    <a:lnTo>
                      <a:pt x="356331" y="0"/>
                    </a:lnTo>
                    <a:lnTo>
                      <a:pt x="1068991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E06F74-40FB-4F55-B0D6-A3C56EECECA0}"/>
                  </a:ext>
                </a:extLst>
              </p:cNvPr>
              <p:cNvSpPr/>
              <p:nvPr/>
            </p:nvSpPr>
            <p:spPr>
              <a:xfrm>
                <a:off x="7665841" y="1628776"/>
                <a:ext cx="295276" cy="7143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F1CB9C9F-F764-42E5-9B63-5F5BC246AC16}"/>
                  </a:ext>
                </a:extLst>
              </p:cNvPr>
              <p:cNvSpPr/>
              <p:nvPr/>
            </p:nvSpPr>
            <p:spPr>
              <a:xfrm>
                <a:off x="8363616" y="1557336"/>
                <a:ext cx="847725" cy="847725"/>
              </a:xfrm>
              <a:prstGeom prst="arc">
                <a:avLst>
                  <a:gd name="adj1" fmla="val 17884343"/>
                  <a:gd name="adj2" fmla="val 349262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9BD9402-653B-4984-83A0-831234BC8A97}"/>
                  </a:ext>
                </a:extLst>
              </p:cNvPr>
              <p:cNvSpPr/>
              <p:nvPr/>
            </p:nvSpPr>
            <p:spPr>
              <a:xfrm>
                <a:off x="8056435" y="1214055"/>
                <a:ext cx="1479805" cy="1479805"/>
              </a:xfrm>
              <a:prstGeom prst="arc">
                <a:avLst>
                  <a:gd name="adj1" fmla="val 17884343"/>
                  <a:gd name="adj2" fmla="val 349262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C362DA62-CB4A-4884-9652-EFF0B9C08DD1}"/>
                  </a:ext>
                </a:extLst>
              </p:cNvPr>
              <p:cNvSpPr/>
              <p:nvPr/>
            </p:nvSpPr>
            <p:spPr>
              <a:xfrm>
                <a:off x="7980235" y="1019649"/>
                <a:ext cx="1868615" cy="1868615"/>
              </a:xfrm>
              <a:prstGeom prst="arc">
                <a:avLst>
                  <a:gd name="adj1" fmla="val 17884343"/>
                  <a:gd name="adj2" fmla="val 349262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7A16E9-E39F-4440-A1FE-F962340EE998}"/>
                </a:ext>
              </a:extLst>
            </p:cNvPr>
            <p:cNvSpPr/>
            <p:nvPr/>
          </p:nvSpPr>
          <p:spPr>
            <a:xfrm>
              <a:off x="7665057" y="3604836"/>
              <a:ext cx="952500" cy="1304925"/>
            </a:xfrm>
            <a:custGeom>
              <a:avLst/>
              <a:gdLst>
                <a:gd name="connsiteX0" fmla="*/ 158753 w 952500"/>
                <a:gd name="connsiteY0" fmla="*/ 0 h 1304925"/>
                <a:gd name="connsiteX1" fmla="*/ 772794 w 952500"/>
                <a:gd name="connsiteY1" fmla="*/ 0 h 1304925"/>
                <a:gd name="connsiteX2" fmla="*/ 718905 w 952500"/>
                <a:gd name="connsiteY2" fmla="*/ 29250 h 1304925"/>
                <a:gd name="connsiteX3" fmla="*/ 502631 w 952500"/>
                <a:gd name="connsiteY3" fmla="*/ 436012 h 1304925"/>
                <a:gd name="connsiteX4" fmla="*/ 894308 w 952500"/>
                <a:gd name="connsiteY4" fmla="*/ 916584 h 1304925"/>
                <a:gd name="connsiteX5" fmla="*/ 952500 w 952500"/>
                <a:gd name="connsiteY5" fmla="*/ 922450 h 1304925"/>
                <a:gd name="connsiteX6" fmla="*/ 952500 w 952500"/>
                <a:gd name="connsiteY6" fmla="*/ 1146172 h 1304925"/>
                <a:gd name="connsiteX7" fmla="*/ 793747 w 952500"/>
                <a:gd name="connsiteY7" fmla="*/ 1304925 h 1304925"/>
                <a:gd name="connsiteX8" fmla="*/ 158753 w 952500"/>
                <a:gd name="connsiteY8" fmla="*/ 1304925 h 1304925"/>
                <a:gd name="connsiteX9" fmla="*/ 0 w 952500"/>
                <a:gd name="connsiteY9" fmla="*/ 1146172 h 1304925"/>
                <a:gd name="connsiteX10" fmla="*/ 0 w 952500"/>
                <a:gd name="connsiteY10" fmla="*/ 158753 h 1304925"/>
                <a:gd name="connsiteX11" fmla="*/ 158753 w 952500"/>
                <a:gd name="connsiteY11" fmla="*/ 0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0" h="1304925">
                  <a:moveTo>
                    <a:pt x="158753" y="0"/>
                  </a:moveTo>
                  <a:lnTo>
                    <a:pt x="772794" y="0"/>
                  </a:lnTo>
                  <a:lnTo>
                    <a:pt x="718905" y="29250"/>
                  </a:lnTo>
                  <a:cubicBezTo>
                    <a:pt x="588421" y="117403"/>
                    <a:pt x="502631" y="266689"/>
                    <a:pt x="502631" y="436012"/>
                  </a:cubicBezTo>
                  <a:cubicBezTo>
                    <a:pt x="502631" y="673065"/>
                    <a:pt x="670779" y="870843"/>
                    <a:pt x="894308" y="916584"/>
                  </a:cubicBezTo>
                  <a:lnTo>
                    <a:pt x="952500" y="922450"/>
                  </a:lnTo>
                  <a:lnTo>
                    <a:pt x="952500" y="1146172"/>
                  </a:lnTo>
                  <a:cubicBezTo>
                    <a:pt x="952500" y="1233849"/>
                    <a:pt x="881424" y="1304925"/>
                    <a:pt x="793747" y="1304925"/>
                  </a:cubicBezTo>
                  <a:lnTo>
                    <a:pt x="158753" y="1304925"/>
                  </a:lnTo>
                  <a:cubicBezTo>
                    <a:pt x="71076" y="1304925"/>
                    <a:pt x="0" y="1233849"/>
                    <a:pt x="0" y="1146172"/>
                  </a:cubicBezTo>
                  <a:lnTo>
                    <a:pt x="0" y="158753"/>
                  </a:lnTo>
                  <a:cubicBezTo>
                    <a:pt x="0" y="71076"/>
                    <a:pt x="71076" y="0"/>
                    <a:pt x="15875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sz="11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AABA05-4398-439B-9B34-CB7928C0E7E4}"/>
                </a:ext>
              </a:extLst>
            </p:cNvPr>
            <p:cNvCxnSpPr>
              <a:cxnSpLocks/>
            </p:cNvCxnSpPr>
            <p:nvPr/>
          </p:nvCxnSpPr>
          <p:spPr>
            <a:xfrm>
              <a:off x="7750782" y="3938211"/>
              <a:ext cx="3905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E1287E-CDE4-4C26-98B5-A33215B8F68A}"/>
                </a:ext>
              </a:extLst>
            </p:cNvPr>
            <p:cNvCxnSpPr>
              <a:cxnSpLocks/>
            </p:cNvCxnSpPr>
            <p:nvPr/>
          </p:nvCxnSpPr>
          <p:spPr>
            <a:xfrm>
              <a:off x="7750782" y="3776286"/>
              <a:ext cx="488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B838B5-CB50-4690-95C6-4C8052563E69}"/>
                </a:ext>
              </a:extLst>
            </p:cNvPr>
            <p:cNvCxnSpPr>
              <a:cxnSpLocks/>
            </p:cNvCxnSpPr>
            <p:nvPr/>
          </p:nvCxnSpPr>
          <p:spPr>
            <a:xfrm>
              <a:off x="7750782" y="4100136"/>
              <a:ext cx="3905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FCB49A-B32D-4B60-A6F4-B283916D7A3B}"/>
                </a:ext>
              </a:extLst>
            </p:cNvPr>
            <p:cNvCxnSpPr>
              <a:cxnSpLocks/>
            </p:cNvCxnSpPr>
            <p:nvPr/>
          </p:nvCxnSpPr>
          <p:spPr>
            <a:xfrm>
              <a:off x="7750782" y="4414461"/>
              <a:ext cx="488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132037-4AAE-455C-AC9F-6E84AE71FBF2}"/>
                </a:ext>
              </a:extLst>
            </p:cNvPr>
            <p:cNvCxnSpPr>
              <a:cxnSpLocks/>
            </p:cNvCxnSpPr>
            <p:nvPr/>
          </p:nvCxnSpPr>
          <p:spPr>
            <a:xfrm>
              <a:off x="7750782" y="4252536"/>
              <a:ext cx="3905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032EE2-C6D6-4D1D-BA56-8FEE0F9EF86F}"/>
                </a:ext>
              </a:extLst>
            </p:cNvPr>
            <p:cNvCxnSpPr/>
            <p:nvPr/>
          </p:nvCxnSpPr>
          <p:spPr>
            <a:xfrm>
              <a:off x="7750782" y="4576386"/>
              <a:ext cx="790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CC48D3-240C-4A9C-A04F-D049723EA069}"/>
                </a:ext>
              </a:extLst>
            </p:cNvPr>
            <p:cNvCxnSpPr/>
            <p:nvPr/>
          </p:nvCxnSpPr>
          <p:spPr>
            <a:xfrm>
              <a:off x="7750782" y="4738311"/>
              <a:ext cx="790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F1561A1-CEFC-4A01-91D9-615FE97ECB7E}"/>
                </a:ext>
              </a:extLst>
            </p:cNvPr>
            <p:cNvSpPr/>
            <p:nvPr/>
          </p:nvSpPr>
          <p:spPr>
            <a:xfrm>
              <a:off x="7665057" y="3591501"/>
              <a:ext cx="952500" cy="1318260"/>
            </a:xfrm>
            <a:custGeom>
              <a:avLst/>
              <a:gdLst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952500 w 952500"/>
                <a:gd name="connsiteY3" fmla="*/ 158753 h 1304925"/>
                <a:gd name="connsiteX4" fmla="*/ 952500 w 952500"/>
                <a:gd name="connsiteY4" fmla="*/ 1146172 h 1304925"/>
                <a:gd name="connsiteX5" fmla="*/ 793747 w 952500"/>
                <a:gd name="connsiteY5" fmla="*/ 1304925 h 1304925"/>
                <a:gd name="connsiteX6" fmla="*/ 158753 w 952500"/>
                <a:gd name="connsiteY6" fmla="*/ 1304925 h 1304925"/>
                <a:gd name="connsiteX7" fmla="*/ 0 w 952500"/>
                <a:gd name="connsiteY7" fmla="*/ 1146172 h 1304925"/>
                <a:gd name="connsiteX8" fmla="*/ 0 w 952500"/>
                <a:gd name="connsiteY8" fmla="*/ 158753 h 1304925"/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952500 w 952500"/>
                <a:gd name="connsiteY3" fmla="*/ 911228 h 1304925"/>
                <a:gd name="connsiteX4" fmla="*/ 952500 w 952500"/>
                <a:gd name="connsiteY4" fmla="*/ 1146172 h 1304925"/>
                <a:gd name="connsiteX5" fmla="*/ 793747 w 952500"/>
                <a:gd name="connsiteY5" fmla="*/ 1304925 h 1304925"/>
                <a:gd name="connsiteX6" fmla="*/ 158753 w 952500"/>
                <a:gd name="connsiteY6" fmla="*/ 1304925 h 1304925"/>
                <a:gd name="connsiteX7" fmla="*/ 0 w 952500"/>
                <a:gd name="connsiteY7" fmla="*/ 1146172 h 1304925"/>
                <a:gd name="connsiteX8" fmla="*/ 0 w 952500"/>
                <a:gd name="connsiteY8" fmla="*/ 158753 h 1304925"/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897918 w 952500"/>
                <a:gd name="connsiteY3" fmla="*/ 452814 h 1304925"/>
                <a:gd name="connsiteX4" fmla="*/ 952500 w 952500"/>
                <a:gd name="connsiteY4" fmla="*/ 911228 h 1304925"/>
                <a:gd name="connsiteX5" fmla="*/ 952500 w 952500"/>
                <a:gd name="connsiteY5" fmla="*/ 1146172 h 1304925"/>
                <a:gd name="connsiteX6" fmla="*/ 793747 w 952500"/>
                <a:gd name="connsiteY6" fmla="*/ 1304925 h 1304925"/>
                <a:gd name="connsiteX7" fmla="*/ 158753 w 952500"/>
                <a:gd name="connsiteY7" fmla="*/ 1304925 h 1304925"/>
                <a:gd name="connsiteX8" fmla="*/ 0 w 952500"/>
                <a:gd name="connsiteY8" fmla="*/ 1146172 h 1304925"/>
                <a:gd name="connsiteX9" fmla="*/ 0 w 952500"/>
                <a:gd name="connsiteY9" fmla="*/ 158753 h 1304925"/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526443 w 952500"/>
                <a:gd name="connsiteY3" fmla="*/ 529014 h 1304925"/>
                <a:gd name="connsiteX4" fmla="*/ 952500 w 952500"/>
                <a:gd name="connsiteY4" fmla="*/ 911228 h 1304925"/>
                <a:gd name="connsiteX5" fmla="*/ 952500 w 952500"/>
                <a:gd name="connsiteY5" fmla="*/ 1146172 h 1304925"/>
                <a:gd name="connsiteX6" fmla="*/ 793747 w 952500"/>
                <a:gd name="connsiteY6" fmla="*/ 1304925 h 1304925"/>
                <a:gd name="connsiteX7" fmla="*/ 158753 w 952500"/>
                <a:gd name="connsiteY7" fmla="*/ 1304925 h 1304925"/>
                <a:gd name="connsiteX8" fmla="*/ 0 w 952500"/>
                <a:gd name="connsiteY8" fmla="*/ 1146172 h 1304925"/>
                <a:gd name="connsiteX9" fmla="*/ 0 w 952500"/>
                <a:gd name="connsiteY9" fmla="*/ 158753 h 1304925"/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526443 w 952500"/>
                <a:gd name="connsiteY3" fmla="*/ 529014 h 1304925"/>
                <a:gd name="connsiteX4" fmla="*/ 952500 w 952500"/>
                <a:gd name="connsiteY4" fmla="*/ 911228 h 1304925"/>
                <a:gd name="connsiteX5" fmla="*/ 952500 w 952500"/>
                <a:gd name="connsiteY5" fmla="*/ 1146172 h 1304925"/>
                <a:gd name="connsiteX6" fmla="*/ 793747 w 952500"/>
                <a:gd name="connsiteY6" fmla="*/ 1304925 h 1304925"/>
                <a:gd name="connsiteX7" fmla="*/ 158753 w 952500"/>
                <a:gd name="connsiteY7" fmla="*/ 1304925 h 1304925"/>
                <a:gd name="connsiteX8" fmla="*/ 0 w 952500"/>
                <a:gd name="connsiteY8" fmla="*/ 1146172 h 1304925"/>
                <a:gd name="connsiteX9" fmla="*/ 0 w 952500"/>
                <a:gd name="connsiteY9" fmla="*/ 158753 h 1304925"/>
                <a:gd name="connsiteX0" fmla="*/ 0 w 952500"/>
                <a:gd name="connsiteY0" fmla="*/ 158753 h 1304925"/>
                <a:gd name="connsiteX1" fmla="*/ 158753 w 952500"/>
                <a:gd name="connsiteY1" fmla="*/ 0 h 1304925"/>
                <a:gd name="connsiteX2" fmla="*/ 793747 w 952500"/>
                <a:gd name="connsiteY2" fmla="*/ 0 h 1304925"/>
                <a:gd name="connsiteX3" fmla="*/ 952500 w 952500"/>
                <a:gd name="connsiteY3" fmla="*/ 911228 h 1304925"/>
                <a:gd name="connsiteX4" fmla="*/ 952500 w 952500"/>
                <a:gd name="connsiteY4" fmla="*/ 1146172 h 1304925"/>
                <a:gd name="connsiteX5" fmla="*/ 793747 w 952500"/>
                <a:gd name="connsiteY5" fmla="*/ 1304925 h 1304925"/>
                <a:gd name="connsiteX6" fmla="*/ 158753 w 952500"/>
                <a:gd name="connsiteY6" fmla="*/ 1304925 h 1304925"/>
                <a:gd name="connsiteX7" fmla="*/ 0 w 952500"/>
                <a:gd name="connsiteY7" fmla="*/ 1146172 h 1304925"/>
                <a:gd name="connsiteX8" fmla="*/ 0 w 952500"/>
                <a:gd name="connsiteY8" fmla="*/ 158753 h 1304925"/>
                <a:gd name="connsiteX0" fmla="*/ 793747 w 952500"/>
                <a:gd name="connsiteY0" fmla="*/ 0 h 1304925"/>
                <a:gd name="connsiteX1" fmla="*/ 952500 w 952500"/>
                <a:gd name="connsiteY1" fmla="*/ 911228 h 1304925"/>
                <a:gd name="connsiteX2" fmla="*/ 952500 w 952500"/>
                <a:gd name="connsiteY2" fmla="*/ 1146172 h 1304925"/>
                <a:gd name="connsiteX3" fmla="*/ 793747 w 952500"/>
                <a:gd name="connsiteY3" fmla="*/ 1304925 h 1304925"/>
                <a:gd name="connsiteX4" fmla="*/ 158753 w 952500"/>
                <a:gd name="connsiteY4" fmla="*/ 1304925 h 1304925"/>
                <a:gd name="connsiteX5" fmla="*/ 0 w 952500"/>
                <a:gd name="connsiteY5" fmla="*/ 1146172 h 1304925"/>
                <a:gd name="connsiteX6" fmla="*/ 0 w 952500"/>
                <a:gd name="connsiteY6" fmla="*/ 158753 h 1304925"/>
                <a:gd name="connsiteX7" fmla="*/ 158753 w 952500"/>
                <a:gd name="connsiteY7" fmla="*/ 0 h 1304925"/>
                <a:gd name="connsiteX8" fmla="*/ 885187 w 952500"/>
                <a:gd name="connsiteY8" fmla="*/ 91440 h 1304925"/>
                <a:gd name="connsiteX0" fmla="*/ 1346197 w 1366691"/>
                <a:gd name="connsiteY0" fmla="*/ 114300 h 1304925"/>
                <a:gd name="connsiteX1" fmla="*/ 952500 w 1366691"/>
                <a:gd name="connsiteY1" fmla="*/ 911228 h 1304925"/>
                <a:gd name="connsiteX2" fmla="*/ 952500 w 1366691"/>
                <a:gd name="connsiteY2" fmla="*/ 1146172 h 1304925"/>
                <a:gd name="connsiteX3" fmla="*/ 793747 w 1366691"/>
                <a:gd name="connsiteY3" fmla="*/ 1304925 h 1304925"/>
                <a:gd name="connsiteX4" fmla="*/ 158753 w 1366691"/>
                <a:gd name="connsiteY4" fmla="*/ 1304925 h 1304925"/>
                <a:gd name="connsiteX5" fmla="*/ 0 w 1366691"/>
                <a:gd name="connsiteY5" fmla="*/ 1146172 h 1304925"/>
                <a:gd name="connsiteX6" fmla="*/ 0 w 1366691"/>
                <a:gd name="connsiteY6" fmla="*/ 158753 h 1304925"/>
                <a:gd name="connsiteX7" fmla="*/ 158753 w 1366691"/>
                <a:gd name="connsiteY7" fmla="*/ 0 h 1304925"/>
                <a:gd name="connsiteX8" fmla="*/ 885187 w 1366691"/>
                <a:gd name="connsiteY8" fmla="*/ 91440 h 1304925"/>
                <a:gd name="connsiteX0" fmla="*/ 1346197 w 1366691"/>
                <a:gd name="connsiteY0" fmla="*/ 127635 h 1318260"/>
                <a:gd name="connsiteX1" fmla="*/ 952500 w 1366691"/>
                <a:gd name="connsiteY1" fmla="*/ 924563 h 1318260"/>
                <a:gd name="connsiteX2" fmla="*/ 952500 w 1366691"/>
                <a:gd name="connsiteY2" fmla="*/ 1159507 h 1318260"/>
                <a:gd name="connsiteX3" fmla="*/ 793747 w 1366691"/>
                <a:gd name="connsiteY3" fmla="*/ 1318260 h 1318260"/>
                <a:gd name="connsiteX4" fmla="*/ 158753 w 1366691"/>
                <a:gd name="connsiteY4" fmla="*/ 1318260 h 1318260"/>
                <a:gd name="connsiteX5" fmla="*/ 0 w 1366691"/>
                <a:gd name="connsiteY5" fmla="*/ 1159507 h 1318260"/>
                <a:gd name="connsiteX6" fmla="*/ 0 w 1366691"/>
                <a:gd name="connsiteY6" fmla="*/ 172088 h 1318260"/>
                <a:gd name="connsiteX7" fmla="*/ 158753 w 1366691"/>
                <a:gd name="connsiteY7" fmla="*/ 13335 h 1318260"/>
                <a:gd name="connsiteX8" fmla="*/ 751837 w 1366691"/>
                <a:gd name="connsiteY8" fmla="*/ 0 h 1318260"/>
                <a:gd name="connsiteX0" fmla="*/ 952500 w 952500"/>
                <a:gd name="connsiteY0" fmla="*/ 924563 h 1318260"/>
                <a:gd name="connsiteX1" fmla="*/ 952500 w 952500"/>
                <a:gd name="connsiteY1" fmla="*/ 1159507 h 1318260"/>
                <a:gd name="connsiteX2" fmla="*/ 793747 w 952500"/>
                <a:gd name="connsiteY2" fmla="*/ 1318260 h 1318260"/>
                <a:gd name="connsiteX3" fmla="*/ 158753 w 952500"/>
                <a:gd name="connsiteY3" fmla="*/ 1318260 h 1318260"/>
                <a:gd name="connsiteX4" fmla="*/ 0 w 952500"/>
                <a:gd name="connsiteY4" fmla="*/ 1159507 h 1318260"/>
                <a:gd name="connsiteX5" fmla="*/ 0 w 952500"/>
                <a:gd name="connsiteY5" fmla="*/ 172088 h 1318260"/>
                <a:gd name="connsiteX6" fmla="*/ 158753 w 952500"/>
                <a:gd name="connsiteY6" fmla="*/ 13335 h 1318260"/>
                <a:gd name="connsiteX7" fmla="*/ 751837 w 952500"/>
                <a:gd name="connsiteY7" fmla="*/ 0 h 131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0" h="1318260">
                  <a:moveTo>
                    <a:pt x="952500" y="924563"/>
                  </a:moveTo>
                  <a:lnTo>
                    <a:pt x="952500" y="1159507"/>
                  </a:lnTo>
                  <a:cubicBezTo>
                    <a:pt x="952500" y="1247184"/>
                    <a:pt x="881424" y="1318260"/>
                    <a:pt x="793747" y="1318260"/>
                  </a:cubicBezTo>
                  <a:lnTo>
                    <a:pt x="158753" y="1318260"/>
                  </a:lnTo>
                  <a:cubicBezTo>
                    <a:pt x="71076" y="1318260"/>
                    <a:pt x="0" y="1247184"/>
                    <a:pt x="0" y="1159507"/>
                  </a:cubicBezTo>
                  <a:lnTo>
                    <a:pt x="0" y="172088"/>
                  </a:lnTo>
                  <a:cubicBezTo>
                    <a:pt x="0" y="84411"/>
                    <a:pt x="71076" y="13335"/>
                    <a:pt x="158753" y="13335"/>
                  </a:cubicBezTo>
                  <a:cubicBezTo>
                    <a:pt x="370418" y="13335"/>
                    <a:pt x="751837" y="0"/>
                    <a:pt x="75183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F638FD-C61D-4F3C-A1C6-7511F4C2DAAE}"/>
              </a:ext>
            </a:extLst>
          </p:cNvPr>
          <p:cNvSpPr/>
          <p:nvPr/>
        </p:nvSpPr>
        <p:spPr>
          <a:xfrm>
            <a:off x="1678110" y="2660106"/>
            <a:ext cx="1114425" cy="11161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A482A-44E2-47AC-934A-CB7C0D70A7F8}"/>
              </a:ext>
            </a:extLst>
          </p:cNvPr>
          <p:cNvSpPr txBox="1"/>
          <p:nvPr/>
        </p:nvSpPr>
        <p:spPr>
          <a:xfrm>
            <a:off x="4943614" y="3776286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UI</a:t>
            </a:r>
            <a:endParaRPr lang="LID4096" sz="5400" dirty="0">
              <a:ln w="38100"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4B5D666-157B-4A2F-A042-37DB927DA25A}"/>
              </a:ext>
            </a:extLst>
          </p:cNvPr>
          <p:cNvSpPr/>
          <p:nvPr/>
        </p:nvSpPr>
        <p:spPr>
          <a:xfrm>
            <a:off x="4290832" y="4180221"/>
            <a:ext cx="1114425" cy="1116180"/>
          </a:xfrm>
          <a:custGeom>
            <a:avLst/>
            <a:gdLst>
              <a:gd name="connsiteX0" fmla="*/ 185741 w 1114425"/>
              <a:gd name="connsiteY0" fmla="*/ 0 h 1116180"/>
              <a:gd name="connsiteX1" fmla="*/ 677824 w 1114425"/>
              <a:gd name="connsiteY1" fmla="*/ 0 h 1116180"/>
              <a:gd name="connsiteX2" fmla="*/ 671224 w 1114425"/>
              <a:gd name="connsiteY2" fmla="*/ 65469 h 1116180"/>
              <a:gd name="connsiteX3" fmla="*/ 1088302 w 1114425"/>
              <a:gd name="connsiteY3" fmla="*/ 482547 h 1116180"/>
              <a:gd name="connsiteX4" fmla="*/ 1114425 w 1114425"/>
              <a:gd name="connsiteY4" fmla="*/ 479914 h 1116180"/>
              <a:gd name="connsiteX5" fmla="*/ 1114425 w 1114425"/>
              <a:gd name="connsiteY5" fmla="*/ 930439 h 1116180"/>
              <a:gd name="connsiteX6" fmla="*/ 928684 w 1114425"/>
              <a:gd name="connsiteY6" fmla="*/ 1116180 h 1116180"/>
              <a:gd name="connsiteX7" fmla="*/ 185741 w 1114425"/>
              <a:gd name="connsiteY7" fmla="*/ 1116180 h 1116180"/>
              <a:gd name="connsiteX8" fmla="*/ 0 w 1114425"/>
              <a:gd name="connsiteY8" fmla="*/ 930439 h 1116180"/>
              <a:gd name="connsiteX9" fmla="*/ 0 w 1114425"/>
              <a:gd name="connsiteY9" fmla="*/ 185741 h 1116180"/>
              <a:gd name="connsiteX10" fmla="*/ 185741 w 1114425"/>
              <a:gd name="connsiteY10" fmla="*/ 0 h 1116180"/>
              <a:gd name="connsiteX0" fmla="*/ 671224 w 1114425"/>
              <a:gd name="connsiteY0" fmla="*/ 65469 h 1116180"/>
              <a:gd name="connsiteX1" fmla="*/ 1088302 w 1114425"/>
              <a:gd name="connsiteY1" fmla="*/ 482547 h 1116180"/>
              <a:gd name="connsiteX2" fmla="*/ 1114425 w 1114425"/>
              <a:gd name="connsiteY2" fmla="*/ 479914 h 1116180"/>
              <a:gd name="connsiteX3" fmla="*/ 1114425 w 1114425"/>
              <a:gd name="connsiteY3" fmla="*/ 930439 h 1116180"/>
              <a:gd name="connsiteX4" fmla="*/ 928684 w 1114425"/>
              <a:gd name="connsiteY4" fmla="*/ 1116180 h 1116180"/>
              <a:gd name="connsiteX5" fmla="*/ 185741 w 1114425"/>
              <a:gd name="connsiteY5" fmla="*/ 1116180 h 1116180"/>
              <a:gd name="connsiteX6" fmla="*/ 0 w 1114425"/>
              <a:gd name="connsiteY6" fmla="*/ 930439 h 1116180"/>
              <a:gd name="connsiteX7" fmla="*/ 0 w 1114425"/>
              <a:gd name="connsiteY7" fmla="*/ 185741 h 1116180"/>
              <a:gd name="connsiteX8" fmla="*/ 185741 w 1114425"/>
              <a:gd name="connsiteY8" fmla="*/ 0 h 1116180"/>
              <a:gd name="connsiteX9" fmla="*/ 677824 w 1114425"/>
              <a:gd name="connsiteY9" fmla="*/ 0 h 1116180"/>
              <a:gd name="connsiteX10" fmla="*/ 762664 w 1114425"/>
              <a:gd name="connsiteY10" fmla="*/ 156909 h 1116180"/>
              <a:gd name="connsiteX0" fmla="*/ 671224 w 1114425"/>
              <a:gd name="connsiteY0" fmla="*/ 65469 h 1116180"/>
              <a:gd name="connsiteX1" fmla="*/ 1088302 w 1114425"/>
              <a:gd name="connsiteY1" fmla="*/ 482547 h 1116180"/>
              <a:gd name="connsiteX2" fmla="*/ 1114425 w 1114425"/>
              <a:gd name="connsiteY2" fmla="*/ 479914 h 1116180"/>
              <a:gd name="connsiteX3" fmla="*/ 1114425 w 1114425"/>
              <a:gd name="connsiteY3" fmla="*/ 930439 h 1116180"/>
              <a:gd name="connsiteX4" fmla="*/ 928684 w 1114425"/>
              <a:gd name="connsiteY4" fmla="*/ 1116180 h 1116180"/>
              <a:gd name="connsiteX5" fmla="*/ 185741 w 1114425"/>
              <a:gd name="connsiteY5" fmla="*/ 1116180 h 1116180"/>
              <a:gd name="connsiteX6" fmla="*/ 0 w 1114425"/>
              <a:gd name="connsiteY6" fmla="*/ 930439 h 1116180"/>
              <a:gd name="connsiteX7" fmla="*/ 0 w 1114425"/>
              <a:gd name="connsiteY7" fmla="*/ 185741 h 1116180"/>
              <a:gd name="connsiteX8" fmla="*/ 185741 w 1114425"/>
              <a:gd name="connsiteY8" fmla="*/ 0 h 1116180"/>
              <a:gd name="connsiteX9" fmla="*/ 677824 w 1114425"/>
              <a:gd name="connsiteY9" fmla="*/ 0 h 1116180"/>
              <a:gd name="connsiteX0" fmla="*/ 1088302 w 1114425"/>
              <a:gd name="connsiteY0" fmla="*/ 482547 h 1116180"/>
              <a:gd name="connsiteX1" fmla="*/ 1114425 w 1114425"/>
              <a:gd name="connsiteY1" fmla="*/ 479914 h 1116180"/>
              <a:gd name="connsiteX2" fmla="*/ 1114425 w 1114425"/>
              <a:gd name="connsiteY2" fmla="*/ 930439 h 1116180"/>
              <a:gd name="connsiteX3" fmla="*/ 928684 w 1114425"/>
              <a:gd name="connsiteY3" fmla="*/ 1116180 h 1116180"/>
              <a:gd name="connsiteX4" fmla="*/ 185741 w 1114425"/>
              <a:gd name="connsiteY4" fmla="*/ 1116180 h 1116180"/>
              <a:gd name="connsiteX5" fmla="*/ 0 w 1114425"/>
              <a:gd name="connsiteY5" fmla="*/ 930439 h 1116180"/>
              <a:gd name="connsiteX6" fmla="*/ 0 w 1114425"/>
              <a:gd name="connsiteY6" fmla="*/ 185741 h 1116180"/>
              <a:gd name="connsiteX7" fmla="*/ 185741 w 1114425"/>
              <a:gd name="connsiteY7" fmla="*/ 0 h 1116180"/>
              <a:gd name="connsiteX8" fmla="*/ 677824 w 1114425"/>
              <a:gd name="connsiteY8" fmla="*/ 0 h 11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425" h="1116180">
                <a:moveTo>
                  <a:pt x="1088302" y="482547"/>
                </a:moveTo>
                <a:lnTo>
                  <a:pt x="1114425" y="479914"/>
                </a:lnTo>
                <a:lnTo>
                  <a:pt x="1114425" y="930439"/>
                </a:lnTo>
                <a:cubicBezTo>
                  <a:pt x="1114425" y="1033021"/>
                  <a:pt x="1031266" y="1116180"/>
                  <a:pt x="928684" y="1116180"/>
                </a:cubicBezTo>
                <a:lnTo>
                  <a:pt x="185741" y="1116180"/>
                </a:lnTo>
                <a:cubicBezTo>
                  <a:pt x="83159" y="1116180"/>
                  <a:pt x="0" y="1033021"/>
                  <a:pt x="0" y="930439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lnTo>
                  <a:pt x="67782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100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EA92DC5-8436-43E0-963B-40869EC3B8C8}"/>
              </a:ext>
            </a:extLst>
          </p:cNvPr>
          <p:cNvSpPr/>
          <p:nvPr/>
        </p:nvSpPr>
        <p:spPr>
          <a:xfrm rot="5400000">
            <a:off x="4586565" y="4479231"/>
            <a:ext cx="601066" cy="518160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B103BC-F316-47E1-8D34-2A42CDECDA96}"/>
              </a:ext>
            </a:extLst>
          </p:cNvPr>
          <p:cNvGrpSpPr/>
          <p:nvPr/>
        </p:nvGrpSpPr>
        <p:grpSpPr>
          <a:xfrm>
            <a:off x="6567967" y="2860897"/>
            <a:ext cx="1087565" cy="930935"/>
            <a:chOff x="7665841" y="1019649"/>
            <a:chExt cx="2183009" cy="186861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E18BCAC-EB24-4832-A7ED-3A8AE4CA933B}"/>
                </a:ext>
              </a:extLst>
            </p:cNvPr>
            <p:cNvSpPr/>
            <p:nvPr/>
          </p:nvSpPr>
          <p:spPr>
            <a:xfrm rot="16200000">
              <a:off x="7650956" y="1674018"/>
              <a:ext cx="1425321" cy="614363"/>
            </a:xfrm>
            <a:custGeom>
              <a:avLst/>
              <a:gdLst>
                <a:gd name="connsiteX0" fmla="*/ 1425321 w 1425321"/>
                <a:gd name="connsiteY0" fmla="*/ 614363 h 614363"/>
                <a:gd name="connsiteX1" fmla="*/ 0 w 1425321"/>
                <a:gd name="connsiteY1" fmla="*/ 614363 h 614363"/>
                <a:gd name="connsiteX2" fmla="*/ 356331 w 1425321"/>
                <a:gd name="connsiteY2" fmla="*/ 0 h 614363"/>
                <a:gd name="connsiteX3" fmla="*/ 1068991 w 1425321"/>
                <a:gd name="connsiteY3" fmla="*/ 0 h 6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321" h="614363">
                  <a:moveTo>
                    <a:pt x="1425321" y="614363"/>
                  </a:moveTo>
                  <a:lnTo>
                    <a:pt x="0" y="614363"/>
                  </a:lnTo>
                  <a:lnTo>
                    <a:pt x="356331" y="0"/>
                  </a:lnTo>
                  <a:lnTo>
                    <a:pt x="1068991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9B00FB-56A9-4C12-B530-9F5B41058C1E}"/>
                </a:ext>
              </a:extLst>
            </p:cNvPr>
            <p:cNvSpPr/>
            <p:nvPr/>
          </p:nvSpPr>
          <p:spPr>
            <a:xfrm>
              <a:off x="7665841" y="1628776"/>
              <a:ext cx="295276" cy="7143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B977145-7150-42C3-BBCB-1B478E4BBE60}"/>
                </a:ext>
              </a:extLst>
            </p:cNvPr>
            <p:cNvSpPr/>
            <p:nvPr/>
          </p:nvSpPr>
          <p:spPr>
            <a:xfrm>
              <a:off x="8363616" y="1557336"/>
              <a:ext cx="847725" cy="847725"/>
            </a:xfrm>
            <a:prstGeom prst="arc">
              <a:avLst>
                <a:gd name="adj1" fmla="val 17884343"/>
                <a:gd name="adj2" fmla="val 34926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224CAFA-B2BC-4F40-978A-D705D2D796C5}"/>
                </a:ext>
              </a:extLst>
            </p:cNvPr>
            <p:cNvSpPr/>
            <p:nvPr/>
          </p:nvSpPr>
          <p:spPr>
            <a:xfrm>
              <a:off x="8056435" y="1214055"/>
              <a:ext cx="1479805" cy="1479805"/>
            </a:xfrm>
            <a:prstGeom prst="arc">
              <a:avLst>
                <a:gd name="adj1" fmla="val 17884343"/>
                <a:gd name="adj2" fmla="val 34926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8AA41E90-665C-42D7-9452-70FF3264184F}"/>
                </a:ext>
              </a:extLst>
            </p:cNvPr>
            <p:cNvSpPr/>
            <p:nvPr/>
          </p:nvSpPr>
          <p:spPr>
            <a:xfrm>
              <a:off x="7980235" y="1019649"/>
              <a:ext cx="1868615" cy="1868615"/>
            </a:xfrm>
            <a:prstGeom prst="arc">
              <a:avLst>
                <a:gd name="adj1" fmla="val 17884343"/>
                <a:gd name="adj2" fmla="val 34926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DC1E930-E010-4250-90F9-AD42B1B81C2C}"/>
              </a:ext>
            </a:extLst>
          </p:cNvPr>
          <p:cNvSpPr/>
          <p:nvPr/>
        </p:nvSpPr>
        <p:spPr>
          <a:xfrm>
            <a:off x="6925120" y="994986"/>
            <a:ext cx="952500" cy="1304925"/>
          </a:xfrm>
          <a:custGeom>
            <a:avLst/>
            <a:gdLst>
              <a:gd name="connsiteX0" fmla="*/ 158753 w 952500"/>
              <a:gd name="connsiteY0" fmla="*/ 0 h 1304925"/>
              <a:gd name="connsiteX1" fmla="*/ 772794 w 952500"/>
              <a:gd name="connsiteY1" fmla="*/ 0 h 1304925"/>
              <a:gd name="connsiteX2" fmla="*/ 718905 w 952500"/>
              <a:gd name="connsiteY2" fmla="*/ 29250 h 1304925"/>
              <a:gd name="connsiteX3" fmla="*/ 502631 w 952500"/>
              <a:gd name="connsiteY3" fmla="*/ 436012 h 1304925"/>
              <a:gd name="connsiteX4" fmla="*/ 894308 w 952500"/>
              <a:gd name="connsiteY4" fmla="*/ 916584 h 1304925"/>
              <a:gd name="connsiteX5" fmla="*/ 952500 w 952500"/>
              <a:gd name="connsiteY5" fmla="*/ 922450 h 1304925"/>
              <a:gd name="connsiteX6" fmla="*/ 952500 w 952500"/>
              <a:gd name="connsiteY6" fmla="*/ 1146172 h 1304925"/>
              <a:gd name="connsiteX7" fmla="*/ 793747 w 952500"/>
              <a:gd name="connsiteY7" fmla="*/ 1304925 h 1304925"/>
              <a:gd name="connsiteX8" fmla="*/ 158753 w 952500"/>
              <a:gd name="connsiteY8" fmla="*/ 1304925 h 1304925"/>
              <a:gd name="connsiteX9" fmla="*/ 0 w 952500"/>
              <a:gd name="connsiteY9" fmla="*/ 1146172 h 1304925"/>
              <a:gd name="connsiteX10" fmla="*/ 0 w 952500"/>
              <a:gd name="connsiteY10" fmla="*/ 158753 h 1304925"/>
              <a:gd name="connsiteX11" fmla="*/ 158753 w 952500"/>
              <a:gd name="connsiteY11" fmla="*/ 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2500" h="1304925">
                <a:moveTo>
                  <a:pt x="158753" y="0"/>
                </a:moveTo>
                <a:lnTo>
                  <a:pt x="772794" y="0"/>
                </a:lnTo>
                <a:lnTo>
                  <a:pt x="718905" y="29250"/>
                </a:lnTo>
                <a:cubicBezTo>
                  <a:pt x="588421" y="117403"/>
                  <a:pt x="502631" y="266689"/>
                  <a:pt x="502631" y="436012"/>
                </a:cubicBezTo>
                <a:cubicBezTo>
                  <a:pt x="502631" y="673065"/>
                  <a:pt x="670779" y="870843"/>
                  <a:pt x="894308" y="916584"/>
                </a:cubicBezTo>
                <a:lnTo>
                  <a:pt x="952500" y="922450"/>
                </a:lnTo>
                <a:lnTo>
                  <a:pt x="952500" y="1146172"/>
                </a:lnTo>
                <a:cubicBezTo>
                  <a:pt x="952500" y="1233849"/>
                  <a:pt x="881424" y="1304925"/>
                  <a:pt x="793747" y="1304925"/>
                </a:cubicBezTo>
                <a:lnTo>
                  <a:pt x="158753" y="1304925"/>
                </a:lnTo>
                <a:cubicBezTo>
                  <a:pt x="71076" y="1304925"/>
                  <a:pt x="0" y="1233849"/>
                  <a:pt x="0" y="1146172"/>
                </a:cubicBezTo>
                <a:lnTo>
                  <a:pt x="0" y="158753"/>
                </a:lnTo>
                <a:cubicBezTo>
                  <a:pt x="0" y="71076"/>
                  <a:pt x="71076" y="0"/>
                  <a:pt x="1587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100" dirty="0"/>
          </a:p>
        </p:txBody>
      </p:sp>
      <p:sp>
        <p:nvSpPr>
          <p:cNvPr id="63" name="Rectangle: Rounded Corners 37">
            <a:extLst>
              <a:ext uri="{FF2B5EF4-FFF2-40B4-BE49-F238E27FC236}">
                <a16:creationId xmlns:a16="http://schemas.microsoft.com/office/drawing/2014/main" id="{0D811AF6-7D7D-4E8C-B46B-D039C420EF31}"/>
              </a:ext>
            </a:extLst>
          </p:cNvPr>
          <p:cNvSpPr/>
          <p:nvPr/>
        </p:nvSpPr>
        <p:spPr>
          <a:xfrm>
            <a:off x="6925120" y="981651"/>
            <a:ext cx="952500" cy="1318260"/>
          </a:xfrm>
          <a:custGeom>
            <a:avLst/>
            <a:gdLst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952500 w 952500"/>
              <a:gd name="connsiteY3" fmla="*/ 158753 h 1304925"/>
              <a:gd name="connsiteX4" fmla="*/ 952500 w 952500"/>
              <a:gd name="connsiteY4" fmla="*/ 1146172 h 1304925"/>
              <a:gd name="connsiteX5" fmla="*/ 793747 w 952500"/>
              <a:gd name="connsiteY5" fmla="*/ 1304925 h 1304925"/>
              <a:gd name="connsiteX6" fmla="*/ 158753 w 952500"/>
              <a:gd name="connsiteY6" fmla="*/ 1304925 h 1304925"/>
              <a:gd name="connsiteX7" fmla="*/ 0 w 952500"/>
              <a:gd name="connsiteY7" fmla="*/ 1146172 h 1304925"/>
              <a:gd name="connsiteX8" fmla="*/ 0 w 952500"/>
              <a:gd name="connsiteY8" fmla="*/ 158753 h 1304925"/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952500 w 952500"/>
              <a:gd name="connsiteY3" fmla="*/ 911228 h 1304925"/>
              <a:gd name="connsiteX4" fmla="*/ 952500 w 952500"/>
              <a:gd name="connsiteY4" fmla="*/ 1146172 h 1304925"/>
              <a:gd name="connsiteX5" fmla="*/ 793747 w 952500"/>
              <a:gd name="connsiteY5" fmla="*/ 1304925 h 1304925"/>
              <a:gd name="connsiteX6" fmla="*/ 158753 w 952500"/>
              <a:gd name="connsiteY6" fmla="*/ 1304925 h 1304925"/>
              <a:gd name="connsiteX7" fmla="*/ 0 w 952500"/>
              <a:gd name="connsiteY7" fmla="*/ 1146172 h 1304925"/>
              <a:gd name="connsiteX8" fmla="*/ 0 w 952500"/>
              <a:gd name="connsiteY8" fmla="*/ 158753 h 1304925"/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897918 w 952500"/>
              <a:gd name="connsiteY3" fmla="*/ 452814 h 1304925"/>
              <a:gd name="connsiteX4" fmla="*/ 952500 w 952500"/>
              <a:gd name="connsiteY4" fmla="*/ 911228 h 1304925"/>
              <a:gd name="connsiteX5" fmla="*/ 952500 w 952500"/>
              <a:gd name="connsiteY5" fmla="*/ 1146172 h 1304925"/>
              <a:gd name="connsiteX6" fmla="*/ 793747 w 952500"/>
              <a:gd name="connsiteY6" fmla="*/ 1304925 h 1304925"/>
              <a:gd name="connsiteX7" fmla="*/ 158753 w 952500"/>
              <a:gd name="connsiteY7" fmla="*/ 1304925 h 1304925"/>
              <a:gd name="connsiteX8" fmla="*/ 0 w 952500"/>
              <a:gd name="connsiteY8" fmla="*/ 1146172 h 1304925"/>
              <a:gd name="connsiteX9" fmla="*/ 0 w 952500"/>
              <a:gd name="connsiteY9" fmla="*/ 158753 h 1304925"/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526443 w 952500"/>
              <a:gd name="connsiteY3" fmla="*/ 529014 h 1304925"/>
              <a:gd name="connsiteX4" fmla="*/ 952500 w 952500"/>
              <a:gd name="connsiteY4" fmla="*/ 911228 h 1304925"/>
              <a:gd name="connsiteX5" fmla="*/ 952500 w 952500"/>
              <a:gd name="connsiteY5" fmla="*/ 1146172 h 1304925"/>
              <a:gd name="connsiteX6" fmla="*/ 793747 w 952500"/>
              <a:gd name="connsiteY6" fmla="*/ 1304925 h 1304925"/>
              <a:gd name="connsiteX7" fmla="*/ 158753 w 952500"/>
              <a:gd name="connsiteY7" fmla="*/ 1304925 h 1304925"/>
              <a:gd name="connsiteX8" fmla="*/ 0 w 952500"/>
              <a:gd name="connsiteY8" fmla="*/ 1146172 h 1304925"/>
              <a:gd name="connsiteX9" fmla="*/ 0 w 952500"/>
              <a:gd name="connsiteY9" fmla="*/ 158753 h 1304925"/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526443 w 952500"/>
              <a:gd name="connsiteY3" fmla="*/ 529014 h 1304925"/>
              <a:gd name="connsiteX4" fmla="*/ 952500 w 952500"/>
              <a:gd name="connsiteY4" fmla="*/ 911228 h 1304925"/>
              <a:gd name="connsiteX5" fmla="*/ 952500 w 952500"/>
              <a:gd name="connsiteY5" fmla="*/ 1146172 h 1304925"/>
              <a:gd name="connsiteX6" fmla="*/ 793747 w 952500"/>
              <a:gd name="connsiteY6" fmla="*/ 1304925 h 1304925"/>
              <a:gd name="connsiteX7" fmla="*/ 158753 w 952500"/>
              <a:gd name="connsiteY7" fmla="*/ 1304925 h 1304925"/>
              <a:gd name="connsiteX8" fmla="*/ 0 w 952500"/>
              <a:gd name="connsiteY8" fmla="*/ 1146172 h 1304925"/>
              <a:gd name="connsiteX9" fmla="*/ 0 w 952500"/>
              <a:gd name="connsiteY9" fmla="*/ 158753 h 1304925"/>
              <a:gd name="connsiteX0" fmla="*/ 0 w 952500"/>
              <a:gd name="connsiteY0" fmla="*/ 158753 h 1304925"/>
              <a:gd name="connsiteX1" fmla="*/ 158753 w 952500"/>
              <a:gd name="connsiteY1" fmla="*/ 0 h 1304925"/>
              <a:gd name="connsiteX2" fmla="*/ 793747 w 952500"/>
              <a:gd name="connsiteY2" fmla="*/ 0 h 1304925"/>
              <a:gd name="connsiteX3" fmla="*/ 952500 w 952500"/>
              <a:gd name="connsiteY3" fmla="*/ 911228 h 1304925"/>
              <a:gd name="connsiteX4" fmla="*/ 952500 w 952500"/>
              <a:gd name="connsiteY4" fmla="*/ 1146172 h 1304925"/>
              <a:gd name="connsiteX5" fmla="*/ 793747 w 952500"/>
              <a:gd name="connsiteY5" fmla="*/ 1304925 h 1304925"/>
              <a:gd name="connsiteX6" fmla="*/ 158753 w 952500"/>
              <a:gd name="connsiteY6" fmla="*/ 1304925 h 1304925"/>
              <a:gd name="connsiteX7" fmla="*/ 0 w 952500"/>
              <a:gd name="connsiteY7" fmla="*/ 1146172 h 1304925"/>
              <a:gd name="connsiteX8" fmla="*/ 0 w 952500"/>
              <a:gd name="connsiteY8" fmla="*/ 158753 h 1304925"/>
              <a:gd name="connsiteX0" fmla="*/ 793747 w 952500"/>
              <a:gd name="connsiteY0" fmla="*/ 0 h 1304925"/>
              <a:gd name="connsiteX1" fmla="*/ 952500 w 952500"/>
              <a:gd name="connsiteY1" fmla="*/ 911228 h 1304925"/>
              <a:gd name="connsiteX2" fmla="*/ 952500 w 952500"/>
              <a:gd name="connsiteY2" fmla="*/ 1146172 h 1304925"/>
              <a:gd name="connsiteX3" fmla="*/ 793747 w 952500"/>
              <a:gd name="connsiteY3" fmla="*/ 1304925 h 1304925"/>
              <a:gd name="connsiteX4" fmla="*/ 158753 w 952500"/>
              <a:gd name="connsiteY4" fmla="*/ 1304925 h 1304925"/>
              <a:gd name="connsiteX5" fmla="*/ 0 w 952500"/>
              <a:gd name="connsiteY5" fmla="*/ 1146172 h 1304925"/>
              <a:gd name="connsiteX6" fmla="*/ 0 w 952500"/>
              <a:gd name="connsiteY6" fmla="*/ 158753 h 1304925"/>
              <a:gd name="connsiteX7" fmla="*/ 158753 w 952500"/>
              <a:gd name="connsiteY7" fmla="*/ 0 h 1304925"/>
              <a:gd name="connsiteX8" fmla="*/ 885187 w 952500"/>
              <a:gd name="connsiteY8" fmla="*/ 91440 h 1304925"/>
              <a:gd name="connsiteX0" fmla="*/ 1346197 w 1366691"/>
              <a:gd name="connsiteY0" fmla="*/ 114300 h 1304925"/>
              <a:gd name="connsiteX1" fmla="*/ 952500 w 1366691"/>
              <a:gd name="connsiteY1" fmla="*/ 911228 h 1304925"/>
              <a:gd name="connsiteX2" fmla="*/ 952500 w 1366691"/>
              <a:gd name="connsiteY2" fmla="*/ 1146172 h 1304925"/>
              <a:gd name="connsiteX3" fmla="*/ 793747 w 1366691"/>
              <a:gd name="connsiteY3" fmla="*/ 1304925 h 1304925"/>
              <a:gd name="connsiteX4" fmla="*/ 158753 w 1366691"/>
              <a:gd name="connsiteY4" fmla="*/ 1304925 h 1304925"/>
              <a:gd name="connsiteX5" fmla="*/ 0 w 1366691"/>
              <a:gd name="connsiteY5" fmla="*/ 1146172 h 1304925"/>
              <a:gd name="connsiteX6" fmla="*/ 0 w 1366691"/>
              <a:gd name="connsiteY6" fmla="*/ 158753 h 1304925"/>
              <a:gd name="connsiteX7" fmla="*/ 158753 w 1366691"/>
              <a:gd name="connsiteY7" fmla="*/ 0 h 1304925"/>
              <a:gd name="connsiteX8" fmla="*/ 885187 w 1366691"/>
              <a:gd name="connsiteY8" fmla="*/ 91440 h 1304925"/>
              <a:gd name="connsiteX0" fmla="*/ 1346197 w 1366691"/>
              <a:gd name="connsiteY0" fmla="*/ 127635 h 1318260"/>
              <a:gd name="connsiteX1" fmla="*/ 952500 w 1366691"/>
              <a:gd name="connsiteY1" fmla="*/ 924563 h 1318260"/>
              <a:gd name="connsiteX2" fmla="*/ 952500 w 1366691"/>
              <a:gd name="connsiteY2" fmla="*/ 1159507 h 1318260"/>
              <a:gd name="connsiteX3" fmla="*/ 793747 w 1366691"/>
              <a:gd name="connsiteY3" fmla="*/ 1318260 h 1318260"/>
              <a:gd name="connsiteX4" fmla="*/ 158753 w 1366691"/>
              <a:gd name="connsiteY4" fmla="*/ 1318260 h 1318260"/>
              <a:gd name="connsiteX5" fmla="*/ 0 w 1366691"/>
              <a:gd name="connsiteY5" fmla="*/ 1159507 h 1318260"/>
              <a:gd name="connsiteX6" fmla="*/ 0 w 1366691"/>
              <a:gd name="connsiteY6" fmla="*/ 172088 h 1318260"/>
              <a:gd name="connsiteX7" fmla="*/ 158753 w 1366691"/>
              <a:gd name="connsiteY7" fmla="*/ 13335 h 1318260"/>
              <a:gd name="connsiteX8" fmla="*/ 751837 w 1366691"/>
              <a:gd name="connsiteY8" fmla="*/ 0 h 1318260"/>
              <a:gd name="connsiteX0" fmla="*/ 952500 w 952500"/>
              <a:gd name="connsiteY0" fmla="*/ 924563 h 1318260"/>
              <a:gd name="connsiteX1" fmla="*/ 952500 w 952500"/>
              <a:gd name="connsiteY1" fmla="*/ 1159507 h 1318260"/>
              <a:gd name="connsiteX2" fmla="*/ 793747 w 952500"/>
              <a:gd name="connsiteY2" fmla="*/ 1318260 h 1318260"/>
              <a:gd name="connsiteX3" fmla="*/ 158753 w 952500"/>
              <a:gd name="connsiteY3" fmla="*/ 1318260 h 1318260"/>
              <a:gd name="connsiteX4" fmla="*/ 0 w 952500"/>
              <a:gd name="connsiteY4" fmla="*/ 1159507 h 1318260"/>
              <a:gd name="connsiteX5" fmla="*/ 0 w 952500"/>
              <a:gd name="connsiteY5" fmla="*/ 172088 h 1318260"/>
              <a:gd name="connsiteX6" fmla="*/ 158753 w 952500"/>
              <a:gd name="connsiteY6" fmla="*/ 13335 h 1318260"/>
              <a:gd name="connsiteX7" fmla="*/ 751837 w 952500"/>
              <a:gd name="connsiteY7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500" h="1318260">
                <a:moveTo>
                  <a:pt x="952500" y="924563"/>
                </a:moveTo>
                <a:lnTo>
                  <a:pt x="952500" y="1159507"/>
                </a:lnTo>
                <a:cubicBezTo>
                  <a:pt x="952500" y="1247184"/>
                  <a:pt x="881424" y="1318260"/>
                  <a:pt x="793747" y="1318260"/>
                </a:cubicBezTo>
                <a:lnTo>
                  <a:pt x="158753" y="1318260"/>
                </a:lnTo>
                <a:cubicBezTo>
                  <a:pt x="71076" y="1318260"/>
                  <a:pt x="0" y="1247184"/>
                  <a:pt x="0" y="1159507"/>
                </a:cubicBezTo>
                <a:lnTo>
                  <a:pt x="0" y="172088"/>
                </a:lnTo>
                <a:cubicBezTo>
                  <a:pt x="0" y="84411"/>
                  <a:pt x="71076" y="13335"/>
                  <a:pt x="158753" y="13335"/>
                </a:cubicBezTo>
                <a:cubicBezTo>
                  <a:pt x="370418" y="13335"/>
                  <a:pt x="751837" y="0"/>
                  <a:pt x="7518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B65F21-4EAD-4BFF-8B9A-46E6FA767D60}"/>
              </a:ext>
            </a:extLst>
          </p:cNvPr>
          <p:cNvSpPr txBox="1"/>
          <p:nvPr/>
        </p:nvSpPr>
        <p:spPr>
          <a:xfrm>
            <a:off x="7487096" y="994780"/>
            <a:ext cx="132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DB</a:t>
            </a:r>
            <a:endParaRPr lang="LID4096" sz="5400" dirty="0">
              <a:ln w="38100"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7BE79FB-2314-4E09-9937-058AE4133E92}"/>
              </a:ext>
            </a:extLst>
          </p:cNvPr>
          <p:cNvSpPr/>
          <p:nvPr/>
        </p:nvSpPr>
        <p:spPr>
          <a:xfrm>
            <a:off x="2207866" y="1166436"/>
            <a:ext cx="1587892" cy="1116180"/>
          </a:xfrm>
          <a:custGeom>
            <a:avLst/>
            <a:gdLst>
              <a:gd name="connsiteX0" fmla="*/ 185741 w 1114425"/>
              <a:gd name="connsiteY0" fmla="*/ 0 h 1116180"/>
              <a:gd name="connsiteX1" fmla="*/ 677824 w 1114425"/>
              <a:gd name="connsiteY1" fmla="*/ 0 h 1116180"/>
              <a:gd name="connsiteX2" fmla="*/ 671224 w 1114425"/>
              <a:gd name="connsiteY2" fmla="*/ 65469 h 1116180"/>
              <a:gd name="connsiteX3" fmla="*/ 1088302 w 1114425"/>
              <a:gd name="connsiteY3" fmla="*/ 482547 h 1116180"/>
              <a:gd name="connsiteX4" fmla="*/ 1114425 w 1114425"/>
              <a:gd name="connsiteY4" fmla="*/ 479914 h 1116180"/>
              <a:gd name="connsiteX5" fmla="*/ 1114425 w 1114425"/>
              <a:gd name="connsiteY5" fmla="*/ 930439 h 1116180"/>
              <a:gd name="connsiteX6" fmla="*/ 928684 w 1114425"/>
              <a:gd name="connsiteY6" fmla="*/ 1116180 h 1116180"/>
              <a:gd name="connsiteX7" fmla="*/ 185741 w 1114425"/>
              <a:gd name="connsiteY7" fmla="*/ 1116180 h 1116180"/>
              <a:gd name="connsiteX8" fmla="*/ 0 w 1114425"/>
              <a:gd name="connsiteY8" fmla="*/ 930439 h 1116180"/>
              <a:gd name="connsiteX9" fmla="*/ 0 w 1114425"/>
              <a:gd name="connsiteY9" fmla="*/ 185741 h 1116180"/>
              <a:gd name="connsiteX10" fmla="*/ 185741 w 1114425"/>
              <a:gd name="connsiteY10" fmla="*/ 0 h 11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4425" h="1116180">
                <a:moveTo>
                  <a:pt x="185741" y="0"/>
                </a:moveTo>
                <a:lnTo>
                  <a:pt x="677824" y="0"/>
                </a:lnTo>
                <a:lnTo>
                  <a:pt x="671224" y="65469"/>
                </a:lnTo>
                <a:cubicBezTo>
                  <a:pt x="671224" y="295815"/>
                  <a:pt x="857956" y="482547"/>
                  <a:pt x="1088302" y="482547"/>
                </a:cubicBezTo>
                <a:lnTo>
                  <a:pt x="1114425" y="479914"/>
                </a:lnTo>
                <a:lnTo>
                  <a:pt x="1114425" y="930439"/>
                </a:lnTo>
                <a:cubicBezTo>
                  <a:pt x="1114425" y="1033021"/>
                  <a:pt x="1031266" y="1116180"/>
                  <a:pt x="928684" y="1116180"/>
                </a:cubicBezTo>
                <a:lnTo>
                  <a:pt x="185741" y="1116180"/>
                </a:lnTo>
                <a:cubicBezTo>
                  <a:pt x="83159" y="1116180"/>
                  <a:pt x="0" y="1033021"/>
                  <a:pt x="0" y="930439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100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07774BF-6794-4533-A5F7-101F8D1C5E15}"/>
              </a:ext>
            </a:extLst>
          </p:cNvPr>
          <p:cNvSpPr/>
          <p:nvPr/>
        </p:nvSpPr>
        <p:spPr>
          <a:xfrm>
            <a:off x="2209801" y="1175961"/>
            <a:ext cx="1587892" cy="1116180"/>
          </a:xfrm>
          <a:custGeom>
            <a:avLst/>
            <a:gdLst>
              <a:gd name="connsiteX0" fmla="*/ 185741 w 1114425"/>
              <a:gd name="connsiteY0" fmla="*/ 0 h 1116180"/>
              <a:gd name="connsiteX1" fmla="*/ 677824 w 1114425"/>
              <a:gd name="connsiteY1" fmla="*/ 0 h 1116180"/>
              <a:gd name="connsiteX2" fmla="*/ 671224 w 1114425"/>
              <a:gd name="connsiteY2" fmla="*/ 65469 h 1116180"/>
              <a:gd name="connsiteX3" fmla="*/ 1088302 w 1114425"/>
              <a:gd name="connsiteY3" fmla="*/ 482547 h 1116180"/>
              <a:gd name="connsiteX4" fmla="*/ 1114425 w 1114425"/>
              <a:gd name="connsiteY4" fmla="*/ 479914 h 1116180"/>
              <a:gd name="connsiteX5" fmla="*/ 1114425 w 1114425"/>
              <a:gd name="connsiteY5" fmla="*/ 930439 h 1116180"/>
              <a:gd name="connsiteX6" fmla="*/ 928684 w 1114425"/>
              <a:gd name="connsiteY6" fmla="*/ 1116180 h 1116180"/>
              <a:gd name="connsiteX7" fmla="*/ 185741 w 1114425"/>
              <a:gd name="connsiteY7" fmla="*/ 1116180 h 1116180"/>
              <a:gd name="connsiteX8" fmla="*/ 0 w 1114425"/>
              <a:gd name="connsiteY8" fmla="*/ 930439 h 1116180"/>
              <a:gd name="connsiteX9" fmla="*/ 0 w 1114425"/>
              <a:gd name="connsiteY9" fmla="*/ 185741 h 1116180"/>
              <a:gd name="connsiteX10" fmla="*/ 185741 w 1114425"/>
              <a:gd name="connsiteY10" fmla="*/ 0 h 1116180"/>
              <a:gd name="connsiteX0" fmla="*/ 671224 w 1114425"/>
              <a:gd name="connsiteY0" fmla="*/ 65469 h 1116180"/>
              <a:gd name="connsiteX1" fmla="*/ 1088302 w 1114425"/>
              <a:gd name="connsiteY1" fmla="*/ 482547 h 1116180"/>
              <a:gd name="connsiteX2" fmla="*/ 1114425 w 1114425"/>
              <a:gd name="connsiteY2" fmla="*/ 479914 h 1116180"/>
              <a:gd name="connsiteX3" fmla="*/ 1114425 w 1114425"/>
              <a:gd name="connsiteY3" fmla="*/ 930439 h 1116180"/>
              <a:gd name="connsiteX4" fmla="*/ 928684 w 1114425"/>
              <a:gd name="connsiteY4" fmla="*/ 1116180 h 1116180"/>
              <a:gd name="connsiteX5" fmla="*/ 185741 w 1114425"/>
              <a:gd name="connsiteY5" fmla="*/ 1116180 h 1116180"/>
              <a:gd name="connsiteX6" fmla="*/ 0 w 1114425"/>
              <a:gd name="connsiteY6" fmla="*/ 930439 h 1116180"/>
              <a:gd name="connsiteX7" fmla="*/ 0 w 1114425"/>
              <a:gd name="connsiteY7" fmla="*/ 185741 h 1116180"/>
              <a:gd name="connsiteX8" fmla="*/ 185741 w 1114425"/>
              <a:gd name="connsiteY8" fmla="*/ 0 h 1116180"/>
              <a:gd name="connsiteX9" fmla="*/ 677824 w 1114425"/>
              <a:gd name="connsiteY9" fmla="*/ 0 h 1116180"/>
              <a:gd name="connsiteX10" fmla="*/ 762664 w 1114425"/>
              <a:gd name="connsiteY10" fmla="*/ 156909 h 1116180"/>
              <a:gd name="connsiteX0" fmla="*/ 671224 w 1114425"/>
              <a:gd name="connsiteY0" fmla="*/ 65469 h 1116180"/>
              <a:gd name="connsiteX1" fmla="*/ 1088302 w 1114425"/>
              <a:gd name="connsiteY1" fmla="*/ 482547 h 1116180"/>
              <a:gd name="connsiteX2" fmla="*/ 1114425 w 1114425"/>
              <a:gd name="connsiteY2" fmla="*/ 479914 h 1116180"/>
              <a:gd name="connsiteX3" fmla="*/ 1114425 w 1114425"/>
              <a:gd name="connsiteY3" fmla="*/ 930439 h 1116180"/>
              <a:gd name="connsiteX4" fmla="*/ 928684 w 1114425"/>
              <a:gd name="connsiteY4" fmla="*/ 1116180 h 1116180"/>
              <a:gd name="connsiteX5" fmla="*/ 185741 w 1114425"/>
              <a:gd name="connsiteY5" fmla="*/ 1116180 h 1116180"/>
              <a:gd name="connsiteX6" fmla="*/ 0 w 1114425"/>
              <a:gd name="connsiteY6" fmla="*/ 930439 h 1116180"/>
              <a:gd name="connsiteX7" fmla="*/ 0 w 1114425"/>
              <a:gd name="connsiteY7" fmla="*/ 185741 h 1116180"/>
              <a:gd name="connsiteX8" fmla="*/ 185741 w 1114425"/>
              <a:gd name="connsiteY8" fmla="*/ 0 h 1116180"/>
              <a:gd name="connsiteX9" fmla="*/ 677824 w 1114425"/>
              <a:gd name="connsiteY9" fmla="*/ 0 h 1116180"/>
              <a:gd name="connsiteX0" fmla="*/ 1088302 w 1114425"/>
              <a:gd name="connsiteY0" fmla="*/ 482547 h 1116180"/>
              <a:gd name="connsiteX1" fmla="*/ 1114425 w 1114425"/>
              <a:gd name="connsiteY1" fmla="*/ 479914 h 1116180"/>
              <a:gd name="connsiteX2" fmla="*/ 1114425 w 1114425"/>
              <a:gd name="connsiteY2" fmla="*/ 930439 h 1116180"/>
              <a:gd name="connsiteX3" fmla="*/ 928684 w 1114425"/>
              <a:gd name="connsiteY3" fmla="*/ 1116180 h 1116180"/>
              <a:gd name="connsiteX4" fmla="*/ 185741 w 1114425"/>
              <a:gd name="connsiteY4" fmla="*/ 1116180 h 1116180"/>
              <a:gd name="connsiteX5" fmla="*/ 0 w 1114425"/>
              <a:gd name="connsiteY5" fmla="*/ 930439 h 1116180"/>
              <a:gd name="connsiteX6" fmla="*/ 0 w 1114425"/>
              <a:gd name="connsiteY6" fmla="*/ 185741 h 1116180"/>
              <a:gd name="connsiteX7" fmla="*/ 185741 w 1114425"/>
              <a:gd name="connsiteY7" fmla="*/ 0 h 1116180"/>
              <a:gd name="connsiteX8" fmla="*/ 677824 w 1114425"/>
              <a:gd name="connsiteY8" fmla="*/ 0 h 11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4425" h="1116180">
                <a:moveTo>
                  <a:pt x="1088302" y="482547"/>
                </a:moveTo>
                <a:lnTo>
                  <a:pt x="1114425" y="479914"/>
                </a:lnTo>
                <a:lnTo>
                  <a:pt x="1114425" y="930439"/>
                </a:lnTo>
                <a:cubicBezTo>
                  <a:pt x="1114425" y="1033021"/>
                  <a:pt x="1031266" y="1116180"/>
                  <a:pt x="928684" y="1116180"/>
                </a:cubicBezTo>
                <a:lnTo>
                  <a:pt x="185741" y="1116180"/>
                </a:lnTo>
                <a:cubicBezTo>
                  <a:pt x="83159" y="1116180"/>
                  <a:pt x="0" y="1033021"/>
                  <a:pt x="0" y="930439"/>
                </a:cubicBezTo>
                <a:lnTo>
                  <a:pt x="0" y="185741"/>
                </a:lnTo>
                <a:cubicBezTo>
                  <a:pt x="0" y="83159"/>
                  <a:pt x="83159" y="0"/>
                  <a:pt x="185741" y="0"/>
                </a:cubicBezTo>
                <a:lnTo>
                  <a:pt x="67782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137507-AF12-4D13-87C3-A19122AC8979}"/>
              </a:ext>
            </a:extLst>
          </p:cNvPr>
          <p:cNvSpPr txBox="1"/>
          <p:nvPr/>
        </p:nvSpPr>
        <p:spPr>
          <a:xfrm>
            <a:off x="3198042" y="729889"/>
            <a:ext cx="138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DB</a:t>
            </a:r>
            <a:endParaRPr lang="LID4096" sz="5400" dirty="0">
              <a:ln w="38100"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FC7130-C443-4944-BF14-49893195BB28}"/>
              </a:ext>
            </a:extLst>
          </p:cNvPr>
          <p:cNvSpPr txBox="1"/>
          <p:nvPr/>
        </p:nvSpPr>
        <p:spPr>
          <a:xfrm>
            <a:off x="2188391" y="1548854"/>
            <a:ext cx="201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381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Text</a:t>
            </a:r>
            <a:endParaRPr lang="LID4096" sz="4400" dirty="0">
              <a:ln w="38100">
                <a:solidFill>
                  <a:schemeClr val="tx1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5DBA50-AD5A-4A19-8825-8C7A522A30BE}"/>
              </a:ext>
            </a:extLst>
          </p:cNvPr>
          <p:cNvSpPr txBox="1"/>
          <p:nvPr/>
        </p:nvSpPr>
        <p:spPr>
          <a:xfrm>
            <a:off x="7032395" y="1072555"/>
            <a:ext cx="784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  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11305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pinhas</dc:creator>
  <cp:lastModifiedBy>yoav pinhas</cp:lastModifiedBy>
  <cp:revision>6</cp:revision>
  <dcterms:created xsi:type="dcterms:W3CDTF">2021-07-03T15:32:53Z</dcterms:created>
  <dcterms:modified xsi:type="dcterms:W3CDTF">2021-07-04T01:07:10Z</dcterms:modified>
</cp:coreProperties>
</file>