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29" r:id="rId3"/>
    <p:sldId id="348" r:id="rId4"/>
    <p:sldId id="355" r:id="rId5"/>
    <p:sldId id="356" r:id="rId6"/>
    <p:sldId id="332" r:id="rId7"/>
    <p:sldId id="349" r:id="rId8"/>
    <p:sldId id="354" r:id="rId9"/>
    <p:sldId id="350" r:id="rId10"/>
    <p:sldId id="351" r:id="rId11"/>
    <p:sldId id="352" r:id="rId12"/>
    <p:sldId id="353" r:id="rId13"/>
    <p:sldId id="357" r:id="rId14"/>
    <p:sldId id="358" r:id="rId15"/>
    <p:sldId id="359" r:id="rId16"/>
    <p:sldId id="360" r:id="rId17"/>
    <p:sldId id="361" r:id="rId18"/>
    <p:sldId id="297" r:id="rId19"/>
    <p:sldId id="33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3F971-1188-4ACE-BD0C-6612443CA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CB5805E-421D-4784-B417-18AB3B0F8696}">
      <dgm:prSet/>
      <dgm:spPr/>
      <dgm:t>
        <a:bodyPr/>
        <a:lstStyle/>
        <a:p>
          <a:pPr algn="just"/>
          <a:r>
            <a:rPr lang="en-US" dirty="0"/>
            <a:t>Double-talk scenarios </a:t>
          </a:r>
        </a:p>
        <a:p>
          <a:pPr algn="just"/>
          <a:r>
            <a:rPr lang="en-US" dirty="0"/>
            <a:t>(full-duplex)</a:t>
          </a:r>
        </a:p>
      </dgm:t>
    </dgm:pt>
    <dgm:pt modelId="{358FD856-0EDB-4F70-97CB-69610FE0752E}" type="parTrans" cxnId="{EEEBF576-3E72-40DC-9C61-8F483DF49115}">
      <dgm:prSet/>
      <dgm:spPr/>
      <dgm:t>
        <a:bodyPr/>
        <a:lstStyle/>
        <a:p>
          <a:endParaRPr lang="en-US"/>
        </a:p>
      </dgm:t>
    </dgm:pt>
    <dgm:pt modelId="{2357E667-B40D-4463-8009-D391F9EDFE9A}" type="sibTrans" cxnId="{EEEBF576-3E72-40DC-9C61-8F483DF49115}">
      <dgm:prSet/>
      <dgm:spPr/>
      <dgm:t>
        <a:bodyPr/>
        <a:lstStyle/>
        <a:p>
          <a:endParaRPr lang="en-US"/>
        </a:p>
      </dgm:t>
    </dgm:pt>
    <dgm:pt modelId="{26F1F39E-A753-482E-826C-CC6A6F155596}">
      <dgm:prSet/>
      <dgm:spPr/>
      <dgm:t>
        <a:bodyPr/>
        <a:lstStyle/>
        <a:p>
          <a:pPr algn="just"/>
          <a:r>
            <a:rPr lang="en-US" dirty="0"/>
            <a:t>Acoustic echo cancellers (AECs) only reduce linear echo</a:t>
          </a:r>
        </a:p>
      </dgm:t>
    </dgm:pt>
    <dgm:pt modelId="{4BBA16AE-7CA5-49F8-B2CA-4021B8AD0CD9}" type="parTrans" cxnId="{B953BE43-4E6B-4618-B694-BEF6A220D483}">
      <dgm:prSet/>
      <dgm:spPr/>
      <dgm:t>
        <a:bodyPr/>
        <a:lstStyle/>
        <a:p>
          <a:endParaRPr lang="en-US"/>
        </a:p>
      </dgm:t>
    </dgm:pt>
    <dgm:pt modelId="{650F1DDD-3BBA-416E-BC77-553558CEDBD1}" type="sibTrans" cxnId="{B953BE43-4E6B-4618-B694-BEF6A220D483}">
      <dgm:prSet/>
      <dgm:spPr/>
      <dgm:t>
        <a:bodyPr/>
        <a:lstStyle/>
        <a:p>
          <a:endParaRPr lang="en-US"/>
        </a:p>
      </dgm:t>
    </dgm:pt>
    <dgm:pt modelId="{CB14D512-03CE-496C-A9D7-31325F69220C}">
      <dgm:prSet/>
      <dgm:spPr/>
      <dgm:t>
        <a:bodyPr/>
        <a:lstStyle/>
        <a:p>
          <a:pPr algn="just"/>
          <a:r>
            <a:rPr lang="en-US" dirty="0"/>
            <a:t>Residual echo suppression (RES) systems are not real-time</a:t>
          </a:r>
        </a:p>
      </dgm:t>
    </dgm:pt>
    <dgm:pt modelId="{35365222-73D7-4252-9F30-BE73F6FB1132}" type="parTrans" cxnId="{F7AA415F-C40F-4927-BDC7-E98A2414559A}">
      <dgm:prSet/>
      <dgm:spPr/>
      <dgm:t>
        <a:bodyPr/>
        <a:lstStyle/>
        <a:p>
          <a:endParaRPr lang="en-US"/>
        </a:p>
      </dgm:t>
    </dgm:pt>
    <dgm:pt modelId="{27A98B16-A3A4-49DA-9537-EABB65B7F48B}" type="sibTrans" cxnId="{F7AA415F-C40F-4927-BDC7-E98A2414559A}">
      <dgm:prSet/>
      <dgm:spPr/>
      <dgm:t>
        <a:bodyPr/>
        <a:lstStyle/>
        <a:p>
          <a:endParaRPr lang="en-US"/>
        </a:p>
      </dgm:t>
    </dgm:pt>
    <dgm:pt modelId="{2BB20980-9B48-4542-958A-AE60B06A2437}" type="pres">
      <dgm:prSet presAssocID="{E5B3F971-1188-4ACE-BD0C-6612443CAF1C}" presName="root" presStyleCnt="0">
        <dgm:presLayoutVars>
          <dgm:dir/>
          <dgm:resizeHandles val="exact"/>
        </dgm:presLayoutVars>
      </dgm:prSet>
      <dgm:spPr/>
    </dgm:pt>
    <dgm:pt modelId="{1698B1C7-2881-42EF-96A1-BBFAE3B8AAD3}" type="pres">
      <dgm:prSet presAssocID="{1CB5805E-421D-4784-B417-18AB3B0F8696}" presName="compNode" presStyleCnt="0"/>
      <dgm:spPr/>
    </dgm:pt>
    <dgm:pt modelId="{98263A53-2726-48F6-8EC2-FE396A2E8297}" type="pres">
      <dgm:prSet presAssocID="{1CB5805E-421D-4784-B417-18AB3B0F8696}" presName="bgRect" presStyleLbl="bgShp" presStyleIdx="0" presStyleCnt="3"/>
      <dgm:spPr/>
    </dgm:pt>
    <dgm:pt modelId="{8985320D-3A5C-4144-AF02-FB03CFBC1D67}" type="pres">
      <dgm:prSet presAssocID="{1CB5805E-421D-4784-B417-18AB3B0F8696}" presName="iconRect" presStyleLbl="node1" presStyleIdx="0" presStyleCnt="3" custLinFactNeighborX="-48638" custLinFactNeighborY="-94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09E8F31-0C1B-4DAA-BEFC-AD3096D56C48}" type="pres">
      <dgm:prSet presAssocID="{1CB5805E-421D-4784-B417-18AB3B0F8696}" presName="spaceRect" presStyleCnt="0"/>
      <dgm:spPr/>
    </dgm:pt>
    <dgm:pt modelId="{14008B89-742C-47C2-A34E-3A3DD6A3C285}" type="pres">
      <dgm:prSet presAssocID="{1CB5805E-421D-4784-B417-18AB3B0F8696}" presName="parTx" presStyleLbl="revTx" presStyleIdx="0" presStyleCnt="3">
        <dgm:presLayoutVars>
          <dgm:chMax val="0"/>
          <dgm:chPref val="0"/>
        </dgm:presLayoutVars>
      </dgm:prSet>
      <dgm:spPr/>
    </dgm:pt>
    <dgm:pt modelId="{6040A7EA-3B7A-4276-9BEB-A131A4365989}" type="pres">
      <dgm:prSet presAssocID="{2357E667-B40D-4463-8009-D391F9EDFE9A}" presName="sibTrans" presStyleCnt="0"/>
      <dgm:spPr/>
    </dgm:pt>
    <dgm:pt modelId="{2AADDBF9-7270-4676-A65C-37FFE425F885}" type="pres">
      <dgm:prSet presAssocID="{26F1F39E-A753-482E-826C-CC6A6F155596}" presName="compNode" presStyleCnt="0"/>
      <dgm:spPr/>
    </dgm:pt>
    <dgm:pt modelId="{1AF22B23-8001-4F58-9C73-93C07C05C0A6}" type="pres">
      <dgm:prSet presAssocID="{26F1F39E-A753-482E-826C-CC6A6F155596}" presName="bgRect" presStyleLbl="bgShp" presStyleIdx="1" presStyleCnt="3"/>
      <dgm:spPr/>
    </dgm:pt>
    <dgm:pt modelId="{7F232931-E270-4035-8007-D3239E0F7BF2}" type="pres">
      <dgm:prSet presAssocID="{26F1F39E-A753-482E-826C-CC6A6F1555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734D63B9-DC23-47BA-B7FF-ADE7EB1241A3}" type="pres">
      <dgm:prSet presAssocID="{26F1F39E-A753-482E-826C-CC6A6F155596}" presName="spaceRect" presStyleCnt="0"/>
      <dgm:spPr/>
    </dgm:pt>
    <dgm:pt modelId="{5B562A7E-27C6-4776-B0A5-92CF1679F115}" type="pres">
      <dgm:prSet presAssocID="{26F1F39E-A753-482E-826C-CC6A6F155596}" presName="parTx" presStyleLbl="revTx" presStyleIdx="1" presStyleCnt="3">
        <dgm:presLayoutVars>
          <dgm:chMax val="0"/>
          <dgm:chPref val="0"/>
        </dgm:presLayoutVars>
      </dgm:prSet>
      <dgm:spPr/>
    </dgm:pt>
    <dgm:pt modelId="{7EE2868D-1411-4D7D-B5EF-08F2FB4FE7B5}" type="pres">
      <dgm:prSet presAssocID="{650F1DDD-3BBA-416E-BC77-553558CEDBD1}" presName="sibTrans" presStyleCnt="0"/>
      <dgm:spPr/>
    </dgm:pt>
    <dgm:pt modelId="{D1C4C1B4-0AE3-4210-A4FC-D4F1B4AE594D}" type="pres">
      <dgm:prSet presAssocID="{CB14D512-03CE-496C-A9D7-31325F69220C}" presName="compNode" presStyleCnt="0"/>
      <dgm:spPr/>
    </dgm:pt>
    <dgm:pt modelId="{00E7D40A-F44C-4F31-9C5E-D6DA61BB2B9D}" type="pres">
      <dgm:prSet presAssocID="{CB14D512-03CE-496C-A9D7-31325F69220C}" presName="bgRect" presStyleLbl="bgShp" presStyleIdx="2" presStyleCnt="3"/>
      <dgm:spPr>
        <a:solidFill>
          <a:schemeClr val="accent1"/>
        </a:solidFill>
      </dgm:spPr>
    </dgm:pt>
    <dgm:pt modelId="{F1E88243-E0B0-432D-AAD6-BE7922625657}" type="pres">
      <dgm:prSet presAssocID="{CB14D512-03CE-496C-A9D7-31325F6922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FC5C8CB7-CDEB-4867-BE9E-90E91339F622}" type="pres">
      <dgm:prSet presAssocID="{CB14D512-03CE-496C-A9D7-31325F69220C}" presName="spaceRect" presStyleCnt="0"/>
      <dgm:spPr/>
    </dgm:pt>
    <dgm:pt modelId="{B11B65CC-A6D3-4EB8-AF5A-FBB925B1ECDE}" type="pres">
      <dgm:prSet presAssocID="{CB14D512-03CE-496C-A9D7-31325F6922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742223-3CBB-44F8-9154-D4E47972C423}" type="presOf" srcId="{1CB5805E-421D-4784-B417-18AB3B0F8696}" destId="{14008B89-742C-47C2-A34E-3A3DD6A3C285}" srcOrd="0" destOrd="0" presId="urn:microsoft.com/office/officeart/2018/2/layout/IconVerticalSolidList"/>
    <dgm:cxn modelId="{20738A2E-1304-42E3-A985-B2EE374ACDFD}" type="presOf" srcId="{26F1F39E-A753-482E-826C-CC6A6F155596}" destId="{5B562A7E-27C6-4776-B0A5-92CF1679F115}" srcOrd="0" destOrd="0" presId="urn:microsoft.com/office/officeart/2018/2/layout/IconVerticalSolidList"/>
    <dgm:cxn modelId="{F7AA415F-C40F-4927-BDC7-E98A2414559A}" srcId="{E5B3F971-1188-4ACE-BD0C-6612443CAF1C}" destId="{CB14D512-03CE-496C-A9D7-31325F69220C}" srcOrd="2" destOrd="0" parTransId="{35365222-73D7-4252-9F30-BE73F6FB1132}" sibTransId="{27A98B16-A3A4-49DA-9537-EABB65B7F48B}"/>
    <dgm:cxn modelId="{B953BE43-4E6B-4618-B694-BEF6A220D483}" srcId="{E5B3F971-1188-4ACE-BD0C-6612443CAF1C}" destId="{26F1F39E-A753-482E-826C-CC6A6F155596}" srcOrd="1" destOrd="0" parTransId="{4BBA16AE-7CA5-49F8-B2CA-4021B8AD0CD9}" sibTransId="{650F1DDD-3BBA-416E-BC77-553558CEDBD1}"/>
    <dgm:cxn modelId="{79141B6E-89C3-46B1-835F-D1FAA9983F04}" type="presOf" srcId="{E5B3F971-1188-4ACE-BD0C-6612443CAF1C}" destId="{2BB20980-9B48-4542-958A-AE60B06A2437}" srcOrd="0" destOrd="0" presId="urn:microsoft.com/office/officeart/2018/2/layout/IconVerticalSolidList"/>
    <dgm:cxn modelId="{EEEBF576-3E72-40DC-9C61-8F483DF49115}" srcId="{E5B3F971-1188-4ACE-BD0C-6612443CAF1C}" destId="{1CB5805E-421D-4784-B417-18AB3B0F8696}" srcOrd="0" destOrd="0" parTransId="{358FD856-0EDB-4F70-97CB-69610FE0752E}" sibTransId="{2357E667-B40D-4463-8009-D391F9EDFE9A}"/>
    <dgm:cxn modelId="{090A66A5-DE95-407E-931D-71DDFAB722C9}" type="presOf" srcId="{CB14D512-03CE-496C-A9D7-31325F69220C}" destId="{B11B65CC-A6D3-4EB8-AF5A-FBB925B1ECDE}" srcOrd="0" destOrd="0" presId="urn:microsoft.com/office/officeart/2018/2/layout/IconVerticalSolidList"/>
    <dgm:cxn modelId="{FCC68AFE-372D-4F0D-87BB-38A67875F37A}" type="presParOf" srcId="{2BB20980-9B48-4542-958A-AE60B06A2437}" destId="{1698B1C7-2881-42EF-96A1-BBFAE3B8AAD3}" srcOrd="0" destOrd="0" presId="urn:microsoft.com/office/officeart/2018/2/layout/IconVerticalSolidList"/>
    <dgm:cxn modelId="{CFC845C7-3C1E-49EC-866C-997644D5BB0A}" type="presParOf" srcId="{1698B1C7-2881-42EF-96A1-BBFAE3B8AAD3}" destId="{98263A53-2726-48F6-8EC2-FE396A2E8297}" srcOrd="0" destOrd="0" presId="urn:microsoft.com/office/officeart/2018/2/layout/IconVerticalSolidList"/>
    <dgm:cxn modelId="{75BC2F37-7AF2-42B3-AC4E-3F21553E07EE}" type="presParOf" srcId="{1698B1C7-2881-42EF-96A1-BBFAE3B8AAD3}" destId="{8985320D-3A5C-4144-AF02-FB03CFBC1D67}" srcOrd="1" destOrd="0" presId="urn:microsoft.com/office/officeart/2018/2/layout/IconVerticalSolidList"/>
    <dgm:cxn modelId="{7F5720D0-E459-404C-A3BA-9F328A234344}" type="presParOf" srcId="{1698B1C7-2881-42EF-96A1-BBFAE3B8AAD3}" destId="{009E8F31-0C1B-4DAA-BEFC-AD3096D56C48}" srcOrd="2" destOrd="0" presId="urn:microsoft.com/office/officeart/2018/2/layout/IconVerticalSolidList"/>
    <dgm:cxn modelId="{B1B2E03B-EEF8-47F6-9FD5-6F30F6F5A4C7}" type="presParOf" srcId="{1698B1C7-2881-42EF-96A1-BBFAE3B8AAD3}" destId="{14008B89-742C-47C2-A34E-3A3DD6A3C285}" srcOrd="3" destOrd="0" presId="urn:microsoft.com/office/officeart/2018/2/layout/IconVerticalSolidList"/>
    <dgm:cxn modelId="{AD1EFB87-1088-4B0A-A458-AF8813187C7A}" type="presParOf" srcId="{2BB20980-9B48-4542-958A-AE60B06A2437}" destId="{6040A7EA-3B7A-4276-9BEB-A131A4365989}" srcOrd="1" destOrd="0" presId="urn:microsoft.com/office/officeart/2018/2/layout/IconVerticalSolidList"/>
    <dgm:cxn modelId="{8F77BD92-8117-4236-AEF4-2AA199C9B5AB}" type="presParOf" srcId="{2BB20980-9B48-4542-958A-AE60B06A2437}" destId="{2AADDBF9-7270-4676-A65C-37FFE425F885}" srcOrd="2" destOrd="0" presId="urn:microsoft.com/office/officeart/2018/2/layout/IconVerticalSolidList"/>
    <dgm:cxn modelId="{660BEEA7-C262-4E37-B727-C81CB1975791}" type="presParOf" srcId="{2AADDBF9-7270-4676-A65C-37FFE425F885}" destId="{1AF22B23-8001-4F58-9C73-93C07C05C0A6}" srcOrd="0" destOrd="0" presId="urn:microsoft.com/office/officeart/2018/2/layout/IconVerticalSolidList"/>
    <dgm:cxn modelId="{E9B40EB7-AD56-4E22-8E29-B24AC62E9891}" type="presParOf" srcId="{2AADDBF9-7270-4676-A65C-37FFE425F885}" destId="{7F232931-E270-4035-8007-D3239E0F7BF2}" srcOrd="1" destOrd="0" presId="urn:microsoft.com/office/officeart/2018/2/layout/IconVerticalSolidList"/>
    <dgm:cxn modelId="{578284AB-64C5-44DA-BF23-89DB098BCB82}" type="presParOf" srcId="{2AADDBF9-7270-4676-A65C-37FFE425F885}" destId="{734D63B9-DC23-47BA-B7FF-ADE7EB1241A3}" srcOrd="2" destOrd="0" presId="urn:microsoft.com/office/officeart/2018/2/layout/IconVerticalSolidList"/>
    <dgm:cxn modelId="{5CB913F0-72E5-4099-B576-64C6AFA817E7}" type="presParOf" srcId="{2AADDBF9-7270-4676-A65C-37FFE425F885}" destId="{5B562A7E-27C6-4776-B0A5-92CF1679F115}" srcOrd="3" destOrd="0" presId="urn:microsoft.com/office/officeart/2018/2/layout/IconVerticalSolidList"/>
    <dgm:cxn modelId="{52441917-646C-4851-A4D3-E031FF7BAD55}" type="presParOf" srcId="{2BB20980-9B48-4542-958A-AE60B06A2437}" destId="{7EE2868D-1411-4D7D-B5EF-08F2FB4FE7B5}" srcOrd="3" destOrd="0" presId="urn:microsoft.com/office/officeart/2018/2/layout/IconVerticalSolidList"/>
    <dgm:cxn modelId="{F72E4123-F4C2-4EB3-8098-12684427ED7F}" type="presParOf" srcId="{2BB20980-9B48-4542-958A-AE60B06A2437}" destId="{D1C4C1B4-0AE3-4210-A4FC-D4F1B4AE594D}" srcOrd="4" destOrd="0" presId="urn:microsoft.com/office/officeart/2018/2/layout/IconVerticalSolidList"/>
    <dgm:cxn modelId="{2C16D22E-4E10-49F9-8E5F-D971AE9D74A8}" type="presParOf" srcId="{D1C4C1B4-0AE3-4210-A4FC-D4F1B4AE594D}" destId="{00E7D40A-F44C-4F31-9C5E-D6DA61BB2B9D}" srcOrd="0" destOrd="0" presId="urn:microsoft.com/office/officeart/2018/2/layout/IconVerticalSolidList"/>
    <dgm:cxn modelId="{3177A334-8114-457B-957A-0897095290D4}" type="presParOf" srcId="{D1C4C1B4-0AE3-4210-A4FC-D4F1B4AE594D}" destId="{F1E88243-E0B0-432D-AAD6-BE7922625657}" srcOrd="1" destOrd="0" presId="urn:microsoft.com/office/officeart/2018/2/layout/IconVerticalSolidList"/>
    <dgm:cxn modelId="{B5D8812E-DE07-4F03-93A4-2BA227B83F15}" type="presParOf" srcId="{D1C4C1B4-0AE3-4210-A4FC-D4F1B4AE594D}" destId="{FC5C8CB7-CDEB-4867-BE9E-90E91339F622}" srcOrd="2" destOrd="0" presId="urn:microsoft.com/office/officeart/2018/2/layout/IconVerticalSolidList"/>
    <dgm:cxn modelId="{113BB4B6-E84E-42E8-8B62-FFF6CF737780}" type="presParOf" srcId="{D1C4C1B4-0AE3-4210-A4FC-D4F1B4AE594D}" destId="{B11B65CC-A6D3-4EB8-AF5A-FBB925B1EC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4F6A0C-EAF4-4DED-B973-8205C7C1079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9C37D88-1542-4532-B200-8CBC789AE5F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400" dirty="0"/>
            <a:t>FC DNN for error-to-target mapping</a:t>
          </a:r>
        </a:p>
      </dgm:t>
    </dgm:pt>
    <dgm:pt modelId="{700446F1-C38B-429E-8D41-19AE2D60CD71}" type="parTrans" cxnId="{9DA6E2C6-744C-4117-8C4E-55FEC80326FF}">
      <dgm:prSet/>
      <dgm:spPr/>
      <dgm:t>
        <a:bodyPr/>
        <a:lstStyle/>
        <a:p>
          <a:endParaRPr lang="en-US"/>
        </a:p>
      </dgm:t>
    </dgm:pt>
    <dgm:pt modelId="{69155024-F460-4E54-8484-035E71220CD3}" type="sibTrans" cxnId="{9DA6E2C6-744C-4117-8C4E-55FEC80326FF}">
      <dgm:prSet phldrT="0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38CCE7-169F-42C9-8359-4F7DB77BE3D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400" dirty="0"/>
            <a:t>Efficient resources of latency &amp; volume</a:t>
          </a:r>
        </a:p>
      </dgm:t>
    </dgm:pt>
    <dgm:pt modelId="{8365E888-B33A-45B0-86A1-BD9F3F4AD2D6}" type="parTrans" cxnId="{E7B36107-20DF-4E47-B029-8563C9B0F3FA}">
      <dgm:prSet/>
      <dgm:spPr/>
      <dgm:t>
        <a:bodyPr/>
        <a:lstStyle/>
        <a:p>
          <a:endParaRPr lang="en-US"/>
        </a:p>
      </dgm:t>
    </dgm:pt>
    <dgm:pt modelId="{5078775E-8D58-4805-9165-F5D8EE0D4FE6}" type="sibTrans" cxnId="{E7B36107-20DF-4E47-B029-8563C9B0F3FA}">
      <dgm:prSet phldrT="0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1D76C6-0561-462B-AE19-D2572013BC2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400" dirty="0"/>
            <a:t>Transfer learning and design parameter</a:t>
          </a:r>
        </a:p>
      </dgm:t>
    </dgm:pt>
    <dgm:pt modelId="{15AF94DF-4A2E-4022-BB45-FCF8861C573E}" type="parTrans" cxnId="{1310FCAB-3EFE-4CE6-A696-796A1A285AD4}">
      <dgm:prSet/>
      <dgm:spPr/>
      <dgm:t>
        <a:bodyPr/>
        <a:lstStyle/>
        <a:p>
          <a:endParaRPr lang="en-US"/>
        </a:p>
      </dgm:t>
    </dgm:pt>
    <dgm:pt modelId="{DF7F1912-DFA2-454D-9872-0BA9ECF08355}" type="sibTrans" cxnId="{1310FCAB-3EFE-4CE6-A696-796A1A285AD4}">
      <dgm:prSet phldrT="03"/>
      <dgm:spPr/>
      <dgm:t>
        <a:bodyPr/>
        <a:lstStyle/>
        <a:p>
          <a:endParaRPr lang="en-US"/>
        </a:p>
      </dgm:t>
    </dgm:pt>
    <dgm:pt modelId="{7935152B-7AF8-4DEF-92FB-84AC33F10465}" type="pres">
      <dgm:prSet presAssocID="{6A4F6A0C-EAF4-4DED-B973-8205C7C10792}" presName="root" presStyleCnt="0">
        <dgm:presLayoutVars>
          <dgm:dir/>
          <dgm:resizeHandles val="exact"/>
        </dgm:presLayoutVars>
      </dgm:prSet>
      <dgm:spPr/>
    </dgm:pt>
    <dgm:pt modelId="{F69072B2-9355-44C5-838A-C97E0E1D8403}" type="pres">
      <dgm:prSet presAssocID="{6A4F6A0C-EAF4-4DED-B973-8205C7C10792}" presName="container" presStyleCnt="0">
        <dgm:presLayoutVars>
          <dgm:dir/>
          <dgm:resizeHandles val="exact"/>
        </dgm:presLayoutVars>
      </dgm:prSet>
      <dgm:spPr/>
    </dgm:pt>
    <dgm:pt modelId="{6A7C3D50-0BF1-4181-94D5-61D0008593F6}" type="pres">
      <dgm:prSet presAssocID="{C9C37D88-1542-4532-B200-8CBC789AE5F3}" presName="compNode" presStyleCnt="0"/>
      <dgm:spPr/>
    </dgm:pt>
    <dgm:pt modelId="{A9A80216-E6CC-44CA-A33B-68A4B3DF4360}" type="pres">
      <dgm:prSet presAssocID="{C9C37D88-1542-4532-B200-8CBC789AE5F3}" presName="iconBgRect" presStyleLbl="bgShp" presStyleIdx="0" presStyleCnt="3"/>
      <dgm:spPr/>
    </dgm:pt>
    <dgm:pt modelId="{136F0650-C6AD-45D3-9F5A-36E0B6BEAA68}" type="pres">
      <dgm:prSet presAssocID="{C9C37D88-1542-4532-B200-8CBC789AE5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A645CF6-A390-4BC3-9D95-C1A487E49801}" type="pres">
      <dgm:prSet presAssocID="{C9C37D88-1542-4532-B200-8CBC789AE5F3}" presName="spaceRect" presStyleCnt="0"/>
      <dgm:spPr/>
    </dgm:pt>
    <dgm:pt modelId="{1A38337D-7C6A-486B-8C89-D0F0D6EB8198}" type="pres">
      <dgm:prSet presAssocID="{C9C37D88-1542-4532-B200-8CBC789AE5F3}" presName="textRect" presStyleLbl="revTx" presStyleIdx="0" presStyleCnt="3" custScaleX="107679">
        <dgm:presLayoutVars>
          <dgm:chMax val="1"/>
          <dgm:chPref val="1"/>
        </dgm:presLayoutVars>
      </dgm:prSet>
      <dgm:spPr/>
    </dgm:pt>
    <dgm:pt modelId="{FA8A4EE3-5F57-4BDB-A399-9E2D1AB0D8FD}" type="pres">
      <dgm:prSet presAssocID="{69155024-F460-4E54-8484-035E71220CD3}" presName="sibTrans" presStyleLbl="sibTrans2D1" presStyleIdx="0" presStyleCnt="0"/>
      <dgm:spPr/>
    </dgm:pt>
    <dgm:pt modelId="{37BE9E4C-C29F-41FF-A973-D77025C3A4BD}" type="pres">
      <dgm:prSet presAssocID="{BC38CCE7-169F-42C9-8359-4F7DB77BE3DC}" presName="compNode" presStyleCnt="0"/>
      <dgm:spPr/>
    </dgm:pt>
    <dgm:pt modelId="{081048F6-AA32-4810-93F6-F9F015CDAE43}" type="pres">
      <dgm:prSet presAssocID="{BC38CCE7-169F-42C9-8359-4F7DB77BE3DC}" presName="iconBgRect" presStyleLbl="bgShp" presStyleIdx="1" presStyleCnt="3"/>
      <dgm:spPr/>
    </dgm:pt>
    <dgm:pt modelId="{B5250606-2EA6-4DD5-A1A2-1BD257811F0C}" type="pres">
      <dgm:prSet presAssocID="{BC38CCE7-169F-42C9-8359-4F7DB77BE3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5272FF-785A-4116-B44A-1FE5E67E2E11}" type="pres">
      <dgm:prSet presAssocID="{BC38CCE7-169F-42C9-8359-4F7DB77BE3DC}" presName="spaceRect" presStyleCnt="0"/>
      <dgm:spPr/>
    </dgm:pt>
    <dgm:pt modelId="{6AE1B56F-D8E0-460E-A155-A5D2E0DD05E9}" type="pres">
      <dgm:prSet presAssocID="{BC38CCE7-169F-42C9-8359-4F7DB77BE3DC}" presName="textRect" presStyleLbl="revTx" presStyleIdx="1" presStyleCnt="3" custScaleX="112772">
        <dgm:presLayoutVars>
          <dgm:chMax val="1"/>
          <dgm:chPref val="1"/>
        </dgm:presLayoutVars>
      </dgm:prSet>
      <dgm:spPr/>
    </dgm:pt>
    <dgm:pt modelId="{835044FF-11A5-4E28-A302-28BC2F8284D9}" type="pres">
      <dgm:prSet presAssocID="{5078775E-8D58-4805-9165-F5D8EE0D4FE6}" presName="sibTrans" presStyleLbl="sibTrans2D1" presStyleIdx="0" presStyleCnt="0"/>
      <dgm:spPr/>
    </dgm:pt>
    <dgm:pt modelId="{5D78C572-14C7-4D0A-AF54-D6FA4DBC6174}" type="pres">
      <dgm:prSet presAssocID="{FB1D76C6-0561-462B-AE19-D2572013BC24}" presName="compNode" presStyleCnt="0"/>
      <dgm:spPr/>
    </dgm:pt>
    <dgm:pt modelId="{159B347D-31C7-4A61-8938-226E106A0B36}" type="pres">
      <dgm:prSet presAssocID="{FB1D76C6-0561-462B-AE19-D2572013BC24}" presName="iconBgRect" presStyleLbl="bgShp" presStyleIdx="2" presStyleCnt="3"/>
      <dgm:spPr/>
    </dgm:pt>
    <dgm:pt modelId="{D601186A-7264-48BD-8426-7D909C059A84}" type="pres">
      <dgm:prSet presAssocID="{FB1D76C6-0561-462B-AE19-D2572013BC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78E5EFB-6223-44F5-BBA0-46B62EC6BA97}" type="pres">
      <dgm:prSet presAssocID="{FB1D76C6-0561-462B-AE19-D2572013BC24}" presName="spaceRect" presStyleCnt="0"/>
      <dgm:spPr/>
    </dgm:pt>
    <dgm:pt modelId="{71BB98BE-55A1-4A84-B32E-E7DED92B91CA}" type="pres">
      <dgm:prSet presAssocID="{FB1D76C6-0561-462B-AE19-D2572013BC24}" presName="textRect" presStyleLbl="revTx" presStyleIdx="2" presStyleCnt="3" custScaleX="118282">
        <dgm:presLayoutVars>
          <dgm:chMax val="1"/>
          <dgm:chPref val="1"/>
        </dgm:presLayoutVars>
      </dgm:prSet>
      <dgm:spPr/>
    </dgm:pt>
  </dgm:ptLst>
  <dgm:cxnLst>
    <dgm:cxn modelId="{E7B36107-20DF-4E47-B029-8563C9B0F3FA}" srcId="{6A4F6A0C-EAF4-4DED-B973-8205C7C10792}" destId="{BC38CCE7-169F-42C9-8359-4F7DB77BE3DC}" srcOrd="1" destOrd="0" parTransId="{8365E888-B33A-45B0-86A1-BD9F3F4AD2D6}" sibTransId="{5078775E-8D58-4805-9165-F5D8EE0D4FE6}"/>
    <dgm:cxn modelId="{E0AA2C21-0485-46FE-84FD-8E68F51594B3}" type="presOf" srcId="{6A4F6A0C-EAF4-4DED-B973-8205C7C10792}" destId="{7935152B-7AF8-4DEF-92FB-84AC33F10465}" srcOrd="0" destOrd="0" presId="urn:microsoft.com/office/officeart/2018/2/layout/IconCircleList"/>
    <dgm:cxn modelId="{F848D82D-3F58-490B-8E4D-660244AD9880}" type="presOf" srcId="{FB1D76C6-0561-462B-AE19-D2572013BC24}" destId="{71BB98BE-55A1-4A84-B32E-E7DED92B91CA}" srcOrd="0" destOrd="0" presId="urn:microsoft.com/office/officeart/2018/2/layout/IconCircleList"/>
    <dgm:cxn modelId="{32C2F931-3BD3-4B3E-A397-C1B1259DDFBA}" type="presOf" srcId="{69155024-F460-4E54-8484-035E71220CD3}" destId="{FA8A4EE3-5F57-4BDB-A399-9E2D1AB0D8FD}" srcOrd="0" destOrd="0" presId="urn:microsoft.com/office/officeart/2018/2/layout/IconCircleList"/>
    <dgm:cxn modelId="{92CD365A-1AF5-4E6D-AB99-921BB4FFFEEB}" type="presOf" srcId="{C9C37D88-1542-4532-B200-8CBC789AE5F3}" destId="{1A38337D-7C6A-486B-8C89-D0F0D6EB8198}" srcOrd="0" destOrd="0" presId="urn:microsoft.com/office/officeart/2018/2/layout/IconCircleList"/>
    <dgm:cxn modelId="{B14969A3-D0FD-4830-9B16-C703D30A1FFF}" type="presOf" srcId="{BC38CCE7-169F-42C9-8359-4F7DB77BE3DC}" destId="{6AE1B56F-D8E0-460E-A155-A5D2E0DD05E9}" srcOrd="0" destOrd="0" presId="urn:microsoft.com/office/officeart/2018/2/layout/IconCircleList"/>
    <dgm:cxn modelId="{1310FCAB-3EFE-4CE6-A696-796A1A285AD4}" srcId="{6A4F6A0C-EAF4-4DED-B973-8205C7C10792}" destId="{FB1D76C6-0561-462B-AE19-D2572013BC24}" srcOrd="2" destOrd="0" parTransId="{15AF94DF-4A2E-4022-BB45-FCF8861C573E}" sibTransId="{DF7F1912-DFA2-454D-9872-0BA9ECF08355}"/>
    <dgm:cxn modelId="{9DA6E2C6-744C-4117-8C4E-55FEC80326FF}" srcId="{6A4F6A0C-EAF4-4DED-B973-8205C7C10792}" destId="{C9C37D88-1542-4532-B200-8CBC789AE5F3}" srcOrd="0" destOrd="0" parTransId="{700446F1-C38B-429E-8D41-19AE2D60CD71}" sibTransId="{69155024-F460-4E54-8484-035E71220CD3}"/>
    <dgm:cxn modelId="{A9925FF5-CEBC-4ABD-A97D-872B9B995506}" type="presOf" srcId="{5078775E-8D58-4805-9165-F5D8EE0D4FE6}" destId="{835044FF-11A5-4E28-A302-28BC2F8284D9}" srcOrd="0" destOrd="0" presId="urn:microsoft.com/office/officeart/2018/2/layout/IconCircleList"/>
    <dgm:cxn modelId="{50BAB194-7805-4559-A62D-86A146ECD300}" type="presParOf" srcId="{7935152B-7AF8-4DEF-92FB-84AC33F10465}" destId="{F69072B2-9355-44C5-838A-C97E0E1D8403}" srcOrd="0" destOrd="0" presId="urn:microsoft.com/office/officeart/2018/2/layout/IconCircleList"/>
    <dgm:cxn modelId="{739F75B9-0BD1-4425-B7C5-389DCBC27EE1}" type="presParOf" srcId="{F69072B2-9355-44C5-838A-C97E0E1D8403}" destId="{6A7C3D50-0BF1-4181-94D5-61D0008593F6}" srcOrd="0" destOrd="0" presId="urn:microsoft.com/office/officeart/2018/2/layout/IconCircleList"/>
    <dgm:cxn modelId="{882B3DAC-1E27-4942-83AB-06E9EB65235A}" type="presParOf" srcId="{6A7C3D50-0BF1-4181-94D5-61D0008593F6}" destId="{A9A80216-E6CC-44CA-A33B-68A4B3DF4360}" srcOrd="0" destOrd="0" presId="urn:microsoft.com/office/officeart/2018/2/layout/IconCircleList"/>
    <dgm:cxn modelId="{52FC1DE1-DB53-45BD-A61C-5566AEFC540F}" type="presParOf" srcId="{6A7C3D50-0BF1-4181-94D5-61D0008593F6}" destId="{136F0650-C6AD-45D3-9F5A-36E0B6BEAA68}" srcOrd="1" destOrd="0" presId="urn:microsoft.com/office/officeart/2018/2/layout/IconCircleList"/>
    <dgm:cxn modelId="{41F168BF-8352-4F26-AA41-D87E433D6C25}" type="presParOf" srcId="{6A7C3D50-0BF1-4181-94D5-61D0008593F6}" destId="{9A645CF6-A390-4BC3-9D95-C1A487E49801}" srcOrd="2" destOrd="0" presId="urn:microsoft.com/office/officeart/2018/2/layout/IconCircleList"/>
    <dgm:cxn modelId="{BBC7EF94-C15E-41F7-A1D7-3F3EA4E5B436}" type="presParOf" srcId="{6A7C3D50-0BF1-4181-94D5-61D0008593F6}" destId="{1A38337D-7C6A-486B-8C89-D0F0D6EB8198}" srcOrd="3" destOrd="0" presId="urn:microsoft.com/office/officeart/2018/2/layout/IconCircleList"/>
    <dgm:cxn modelId="{4F303C23-7F8A-4EC8-80FB-7AADB4DE83C9}" type="presParOf" srcId="{F69072B2-9355-44C5-838A-C97E0E1D8403}" destId="{FA8A4EE3-5F57-4BDB-A399-9E2D1AB0D8FD}" srcOrd="1" destOrd="0" presId="urn:microsoft.com/office/officeart/2018/2/layout/IconCircleList"/>
    <dgm:cxn modelId="{A68DDEDE-08B7-4BED-8DFF-03EE7A35F0D2}" type="presParOf" srcId="{F69072B2-9355-44C5-838A-C97E0E1D8403}" destId="{37BE9E4C-C29F-41FF-A973-D77025C3A4BD}" srcOrd="2" destOrd="0" presId="urn:microsoft.com/office/officeart/2018/2/layout/IconCircleList"/>
    <dgm:cxn modelId="{66C2F4DC-610E-4832-8DC8-B9103B73D1AA}" type="presParOf" srcId="{37BE9E4C-C29F-41FF-A973-D77025C3A4BD}" destId="{081048F6-AA32-4810-93F6-F9F015CDAE43}" srcOrd="0" destOrd="0" presId="urn:microsoft.com/office/officeart/2018/2/layout/IconCircleList"/>
    <dgm:cxn modelId="{0D2F6702-B25C-452B-AA08-37E5D6BE43FB}" type="presParOf" srcId="{37BE9E4C-C29F-41FF-A973-D77025C3A4BD}" destId="{B5250606-2EA6-4DD5-A1A2-1BD257811F0C}" srcOrd="1" destOrd="0" presId="urn:microsoft.com/office/officeart/2018/2/layout/IconCircleList"/>
    <dgm:cxn modelId="{A0B7A1A0-CB40-417E-9259-39D55E77C39A}" type="presParOf" srcId="{37BE9E4C-C29F-41FF-A973-D77025C3A4BD}" destId="{9A5272FF-785A-4116-B44A-1FE5E67E2E11}" srcOrd="2" destOrd="0" presId="urn:microsoft.com/office/officeart/2018/2/layout/IconCircleList"/>
    <dgm:cxn modelId="{86CAEE17-70D6-4C6F-91A3-867F995218B0}" type="presParOf" srcId="{37BE9E4C-C29F-41FF-A973-D77025C3A4BD}" destId="{6AE1B56F-D8E0-460E-A155-A5D2E0DD05E9}" srcOrd="3" destOrd="0" presId="urn:microsoft.com/office/officeart/2018/2/layout/IconCircleList"/>
    <dgm:cxn modelId="{6BF69FC9-AEFF-412E-927E-81E79A317D4A}" type="presParOf" srcId="{F69072B2-9355-44C5-838A-C97E0E1D8403}" destId="{835044FF-11A5-4E28-A302-28BC2F8284D9}" srcOrd="3" destOrd="0" presId="urn:microsoft.com/office/officeart/2018/2/layout/IconCircleList"/>
    <dgm:cxn modelId="{1F49C02D-4A2F-4461-B47D-5AF7CEF77011}" type="presParOf" srcId="{F69072B2-9355-44C5-838A-C97E0E1D8403}" destId="{5D78C572-14C7-4D0A-AF54-D6FA4DBC6174}" srcOrd="4" destOrd="0" presId="urn:microsoft.com/office/officeart/2018/2/layout/IconCircleList"/>
    <dgm:cxn modelId="{7C676EBD-630F-4426-8FA6-ED73598C8C14}" type="presParOf" srcId="{5D78C572-14C7-4D0A-AF54-D6FA4DBC6174}" destId="{159B347D-31C7-4A61-8938-226E106A0B36}" srcOrd="0" destOrd="0" presId="urn:microsoft.com/office/officeart/2018/2/layout/IconCircleList"/>
    <dgm:cxn modelId="{AFA20915-738B-48ED-B1FB-25405B4EA2D5}" type="presParOf" srcId="{5D78C572-14C7-4D0A-AF54-D6FA4DBC6174}" destId="{D601186A-7264-48BD-8426-7D909C059A84}" srcOrd="1" destOrd="0" presId="urn:microsoft.com/office/officeart/2018/2/layout/IconCircleList"/>
    <dgm:cxn modelId="{167CBFFD-BD83-4ECD-9FFA-9112004D5C5A}" type="presParOf" srcId="{5D78C572-14C7-4D0A-AF54-D6FA4DBC6174}" destId="{378E5EFB-6223-44F5-BBA0-46B62EC6BA97}" srcOrd="2" destOrd="0" presId="urn:microsoft.com/office/officeart/2018/2/layout/IconCircleList"/>
    <dgm:cxn modelId="{BBBCEA1A-5597-4843-AC65-AADFFA05A5E0}" type="presParOf" srcId="{5D78C572-14C7-4D0A-AF54-D6FA4DBC6174}" destId="{71BB98BE-55A1-4A84-B32E-E7DED92B91C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B3F971-1188-4ACE-BD0C-6612443CA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CB5805E-421D-4784-B417-18AB3B0F8696}">
      <dgm:prSet/>
      <dgm:spPr/>
      <dgm:t>
        <a:bodyPr/>
        <a:lstStyle/>
        <a:p>
          <a:pPr algn="just"/>
          <a:r>
            <a:rPr lang="en-US" dirty="0"/>
            <a:t>Current measures account for joint effect of AEC and RES </a:t>
          </a:r>
        </a:p>
      </dgm:t>
    </dgm:pt>
    <dgm:pt modelId="{358FD856-0EDB-4F70-97CB-69610FE0752E}" type="parTrans" cxnId="{EEEBF576-3E72-40DC-9C61-8F483DF49115}">
      <dgm:prSet/>
      <dgm:spPr/>
      <dgm:t>
        <a:bodyPr/>
        <a:lstStyle/>
        <a:p>
          <a:endParaRPr lang="en-US"/>
        </a:p>
      </dgm:t>
    </dgm:pt>
    <dgm:pt modelId="{2357E667-B40D-4463-8009-D391F9EDFE9A}" type="sibTrans" cxnId="{EEEBF576-3E72-40DC-9C61-8F483DF49115}">
      <dgm:prSet/>
      <dgm:spPr/>
      <dgm:t>
        <a:bodyPr/>
        <a:lstStyle/>
        <a:p>
          <a:endParaRPr lang="en-US"/>
        </a:p>
      </dgm:t>
    </dgm:pt>
    <dgm:pt modelId="{26F1F39E-A753-482E-826C-CC6A6F155596}">
      <dgm:prSet/>
      <dgm:spPr/>
      <dgm:t>
        <a:bodyPr/>
        <a:lstStyle/>
        <a:p>
          <a:pPr algn="just"/>
          <a:r>
            <a:rPr lang="en-US" dirty="0"/>
            <a:t>Construct RES as gain and isolate its effect</a:t>
          </a:r>
        </a:p>
      </dgm:t>
    </dgm:pt>
    <dgm:pt modelId="{4BBA16AE-7CA5-49F8-B2CA-4021B8AD0CD9}" type="parTrans" cxnId="{B953BE43-4E6B-4618-B694-BEF6A220D483}">
      <dgm:prSet/>
      <dgm:spPr/>
      <dgm:t>
        <a:bodyPr/>
        <a:lstStyle/>
        <a:p>
          <a:endParaRPr lang="en-US"/>
        </a:p>
      </dgm:t>
    </dgm:pt>
    <dgm:pt modelId="{650F1DDD-3BBA-416E-BC77-553558CEDBD1}" type="sibTrans" cxnId="{B953BE43-4E6B-4618-B694-BEF6A220D483}">
      <dgm:prSet/>
      <dgm:spPr/>
      <dgm:t>
        <a:bodyPr/>
        <a:lstStyle/>
        <a:p>
          <a:endParaRPr lang="en-US"/>
        </a:p>
      </dgm:t>
    </dgm:pt>
    <dgm:pt modelId="{CB14D512-03CE-496C-A9D7-31325F69220C}">
      <dgm:prSet/>
      <dgm:spPr/>
      <dgm:t>
        <a:bodyPr/>
        <a:lstStyle/>
        <a:p>
          <a:pPr algn="just"/>
          <a:r>
            <a:rPr lang="en-US" dirty="0"/>
            <a:t>Calculate desired signal distortion &amp; residual echo suppression independently</a:t>
          </a:r>
        </a:p>
      </dgm:t>
    </dgm:pt>
    <dgm:pt modelId="{35365222-73D7-4252-9F30-BE73F6FB1132}" type="parTrans" cxnId="{F7AA415F-C40F-4927-BDC7-E98A2414559A}">
      <dgm:prSet/>
      <dgm:spPr/>
      <dgm:t>
        <a:bodyPr/>
        <a:lstStyle/>
        <a:p>
          <a:endParaRPr lang="en-US"/>
        </a:p>
      </dgm:t>
    </dgm:pt>
    <dgm:pt modelId="{27A98B16-A3A4-49DA-9537-EABB65B7F48B}" type="sibTrans" cxnId="{F7AA415F-C40F-4927-BDC7-E98A2414559A}">
      <dgm:prSet/>
      <dgm:spPr/>
      <dgm:t>
        <a:bodyPr/>
        <a:lstStyle/>
        <a:p>
          <a:endParaRPr lang="en-US"/>
        </a:p>
      </dgm:t>
    </dgm:pt>
    <dgm:pt modelId="{2BB20980-9B48-4542-958A-AE60B06A2437}" type="pres">
      <dgm:prSet presAssocID="{E5B3F971-1188-4ACE-BD0C-6612443CAF1C}" presName="root" presStyleCnt="0">
        <dgm:presLayoutVars>
          <dgm:dir/>
          <dgm:resizeHandles val="exact"/>
        </dgm:presLayoutVars>
      </dgm:prSet>
      <dgm:spPr/>
    </dgm:pt>
    <dgm:pt modelId="{1698B1C7-2881-42EF-96A1-BBFAE3B8AAD3}" type="pres">
      <dgm:prSet presAssocID="{1CB5805E-421D-4784-B417-18AB3B0F8696}" presName="compNode" presStyleCnt="0"/>
      <dgm:spPr/>
    </dgm:pt>
    <dgm:pt modelId="{98263A53-2726-48F6-8EC2-FE396A2E8297}" type="pres">
      <dgm:prSet presAssocID="{1CB5805E-421D-4784-B417-18AB3B0F8696}" presName="bgRect" presStyleLbl="bgShp" presStyleIdx="0" presStyleCnt="3"/>
      <dgm:spPr/>
    </dgm:pt>
    <dgm:pt modelId="{8985320D-3A5C-4144-AF02-FB03CFBC1D67}" type="pres">
      <dgm:prSet presAssocID="{1CB5805E-421D-4784-B417-18AB3B0F8696}" presName="iconRect" presStyleLbl="node1" presStyleIdx="0" presStyleCnt="3" custLinFactNeighborX="-16541" custLinFactNeighborY="-18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09E8F31-0C1B-4DAA-BEFC-AD3096D56C48}" type="pres">
      <dgm:prSet presAssocID="{1CB5805E-421D-4784-B417-18AB3B0F8696}" presName="spaceRect" presStyleCnt="0"/>
      <dgm:spPr/>
    </dgm:pt>
    <dgm:pt modelId="{14008B89-742C-47C2-A34E-3A3DD6A3C285}" type="pres">
      <dgm:prSet presAssocID="{1CB5805E-421D-4784-B417-18AB3B0F8696}" presName="parTx" presStyleLbl="revTx" presStyleIdx="0" presStyleCnt="3">
        <dgm:presLayoutVars>
          <dgm:chMax val="0"/>
          <dgm:chPref val="0"/>
        </dgm:presLayoutVars>
      </dgm:prSet>
      <dgm:spPr/>
    </dgm:pt>
    <dgm:pt modelId="{6040A7EA-3B7A-4276-9BEB-A131A4365989}" type="pres">
      <dgm:prSet presAssocID="{2357E667-B40D-4463-8009-D391F9EDFE9A}" presName="sibTrans" presStyleCnt="0"/>
      <dgm:spPr/>
    </dgm:pt>
    <dgm:pt modelId="{2AADDBF9-7270-4676-A65C-37FFE425F885}" type="pres">
      <dgm:prSet presAssocID="{26F1F39E-A753-482E-826C-CC6A6F155596}" presName="compNode" presStyleCnt="0"/>
      <dgm:spPr/>
    </dgm:pt>
    <dgm:pt modelId="{1AF22B23-8001-4F58-9C73-93C07C05C0A6}" type="pres">
      <dgm:prSet presAssocID="{26F1F39E-A753-482E-826C-CC6A6F155596}" presName="bgRect" presStyleLbl="bgShp" presStyleIdx="1" presStyleCnt="3"/>
      <dgm:spPr/>
    </dgm:pt>
    <dgm:pt modelId="{7F232931-E270-4035-8007-D3239E0F7BF2}" type="pres">
      <dgm:prSet presAssocID="{26F1F39E-A753-482E-826C-CC6A6F1555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734D63B9-DC23-47BA-B7FF-ADE7EB1241A3}" type="pres">
      <dgm:prSet presAssocID="{26F1F39E-A753-482E-826C-CC6A6F155596}" presName="spaceRect" presStyleCnt="0"/>
      <dgm:spPr/>
    </dgm:pt>
    <dgm:pt modelId="{5B562A7E-27C6-4776-B0A5-92CF1679F115}" type="pres">
      <dgm:prSet presAssocID="{26F1F39E-A753-482E-826C-CC6A6F155596}" presName="parTx" presStyleLbl="revTx" presStyleIdx="1" presStyleCnt="3">
        <dgm:presLayoutVars>
          <dgm:chMax val="0"/>
          <dgm:chPref val="0"/>
        </dgm:presLayoutVars>
      </dgm:prSet>
      <dgm:spPr/>
    </dgm:pt>
    <dgm:pt modelId="{7EE2868D-1411-4D7D-B5EF-08F2FB4FE7B5}" type="pres">
      <dgm:prSet presAssocID="{650F1DDD-3BBA-416E-BC77-553558CEDBD1}" presName="sibTrans" presStyleCnt="0"/>
      <dgm:spPr/>
    </dgm:pt>
    <dgm:pt modelId="{D1C4C1B4-0AE3-4210-A4FC-D4F1B4AE594D}" type="pres">
      <dgm:prSet presAssocID="{CB14D512-03CE-496C-A9D7-31325F69220C}" presName="compNode" presStyleCnt="0"/>
      <dgm:spPr/>
    </dgm:pt>
    <dgm:pt modelId="{00E7D40A-F44C-4F31-9C5E-D6DA61BB2B9D}" type="pres">
      <dgm:prSet presAssocID="{CB14D512-03CE-496C-A9D7-31325F69220C}" presName="bgRect" presStyleLbl="bgShp" presStyleIdx="2" presStyleCnt="3"/>
      <dgm:spPr>
        <a:solidFill>
          <a:schemeClr val="accent1"/>
        </a:solidFill>
      </dgm:spPr>
    </dgm:pt>
    <dgm:pt modelId="{F1E88243-E0B0-432D-AAD6-BE7922625657}" type="pres">
      <dgm:prSet presAssocID="{CB14D512-03CE-496C-A9D7-31325F6922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FC5C8CB7-CDEB-4867-BE9E-90E91339F622}" type="pres">
      <dgm:prSet presAssocID="{CB14D512-03CE-496C-A9D7-31325F69220C}" presName="spaceRect" presStyleCnt="0"/>
      <dgm:spPr/>
    </dgm:pt>
    <dgm:pt modelId="{B11B65CC-A6D3-4EB8-AF5A-FBB925B1ECDE}" type="pres">
      <dgm:prSet presAssocID="{CB14D512-03CE-496C-A9D7-31325F6922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742223-3CBB-44F8-9154-D4E47972C423}" type="presOf" srcId="{1CB5805E-421D-4784-B417-18AB3B0F8696}" destId="{14008B89-742C-47C2-A34E-3A3DD6A3C285}" srcOrd="0" destOrd="0" presId="urn:microsoft.com/office/officeart/2018/2/layout/IconVerticalSolidList"/>
    <dgm:cxn modelId="{20738A2E-1304-42E3-A985-B2EE374ACDFD}" type="presOf" srcId="{26F1F39E-A753-482E-826C-CC6A6F155596}" destId="{5B562A7E-27C6-4776-B0A5-92CF1679F115}" srcOrd="0" destOrd="0" presId="urn:microsoft.com/office/officeart/2018/2/layout/IconVerticalSolidList"/>
    <dgm:cxn modelId="{F7AA415F-C40F-4927-BDC7-E98A2414559A}" srcId="{E5B3F971-1188-4ACE-BD0C-6612443CAF1C}" destId="{CB14D512-03CE-496C-A9D7-31325F69220C}" srcOrd="2" destOrd="0" parTransId="{35365222-73D7-4252-9F30-BE73F6FB1132}" sibTransId="{27A98B16-A3A4-49DA-9537-EABB65B7F48B}"/>
    <dgm:cxn modelId="{B953BE43-4E6B-4618-B694-BEF6A220D483}" srcId="{E5B3F971-1188-4ACE-BD0C-6612443CAF1C}" destId="{26F1F39E-A753-482E-826C-CC6A6F155596}" srcOrd="1" destOrd="0" parTransId="{4BBA16AE-7CA5-49F8-B2CA-4021B8AD0CD9}" sibTransId="{650F1DDD-3BBA-416E-BC77-553558CEDBD1}"/>
    <dgm:cxn modelId="{79141B6E-89C3-46B1-835F-D1FAA9983F04}" type="presOf" srcId="{E5B3F971-1188-4ACE-BD0C-6612443CAF1C}" destId="{2BB20980-9B48-4542-958A-AE60B06A2437}" srcOrd="0" destOrd="0" presId="urn:microsoft.com/office/officeart/2018/2/layout/IconVerticalSolidList"/>
    <dgm:cxn modelId="{EEEBF576-3E72-40DC-9C61-8F483DF49115}" srcId="{E5B3F971-1188-4ACE-BD0C-6612443CAF1C}" destId="{1CB5805E-421D-4784-B417-18AB3B0F8696}" srcOrd="0" destOrd="0" parTransId="{358FD856-0EDB-4F70-97CB-69610FE0752E}" sibTransId="{2357E667-B40D-4463-8009-D391F9EDFE9A}"/>
    <dgm:cxn modelId="{090A66A5-DE95-407E-931D-71DDFAB722C9}" type="presOf" srcId="{CB14D512-03CE-496C-A9D7-31325F69220C}" destId="{B11B65CC-A6D3-4EB8-AF5A-FBB925B1ECDE}" srcOrd="0" destOrd="0" presId="urn:microsoft.com/office/officeart/2018/2/layout/IconVerticalSolidList"/>
    <dgm:cxn modelId="{FCC68AFE-372D-4F0D-87BB-38A67875F37A}" type="presParOf" srcId="{2BB20980-9B48-4542-958A-AE60B06A2437}" destId="{1698B1C7-2881-42EF-96A1-BBFAE3B8AAD3}" srcOrd="0" destOrd="0" presId="urn:microsoft.com/office/officeart/2018/2/layout/IconVerticalSolidList"/>
    <dgm:cxn modelId="{CFC845C7-3C1E-49EC-866C-997644D5BB0A}" type="presParOf" srcId="{1698B1C7-2881-42EF-96A1-BBFAE3B8AAD3}" destId="{98263A53-2726-48F6-8EC2-FE396A2E8297}" srcOrd="0" destOrd="0" presId="urn:microsoft.com/office/officeart/2018/2/layout/IconVerticalSolidList"/>
    <dgm:cxn modelId="{75BC2F37-7AF2-42B3-AC4E-3F21553E07EE}" type="presParOf" srcId="{1698B1C7-2881-42EF-96A1-BBFAE3B8AAD3}" destId="{8985320D-3A5C-4144-AF02-FB03CFBC1D67}" srcOrd="1" destOrd="0" presId="urn:microsoft.com/office/officeart/2018/2/layout/IconVerticalSolidList"/>
    <dgm:cxn modelId="{7F5720D0-E459-404C-A3BA-9F328A234344}" type="presParOf" srcId="{1698B1C7-2881-42EF-96A1-BBFAE3B8AAD3}" destId="{009E8F31-0C1B-4DAA-BEFC-AD3096D56C48}" srcOrd="2" destOrd="0" presId="urn:microsoft.com/office/officeart/2018/2/layout/IconVerticalSolidList"/>
    <dgm:cxn modelId="{B1B2E03B-EEF8-47F6-9FD5-6F30F6F5A4C7}" type="presParOf" srcId="{1698B1C7-2881-42EF-96A1-BBFAE3B8AAD3}" destId="{14008B89-742C-47C2-A34E-3A3DD6A3C285}" srcOrd="3" destOrd="0" presId="urn:microsoft.com/office/officeart/2018/2/layout/IconVerticalSolidList"/>
    <dgm:cxn modelId="{AD1EFB87-1088-4B0A-A458-AF8813187C7A}" type="presParOf" srcId="{2BB20980-9B48-4542-958A-AE60B06A2437}" destId="{6040A7EA-3B7A-4276-9BEB-A131A4365989}" srcOrd="1" destOrd="0" presId="urn:microsoft.com/office/officeart/2018/2/layout/IconVerticalSolidList"/>
    <dgm:cxn modelId="{8F77BD92-8117-4236-AEF4-2AA199C9B5AB}" type="presParOf" srcId="{2BB20980-9B48-4542-958A-AE60B06A2437}" destId="{2AADDBF9-7270-4676-A65C-37FFE425F885}" srcOrd="2" destOrd="0" presId="urn:microsoft.com/office/officeart/2018/2/layout/IconVerticalSolidList"/>
    <dgm:cxn modelId="{660BEEA7-C262-4E37-B727-C81CB1975791}" type="presParOf" srcId="{2AADDBF9-7270-4676-A65C-37FFE425F885}" destId="{1AF22B23-8001-4F58-9C73-93C07C05C0A6}" srcOrd="0" destOrd="0" presId="urn:microsoft.com/office/officeart/2018/2/layout/IconVerticalSolidList"/>
    <dgm:cxn modelId="{E9B40EB7-AD56-4E22-8E29-B24AC62E9891}" type="presParOf" srcId="{2AADDBF9-7270-4676-A65C-37FFE425F885}" destId="{7F232931-E270-4035-8007-D3239E0F7BF2}" srcOrd="1" destOrd="0" presId="urn:microsoft.com/office/officeart/2018/2/layout/IconVerticalSolidList"/>
    <dgm:cxn modelId="{578284AB-64C5-44DA-BF23-89DB098BCB82}" type="presParOf" srcId="{2AADDBF9-7270-4676-A65C-37FFE425F885}" destId="{734D63B9-DC23-47BA-B7FF-ADE7EB1241A3}" srcOrd="2" destOrd="0" presId="urn:microsoft.com/office/officeart/2018/2/layout/IconVerticalSolidList"/>
    <dgm:cxn modelId="{5CB913F0-72E5-4099-B576-64C6AFA817E7}" type="presParOf" srcId="{2AADDBF9-7270-4676-A65C-37FFE425F885}" destId="{5B562A7E-27C6-4776-B0A5-92CF1679F115}" srcOrd="3" destOrd="0" presId="urn:microsoft.com/office/officeart/2018/2/layout/IconVerticalSolidList"/>
    <dgm:cxn modelId="{52441917-646C-4851-A4D3-E031FF7BAD55}" type="presParOf" srcId="{2BB20980-9B48-4542-958A-AE60B06A2437}" destId="{7EE2868D-1411-4D7D-B5EF-08F2FB4FE7B5}" srcOrd="3" destOrd="0" presId="urn:microsoft.com/office/officeart/2018/2/layout/IconVerticalSolidList"/>
    <dgm:cxn modelId="{F72E4123-F4C2-4EB3-8098-12684427ED7F}" type="presParOf" srcId="{2BB20980-9B48-4542-958A-AE60B06A2437}" destId="{D1C4C1B4-0AE3-4210-A4FC-D4F1B4AE594D}" srcOrd="4" destOrd="0" presId="urn:microsoft.com/office/officeart/2018/2/layout/IconVerticalSolidList"/>
    <dgm:cxn modelId="{2C16D22E-4E10-49F9-8E5F-D971AE9D74A8}" type="presParOf" srcId="{D1C4C1B4-0AE3-4210-A4FC-D4F1B4AE594D}" destId="{00E7D40A-F44C-4F31-9C5E-D6DA61BB2B9D}" srcOrd="0" destOrd="0" presId="urn:microsoft.com/office/officeart/2018/2/layout/IconVerticalSolidList"/>
    <dgm:cxn modelId="{3177A334-8114-457B-957A-0897095290D4}" type="presParOf" srcId="{D1C4C1B4-0AE3-4210-A4FC-D4F1B4AE594D}" destId="{F1E88243-E0B0-432D-AAD6-BE7922625657}" srcOrd="1" destOrd="0" presId="urn:microsoft.com/office/officeart/2018/2/layout/IconVerticalSolidList"/>
    <dgm:cxn modelId="{B5D8812E-DE07-4F03-93A4-2BA227B83F15}" type="presParOf" srcId="{D1C4C1B4-0AE3-4210-A4FC-D4F1B4AE594D}" destId="{FC5C8CB7-CDEB-4867-BE9E-90E91339F622}" srcOrd="2" destOrd="0" presId="urn:microsoft.com/office/officeart/2018/2/layout/IconVerticalSolidList"/>
    <dgm:cxn modelId="{113BB4B6-E84E-42E8-8B62-FFF6CF737780}" type="presParOf" srcId="{D1C4C1B4-0AE3-4210-A4FC-D4F1B4AE594D}" destId="{B11B65CC-A6D3-4EB8-AF5A-FBB925B1EC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4F6A0C-EAF4-4DED-B973-8205C7C1079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9C37D88-1542-4532-B200-8CBC789AE5F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800" dirty="0"/>
            <a:t>Mouth simulator (</a:t>
          </a:r>
          <a:r>
            <a:rPr lang="en-US" sz="2800" dirty="0" err="1"/>
            <a:t>Bruel</a:t>
          </a:r>
          <a:r>
            <a:rPr lang="en-US" sz="2800" dirty="0"/>
            <a:t> &amp; </a:t>
          </a:r>
          <a:r>
            <a:rPr lang="en-US" sz="2800" dirty="0" err="1"/>
            <a:t>Kjaer</a:t>
          </a:r>
          <a:r>
            <a:rPr lang="en-US" sz="2800" dirty="0"/>
            <a:t>)</a:t>
          </a:r>
        </a:p>
      </dgm:t>
    </dgm:pt>
    <dgm:pt modelId="{700446F1-C38B-429E-8D41-19AE2D60CD71}" type="parTrans" cxnId="{9DA6E2C6-744C-4117-8C4E-55FEC80326FF}">
      <dgm:prSet/>
      <dgm:spPr/>
      <dgm:t>
        <a:bodyPr/>
        <a:lstStyle/>
        <a:p>
          <a:endParaRPr lang="en-US"/>
        </a:p>
      </dgm:t>
    </dgm:pt>
    <dgm:pt modelId="{69155024-F460-4E54-8484-035E71220CD3}" type="sibTrans" cxnId="{9DA6E2C6-744C-4117-8C4E-55FEC80326FF}">
      <dgm:prSet phldrT="0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38CCE7-169F-42C9-8359-4F7DB77BE3D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800" dirty="0"/>
            <a:t>Speaker-phone (Phoenix Audio)</a:t>
          </a:r>
        </a:p>
      </dgm:t>
    </dgm:pt>
    <dgm:pt modelId="{8365E888-B33A-45B0-86A1-BD9F3F4AD2D6}" type="parTrans" cxnId="{E7B36107-20DF-4E47-B029-8563C9B0F3FA}">
      <dgm:prSet/>
      <dgm:spPr/>
      <dgm:t>
        <a:bodyPr/>
        <a:lstStyle/>
        <a:p>
          <a:endParaRPr lang="en-US"/>
        </a:p>
      </dgm:t>
    </dgm:pt>
    <dgm:pt modelId="{5078775E-8D58-4805-9165-F5D8EE0D4FE6}" type="sibTrans" cxnId="{E7B36107-20DF-4E47-B029-8563C9B0F3FA}">
      <dgm:prSet phldrT="0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1D76C6-0561-462B-AE19-D2572013BC2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800" dirty="0"/>
            <a:t>External speaker (Logitech)</a:t>
          </a:r>
        </a:p>
      </dgm:t>
    </dgm:pt>
    <dgm:pt modelId="{15AF94DF-4A2E-4022-BB45-FCF8861C573E}" type="parTrans" cxnId="{1310FCAB-3EFE-4CE6-A696-796A1A285AD4}">
      <dgm:prSet/>
      <dgm:spPr/>
      <dgm:t>
        <a:bodyPr/>
        <a:lstStyle/>
        <a:p>
          <a:endParaRPr lang="en-US"/>
        </a:p>
      </dgm:t>
    </dgm:pt>
    <dgm:pt modelId="{DF7F1912-DFA2-454D-9872-0BA9ECF08355}" type="sibTrans" cxnId="{1310FCAB-3EFE-4CE6-A696-796A1A285AD4}">
      <dgm:prSet phldrT="03"/>
      <dgm:spPr/>
      <dgm:t>
        <a:bodyPr/>
        <a:lstStyle/>
        <a:p>
          <a:endParaRPr lang="en-US"/>
        </a:p>
      </dgm:t>
    </dgm:pt>
    <dgm:pt modelId="{7935152B-7AF8-4DEF-92FB-84AC33F10465}" type="pres">
      <dgm:prSet presAssocID="{6A4F6A0C-EAF4-4DED-B973-8205C7C10792}" presName="root" presStyleCnt="0">
        <dgm:presLayoutVars>
          <dgm:dir/>
          <dgm:resizeHandles val="exact"/>
        </dgm:presLayoutVars>
      </dgm:prSet>
      <dgm:spPr/>
    </dgm:pt>
    <dgm:pt modelId="{F69072B2-9355-44C5-838A-C97E0E1D8403}" type="pres">
      <dgm:prSet presAssocID="{6A4F6A0C-EAF4-4DED-B973-8205C7C10792}" presName="container" presStyleCnt="0">
        <dgm:presLayoutVars>
          <dgm:dir/>
          <dgm:resizeHandles val="exact"/>
        </dgm:presLayoutVars>
      </dgm:prSet>
      <dgm:spPr/>
    </dgm:pt>
    <dgm:pt modelId="{6A7C3D50-0BF1-4181-94D5-61D0008593F6}" type="pres">
      <dgm:prSet presAssocID="{C9C37D88-1542-4532-B200-8CBC789AE5F3}" presName="compNode" presStyleCnt="0"/>
      <dgm:spPr/>
    </dgm:pt>
    <dgm:pt modelId="{A9A80216-E6CC-44CA-A33B-68A4B3DF4360}" type="pres">
      <dgm:prSet presAssocID="{C9C37D88-1542-4532-B200-8CBC789AE5F3}" presName="iconBgRect" presStyleLbl="bgShp" presStyleIdx="0" presStyleCnt="3"/>
      <dgm:spPr/>
    </dgm:pt>
    <dgm:pt modelId="{136F0650-C6AD-45D3-9F5A-36E0B6BEAA68}" type="pres">
      <dgm:prSet presAssocID="{C9C37D88-1542-4532-B200-8CBC789AE5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A645CF6-A390-4BC3-9D95-C1A487E49801}" type="pres">
      <dgm:prSet presAssocID="{C9C37D88-1542-4532-B200-8CBC789AE5F3}" presName="spaceRect" presStyleCnt="0"/>
      <dgm:spPr/>
    </dgm:pt>
    <dgm:pt modelId="{1A38337D-7C6A-486B-8C89-D0F0D6EB8198}" type="pres">
      <dgm:prSet presAssocID="{C9C37D88-1542-4532-B200-8CBC789AE5F3}" presName="textRect" presStyleLbl="revTx" presStyleIdx="0" presStyleCnt="3" custScaleX="117651">
        <dgm:presLayoutVars>
          <dgm:chMax val="1"/>
          <dgm:chPref val="1"/>
        </dgm:presLayoutVars>
      </dgm:prSet>
      <dgm:spPr/>
    </dgm:pt>
    <dgm:pt modelId="{FA8A4EE3-5F57-4BDB-A399-9E2D1AB0D8FD}" type="pres">
      <dgm:prSet presAssocID="{69155024-F460-4E54-8484-035E71220CD3}" presName="sibTrans" presStyleLbl="sibTrans2D1" presStyleIdx="0" presStyleCnt="0"/>
      <dgm:spPr/>
    </dgm:pt>
    <dgm:pt modelId="{37BE9E4C-C29F-41FF-A973-D77025C3A4BD}" type="pres">
      <dgm:prSet presAssocID="{BC38CCE7-169F-42C9-8359-4F7DB77BE3DC}" presName="compNode" presStyleCnt="0"/>
      <dgm:spPr/>
    </dgm:pt>
    <dgm:pt modelId="{081048F6-AA32-4810-93F6-F9F015CDAE43}" type="pres">
      <dgm:prSet presAssocID="{BC38CCE7-169F-42C9-8359-4F7DB77BE3DC}" presName="iconBgRect" presStyleLbl="bgShp" presStyleIdx="1" presStyleCnt="3"/>
      <dgm:spPr/>
    </dgm:pt>
    <dgm:pt modelId="{B5250606-2EA6-4DD5-A1A2-1BD257811F0C}" type="pres">
      <dgm:prSet presAssocID="{BC38CCE7-169F-42C9-8359-4F7DB77BE3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9A5272FF-785A-4116-B44A-1FE5E67E2E11}" type="pres">
      <dgm:prSet presAssocID="{BC38CCE7-169F-42C9-8359-4F7DB77BE3DC}" presName="spaceRect" presStyleCnt="0"/>
      <dgm:spPr/>
    </dgm:pt>
    <dgm:pt modelId="{6AE1B56F-D8E0-460E-A155-A5D2E0DD05E9}" type="pres">
      <dgm:prSet presAssocID="{BC38CCE7-169F-42C9-8359-4F7DB77BE3DC}" presName="textRect" presStyleLbl="revTx" presStyleIdx="1" presStyleCnt="3" custScaleX="112772">
        <dgm:presLayoutVars>
          <dgm:chMax val="1"/>
          <dgm:chPref val="1"/>
        </dgm:presLayoutVars>
      </dgm:prSet>
      <dgm:spPr/>
    </dgm:pt>
    <dgm:pt modelId="{835044FF-11A5-4E28-A302-28BC2F8284D9}" type="pres">
      <dgm:prSet presAssocID="{5078775E-8D58-4805-9165-F5D8EE0D4FE6}" presName="sibTrans" presStyleLbl="sibTrans2D1" presStyleIdx="0" presStyleCnt="0"/>
      <dgm:spPr/>
    </dgm:pt>
    <dgm:pt modelId="{5D78C572-14C7-4D0A-AF54-D6FA4DBC6174}" type="pres">
      <dgm:prSet presAssocID="{FB1D76C6-0561-462B-AE19-D2572013BC24}" presName="compNode" presStyleCnt="0"/>
      <dgm:spPr/>
    </dgm:pt>
    <dgm:pt modelId="{159B347D-31C7-4A61-8938-226E106A0B36}" type="pres">
      <dgm:prSet presAssocID="{FB1D76C6-0561-462B-AE19-D2572013BC24}" presName="iconBgRect" presStyleLbl="bgShp" presStyleIdx="2" presStyleCnt="3"/>
      <dgm:spPr/>
    </dgm:pt>
    <dgm:pt modelId="{D601186A-7264-48BD-8426-7D909C059A84}" type="pres">
      <dgm:prSet presAssocID="{FB1D76C6-0561-462B-AE19-D2572013BC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s"/>
        </a:ext>
      </dgm:extLst>
    </dgm:pt>
    <dgm:pt modelId="{378E5EFB-6223-44F5-BBA0-46B62EC6BA97}" type="pres">
      <dgm:prSet presAssocID="{FB1D76C6-0561-462B-AE19-D2572013BC24}" presName="spaceRect" presStyleCnt="0"/>
      <dgm:spPr/>
    </dgm:pt>
    <dgm:pt modelId="{71BB98BE-55A1-4A84-B32E-E7DED92B91CA}" type="pres">
      <dgm:prSet presAssocID="{FB1D76C6-0561-462B-AE19-D2572013BC24}" presName="textRect" presStyleLbl="revTx" presStyleIdx="2" presStyleCnt="3" custScaleX="118282">
        <dgm:presLayoutVars>
          <dgm:chMax val="1"/>
          <dgm:chPref val="1"/>
        </dgm:presLayoutVars>
      </dgm:prSet>
      <dgm:spPr/>
    </dgm:pt>
  </dgm:ptLst>
  <dgm:cxnLst>
    <dgm:cxn modelId="{E7B36107-20DF-4E47-B029-8563C9B0F3FA}" srcId="{6A4F6A0C-EAF4-4DED-B973-8205C7C10792}" destId="{BC38CCE7-169F-42C9-8359-4F7DB77BE3DC}" srcOrd="1" destOrd="0" parTransId="{8365E888-B33A-45B0-86A1-BD9F3F4AD2D6}" sibTransId="{5078775E-8D58-4805-9165-F5D8EE0D4FE6}"/>
    <dgm:cxn modelId="{E0AA2C21-0485-46FE-84FD-8E68F51594B3}" type="presOf" srcId="{6A4F6A0C-EAF4-4DED-B973-8205C7C10792}" destId="{7935152B-7AF8-4DEF-92FB-84AC33F10465}" srcOrd="0" destOrd="0" presId="urn:microsoft.com/office/officeart/2018/2/layout/IconCircleList"/>
    <dgm:cxn modelId="{F848D82D-3F58-490B-8E4D-660244AD9880}" type="presOf" srcId="{FB1D76C6-0561-462B-AE19-D2572013BC24}" destId="{71BB98BE-55A1-4A84-B32E-E7DED92B91CA}" srcOrd="0" destOrd="0" presId="urn:microsoft.com/office/officeart/2018/2/layout/IconCircleList"/>
    <dgm:cxn modelId="{32C2F931-3BD3-4B3E-A397-C1B1259DDFBA}" type="presOf" srcId="{69155024-F460-4E54-8484-035E71220CD3}" destId="{FA8A4EE3-5F57-4BDB-A399-9E2D1AB0D8FD}" srcOrd="0" destOrd="0" presId="urn:microsoft.com/office/officeart/2018/2/layout/IconCircleList"/>
    <dgm:cxn modelId="{92CD365A-1AF5-4E6D-AB99-921BB4FFFEEB}" type="presOf" srcId="{C9C37D88-1542-4532-B200-8CBC789AE5F3}" destId="{1A38337D-7C6A-486B-8C89-D0F0D6EB8198}" srcOrd="0" destOrd="0" presId="urn:microsoft.com/office/officeart/2018/2/layout/IconCircleList"/>
    <dgm:cxn modelId="{B14969A3-D0FD-4830-9B16-C703D30A1FFF}" type="presOf" srcId="{BC38CCE7-169F-42C9-8359-4F7DB77BE3DC}" destId="{6AE1B56F-D8E0-460E-A155-A5D2E0DD05E9}" srcOrd="0" destOrd="0" presId="urn:microsoft.com/office/officeart/2018/2/layout/IconCircleList"/>
    <dgm:cxn modelId="{1310FCAB-3EFE-4CE6-A696-796A1A285AD4}" srcId="{6A4F6A0C-EAF4-4DED-B973-8205C7C10792}" destId="{FB1D76C6-0561-462B-AE19-D2572013BC24}" srcOrd="2" destOrd="0" parTransId="{15AF94DF-4A2E-4022-BB45-FCF8861C573E}" sibTransId="{DF7F1912-DFA2-454D-9872-0BA9ECF08355}"/>
    <dgm:cxn modelId="{9DA6E2C6-744C-4117-8C4E-55FEC80326FF}" srcId="{6A4F6A0C-EAF4-4DED-B973-8205C7C10792}" destId="{C9C37D88-1542-4532-B200-8CBC789AE5F3}" srcOrd="0" destOrd="0" parTransId="{700446F1-C38B-429E-8D41-19AE2D60CD71}" sibTransId="{69155024-F460-4E54-8484-035E71220CD3}"/>
    <dgm:cxn modelId="{A9925FF5-CEBC-4ABD-A97D-872B9B995506}" type="presOf" srcId="{5078775E-8D58-4805-9165-F5D8EE0D4FE6}" destId="{835044FF-11A5-4E28-A302-28BC2F8284D9}" srcOrd="0" destOrd="0" presId="urn:microsoft.com/office/officeart/2018/2/layout/IconCircleList"/>
    <dgm:cxn modelId="{50BAB194-7805-4559-A62D-86A146ECD300}" type="presParOf" srcId="{7935152B-7AF8-4DEF-92FB-84AC33F10465}" destId="{F69072B2-9355-44C5-838A-C97E0E1D8403}" srcOrd="0" destOrd="0" presId="urn:microsoft.com/office/officeart/2018/2/layout/IconCircleList"/>
    <dgm:cxn modelId="{739F75B9-0BD1-4425-B7C5-389DCBC27EE1}" type="presParOf" srcId="{F69072B2-9355-44C5-838A-C97E0E1D8403}" destId="{6A7C3D50-0BF1-4181-94D5-61D0008593F6}" srcOrd="0" destOrd="0" presId="urn:microsoft.com/office/officeart/2018/2/layout/IconCircleList"/>
    <dgm:cxn modelId="{882B3DAC-1E27-4942-83AB-06E9EB65235A}" type="presParOf" srcId="{6A7C3D50-0BF1-4181-94D5-61D0008593F6}" destId="{A9A80216-E6CC-44CA-A33B-68A4B3DF4360}" srcOrd="0" destOrd="0" presId="urn:microsoft.com/office/officeart/2018/2/layout/IconCircleList"/>
    <dgm:cxn modelId="{52FC1DE1-DB53-45BD-A61C-5566AEFC540F}" type="presParOf" srcId="{6A7C3D50-0BF1-4181-94D5-61D0008593F6}" destId="{136F0650-C6AD-45D3-9F5A-36E0B6BEAA68}" srcOrd="1" destOrd="0" presId="urn:microsoft.com/office/officeart/2018/2/layout/IconCircleList"/>
    <dgm:cxn modelId="{41F168BF-8352-4F26-AA41-D87E433D6C25}" type="presParOf" srcId="{6A7C3D50-0BF1-4181-94D5-61D0008593F6}" destId="{9A645CF6-A390-4BC3-9D95-C1A487E49801}" srcOrd="2" destOrd="0" presId="urn:microsoft.com/office/officeart/2018/2/layout/IconCircleList"/>
    <dgm:cxn modelId="{BBC7EF94-C15E-41F7-A1D7-3F3EA4E5B436}" type="presParOf" srcId="{6A7C3D50-0BF1-4181-94D5-61D0008593F6}" destId="{1A38337D-7C6A-486B-8C89-D0F0D6EB8198}" srcOrd="3" destOrd="0" presId="urn:microsoft.com/office/officeart/2018/2/layout/IconCircleList"/>
    <dgm:cxn modelId="{4F303C23-7F8A-4EC8-80FB-7AADB4DE83C9}" type="presParOf" srcId="{F69072B2-9355-44C5-838A-C97E0E1D8403}" destId="{FA8A4EE3-5F57-4BDB-A399-9E2D1AB0D8FD}" srcOrd="1" destOrd="0" presId="urn:microsoft.com/office/officeart/2018/2/layout/IconCircleList"/>
    <dgm:cxn modelId="{A68DDEDE-08B7-4BED-8DFF-03EE7A35F0D2}" type="presParOf" srcId="{F69072B2-9355-44C5-838A-C97E0E1D8403}" destId="{37BE9E4C-C29F-41FF-A973-D77025C3A4BD}" srcOrd="2" destOrd="0" presId="urn:microsoft.com/office/officeart/2018/2/layout/IconCircleList"/>
    <dgm:cxn modelId="{66C2F4DC-610E-4832-8DC8-B9103B73D1AA}" type="presParOf" srcId="{37BE9E4C-C29F-41FF-A973-D77025C3A4BD}" destId="{081048F6-AA32-4810-93F6-F9F015CDAE43}" srcOrd="0" destOrd="0" presId="urn:microsoft.com/office/officeart/2018/2/layout/IconCircleList"/>
    <dgm:cxn modelId="{0D2F6702-B25C-452B-AA08-37E5D6BE43FB}" type="presParOf" srcId="{37BE9E4C-C29F-41FF-A973-D77025C3A4BD}" destId="{B5250606-2EA6-4DD5-A1A2-1BD257811F0C}" srcOrd="1" destOrd="0" presId="urn:microsoft.com/office/officeart/2018/2/layout/IconCircleList"/>
    <dgm:cxn modelId="{A0B7A1A0-CB40-417E-9259-39D55E77C39A}" type="presParOf" srcId="{37BE9E4C-C29F-41FF-A973-D77025C3A4BD}" destId="{9A5272FF-785A-4116-B44A-1FE5E67E2E11}" srcOrd="2" destOrd="0" presId="urn:microsoft.com/office/officeart/2018/2/layout/IconCircleList"/>
    <dgm:cxn modelId="{86CAEE17-70D6-4C6F-91A3-867F995218B0}" type="presParOf" srcId="{37BE9E4C-C29F-41FF-A973-D77025C3A4BD}" destId="{6AE1B56F-D8E0-460E-A155-A5D2E0DD05E9}" srcOrd="3" destOrd="0" presId="urn:microsoft.com/office/officeart/2018/2/layout/IconCircleList"/>
    <dgm:cxn modelId="{6BF69FC9-AEFF-412E-927E-81E79A317D4A}" type="presParOf" srcId="{F69072B2-9355-44C5-838A-C97E0E1D8403}" destId="{835044FF-11A5-4E28-A302-28BC2F8284D9}" srcOrd="3" destOrd="0" presId="urn:microsoft.com/office/officeart/2018/2/layout/IconCircleList"/>
    <dgm:cxn modelId="{1F49C02D-4A2F-4461-B47D-5AF7CEF77011}" type="presParOf" srcId="{F69072B2-9355-44C5-838A-C97E0E1D8403}" destId="{5D78C572-14C7-4D0A-AF54-D6FA4DBC6174}" srcOrd="4" destOrd="0" presId="urn:microsoft.com/office/officeart/2018/2/layout/IconCircleList"/>
    <dgm:cxn modelId="{7C676EBD-630F-4426-8FA6-ED73598C8C14}" type="presParOf" srcId="{5D78C572-14C7-4D0A-AF54-D6FA4DBC6174}" destId="{159B347D-31C7-4A61-8938-226E106A0B36}" srcOrd="0" destOrd="0" presId="urn:microsoft.com/office/officeart/2018/2/layout/IconCircleList"/>
    <dgm:cxn modelId="{AFA20915-738B-48ED-B1FB-25405B4EA2D5}" type="presParOf" srcId="{5D78C572-14C7-4D0A-AF54-D6FA4DBC6174}" destId="{D601186A-7264-48BD-8426-7D909C059A84}" srcOrd="1" destOrd="0" presId="urn:microsoft.com/office/officeart/2018/2/layout/IconCircleList"/>
    <dgm:cxn modelId="{167CBFFD-BD83-4ECD-9FFA-9112004D5C5A}" type="presParOf" srcId="{5D78C572-14C7-4D0A-AF54-D6FA4DBC6174}" destId="{378E5EFB-6223-44F5-BBA0-46B62EC6BA97}" srcOrd="2" destOrd="0" presId="urn:microsoft.com/office/officeart/2018/2/layout/IconCircleList"/>
    <dgm:cxn modelId="{BBBCEA1A-5597-4843-AC65-AADFFA05A5E0}" type="presParOf" srcId="{5D78C572-14C7-4D0A-AF54-D6FA4DBC6174}" destId="{71BB98BE-55A1-4A84-B32E-E7DED92B91C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4F6A0C-EAF4-4DED-B973-8205C7C1079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9C37D88-1542-4532-B200-8CBC789AE5F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800" dirty="0"/>
            <a:t>Different setup</a:t>
          </a:r>
        </a:p>
      </dgm:t>
    </dgm:pt>
    <dgm:pt modelId="{700446F1-C38B-429E-8D41-19AE2D60CD71}" type="parTrans" cxnId="{9DA6E2C6-744C-4117-8C4E-55FEC80326FF}">
      <dgm:prSet/>
      <dgm:spPr/>
      <dgm:t>
        <a:bodyPr/>
        <a:lstStyle/>
        <a:p>
          <a:endParaRPr lang="en-US"/>
        </a:p>
      </dgm:t>
    </dgm:pt>
    <dgm:pt modelId="{69155024-F460-4E54-8484-035E71220CD3}" type="sibTrans" cxnId="{9DA6E2C6-744C-4117-8C4E-55FEC80326FF}">
      <dgm:prSet phldrT="0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38CCE7-169F-42C9-8359-4F7DB77BE3D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800" dirty="0"/>
            <a:t>Different dataset</a:t>
          </a:r>
        </a:p>
      </dgm:t>
    </dgm:pt>
    <dgm:pt modelId="{8365E888-B33A-45B0-86A1-BD9F3F4AD2D6}" type="parTrans" cxnId="{E7B36107-20DF-4E47-B029-8563C9B0F3FA}">
      <dgm:prSet/>
      <dgm:spPr/>
      <dgm:t>
        <a:bodyPr/>
        <a:lstStyle/>
        <a:p>
          <a:endParaRPr lang="en-US"/>
        </a:p>
      </dgm:t>
    </dgm:pt>
    <dgm:pt modelId="{5078775E-8D58-4805-9165-F5D8EE0D4FE6}" type="sibTrans" cxnId="{E7B36107-20DF-4E47-B029-8563C9B0F3FA}">
      <dgm:prSet phldrT="0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1D76C6-0561-462B-AE19-D2572013BC2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800" dirty="0"/>
            <a:t>Transfer learning</a:t>
          </a:r>
        </a:p>
      </dgm:t>
    </dgm:pt>
    <dgm:pt modelId="{15AF94DF-4A2E-4022-BB45-FCF8861C573E}" type="parTrans" cxnId="{1310FCAB-3EFE-4CE6-A696-796A1A285AD4}">
      <dgm:prSet/>
      <dgm:spPr/>
      <dgm:t>
        <a:bodyPr/>
        <a:lstStyle/>
        <a:p>
          <a:endParaRPr lang="en-US"/>
        </a:p>
      </dgm:t>
    </dgm:pt>
    <dgm:pt modelId="{DF7F1912-DFA2-454D-9872-0BA9ECF08355}" type="sibTrans" cxnId="{1310FCAB-3EFE-4CE6-A696-796A1A285AD4}">
      <dgm:prSet phldrT="03"/>
      <dgm:spPr/>
      <dgm:t>
        <a:bodyPr/>
        <a:lstStyle/>
        <a:p>
          <a:endParaRPr lang="en-US"/>
        </a:p>
      </dgm:t>
    </dgm:pt>
    <dgm:pt modelId="{7935152B-7AF8-4DEF-92FB-84AC33F10465}" type="pres">
      <dgm:prSet presAssocID="{6A4F6A0C-EAF4-4DED-B973-8205C7C10792}" presName="root" presStyleCnt="0">
        <dgm:presLayoutVars>
          <dgm:dir/>
          <dgm:resizeHandles val="exact"/>
        </dgm:presLayoutVars>
      </dgm:prSet>
      <dgm:spPr/>
    </dgm:pt>
    <dgm:pt modelId="{F69072B2-9355-44C5-838A-C97E0E1D8403}" type="pres">
      <dgm:prSet presAssocID="{6A4F6A0C-EAF4-4DED-B973-8205C7C10792}" presName="container" presStyleCnt="0">
        <dgm:presLayoutVars>
          <dgm:dir/>
          <dgm:resizeHandles val="exact"/>
        </dgm:presLayoutVars>
      </dgm:prSet>
      <dgm:spPr/>
    </dgm:pt>
    <dgm:pt modelId="{6A7C3D50-0BF1-4181-94D5-61D0008593F6}" type="pres">
      <dgm:prSet presAssocID="{C9C37D88-1542-4532-B200-8CBC789AE5F3}" presName="compNode" presStyleCnt="0"/>
      <dgm:spPr/>
    </dgm:pt>
    <dgm:pt modelId="{A9A80216-E6CC-44CA-A33B-68A4B3DF4360}" type="pres">
      <dgm:prSet presAssocID="{C9C37D88-1542-4532-B200-8CBC789AE5F3}" presName="iconBgRect" presStyleLbl="bgShp" presStyleIdx="0" presStyleCnt="3"/>
      <dgm:spPr/>
    </dgm:pt>
    <dgm:pt modelId="{136F0650-C6AD-45D3-9F5A-36E0B6BEAA68}" type="pres">
      <dgm:prSet presAssocID="{C9C37D88-1542-4532-B200-8CBC789AE5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A645CF6-A390-4BC3-9D95-C1A487E49801}" type="pres">
      <dgm:prSet presAssocID="{C9C37D88-1542-4532-B200-8CBC789AE5F3}" presName="spaceRect" presStyleCnt="0"/>
      <dgm:spPr/>
    </dgm:pt>
    <dgm:pt modelId="{1A38337D-7C6A-486B-8C89-D0F0D6EB8198}" type="pres">
      <dgm:prSet presAssocID="{C9C37D88-1542-4532-B200-8CBC789AE5F3}" presName="textRect" presStyleLbl="revTx" presStyleIdx="0" presStyleCnt="3" custScaleX="117651">
        <dgm:presLayoutVars>
          <dgm:chMax val="1"/>
          <dgm:chPref val="1"/>
        </dgm:presLayoutVars>
      </dgm:prSet>
      <dgm:spPr/>
    </dgm:pt>
    <dgm:pt modelId="{FA8A4EE3-5F57-4BDB-A399-9E2D1AB0D8FD}" type="pres">
      <dgm:prSet presAssocID="{69155024-F460-4E54-8484-035E71220CD3}" presName="sibTrans" presStyleLbl="sibTrans2D1" presStyleIdx="0" presStyleCnt="0"/>
      <dgm:spPr/>
    </dgm:pt>
    <dgm:pt modelId="{37BE9E4C-C29F-41FF-A973-D77025C3A4BD}" type="pres">
      <dgm:prSet presAssocID="{BC38CCE7-169F-42C9-8359-4F7DB77BE3DC}" presName="compNode" presStyleCnt="0"/>
      <dgm:spPr/>
    </dgm:pt>
    <dgm:pt modelId="{081048F6-AA32-4810-93F6-F9F015CDAE43}" type="pres">
      <dgm:prSet presAssocID="{BC38CCE7-169F-42C9-8359-4F7DB77BE3DC}" presName="iconBgRect" presStyleLbl="bgShp" presStyleIdx="1" presStyleCnt="3"/>
      <dgm:spPr/>
    </dgm:pt>
    <dgm:pt modelId="{B5250606-2EA6-4DD5-A1A2-1BD257811F0C}" type="pres">
      <dgm:prSet presAssocID="{BC38CCE7-169F-42C9-8359-4F7DB77BE3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9A5272FF-785A-4116-B44A-1FE5E67E2E11}" type="pres">
      <dgm:prSet presAssocID="{BC38CCE7-169F-42C9-8359-4F7DB77BE3DC}" presName="spaceRect" presStyleCnt="0"/>
      <dgm:spPr/>
    </dgm:pt>
    <dgm:pt modelId="{6AE1B56F-D8E0-460E-A155-A5D2E0DD05E9}" type="pres">
      <dgm:prSet presAssocID="{BC38CCE7-169F-42C9-8359-4F7DB77BE3DC}" presName="textRect" presStyleLbl="revTx" presStyleIdx="1" presStyleCnt="3" custScaleX="112772">
        <dgm:presLayoutVars>
          <dgm:chMax val="1"/>
          <dgm:chPref val="1"/>
        </dgm:presLayoutVars>
      </dgm:prSet>
      <dgm:spPr/>
    </dgm:pt>
    <dgm:pt modelId="{835044FF-11A5-4E28-A302-28BC2F8284D9}" type="pres">
      <dgm:prSet presAssocID="{5078775E-8D58-4805-9165-F5D8EE0D4FE6}" presName="sibTrans" presStyleLbl="sibTrans2D1" presStyleIdx="0" presStyleCnt="0"/>
      <dgm:spPr/>
    </dgm:pt>
    <dgm:pt modelId="{5D78C572-14C7-4D0A-AF54-D6FA4DBC6174}" type="pres">
      <dgm:prSet presAssocID="{FB1D76C6-0561-462B-AE19-D2572013BC24}" presName="compNode" presStyleCnt="0"/>
      <dgm:spPr/>
    </dgm:pt>
    <dgm:pt modelId="{159B347D-31C7-4A61-8938-226E106A0B36}" type="pres">
      <dgm:prSet presAssocID="{FB1D76C6-0561-462B-AE19-D2572013BC24}" presName="iconBgRect" presStyleLbl="bgShp" presStyleIdx="2" presStyleCnt="3"/>
      <dgm:spPr/>
    </dgm:pt>
    <dgm:pt modelId="{D601186A-7264-48BD-8426-7D909C059A84}" type="pres">
      <dgm:prSet presAssocID="{FB1D76C6-0561-462B-AE19-D2572013BC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s"/>
        </a:ext>
      </dgm:extLst>
    </dgm:pt>
    <dgm:pt modelId="{378E5EFB-6223-44F5-BBA0-46B62EC6BA97}" type="pres">
      <dgm:prSet presAssocID="{FB1D76C6-0561-462B-AE19-D2572013BC24}" presName="spaceRect" presStyleCnt="0"/>
      <dgm:spPr/>
    </dgm:pt>
    <dgm:pt modelId="{71BB98BE-55A1-4A84-B32E-E7DED92B91CA}" type="pres">
      <dgm:prSet presAssocID="{FB1D76C6-0561-462B-AE19-D2572013BC24}" presName="textRect" presStyleLbl="revTx" presStyleIdx="2" presStyleCnt="3" custScaleX="118282">
        <dgm:presLayoutVars>
          <dgm:chMax val="1"/>
          <dgm:chPref val="1"/>
        </dgm:presLayoutVars>
      </dgm:prSet>
      <dgm:spPr/>
    </dgm:pt>
  </dgm:ptLst>
  <dgm:cxnLst>
    <dgm:cxn modelId="{E7B36107-20DF-4E47-B029-8563C9B0F3FA}" srcId="{6A4F6A0C-EAF4-4DED-B973-8205C7C10792}" destId="{BC38CCE7-169F-42C9-8359-4F7DB77BE3DC}" srcOrd="1" destOrd="0" parTransId="{8365E888-B33A-45B0-86A1-BD9F3F4AD2D6}" sibTransId="{5078775E-8D58-4805-9165-F5D8EE0D4FE6}"/>
    <dgm:cxn modelId="{E0AA2C21-0485-46FE-84FD-8E68F51594B3}" type="presOf" srcId="{6A4F6A0C-EAF4-4DED-B973-8205C7C10792}" destId="{7935152B-7AF8-4DEF-92FB-84AC33F10465}" srcOrd="0" destOrd="0" presId="urn:microsoft.com/office/officeart/2018/2/layout/IconCircleList"/>
    <dgm:cxn modelId="{F848D82D-3F58-490B-8E4D-660244AD9880}" type="presOf" srcId="{FB1D76C6-0561-462B-AE19-D2572013BC24}" destId="{71BB98BE-55A1-4A84-B32E-E7DED92B91CA}" srcOrd="0" destOrd="0" presId="urn:microsoft.com/office/officeart/2018/2/layout/IconCircleList"/>
    <dgm:cxn modelId="{32C2F931-3BD3-4B3E-A397-C1B1259DDFBA}" type="presOf" srcId="{69155024-F460-4E54-8484-035E71220CD3}" destId="{FA8A4EE3-5F57-4BDB-A399-9E2D1AB0D8FD}" srcOrd="0" destOrd="0" presId="urn:microsoft.com/office/officeart/2018/2/layout/IconCircleList"/>
    <dgm:cxn modelId="{92CD365A-1AF5-4E6D-AB99-921BB4FFFEEB}" type="presOf" srcId="{C9C37D88-1542-4532-B200-8CBC789AE5F3}" destId="{1A38337D-7C6A-486B-8C89-D0F0D6EB8198}" srcOrd="0" destOrd="0" presId="urn:microsoft.com/office/officeart/2018/2/layout/IconCircleList"/>
    <dgm:cxn modelId="{B14969A3-D0FD-4830-9B16-C703D30A1FFF}" type="presOf" srcId="{BC38CCE7-169F-42C9-8359-4F7DB77BE3DC}" destId="{6AE1B56F-D8E0-460E-A155-A5D2E0DD05E9}" srcOrd="0" destOrd="0" presId="urn:microsoft.com/office/officeart/2018/2/layout/IconCircleList"/>
    <dgm:cxn modelId="{1310FCAB-3EFE-4CE6-A696-796A1A285AD4}" srcId="{6A4F6A0C-EAF4-4DED-B973-8205C7C10792}" destId="{FB1D76C6-0561-462B-AE19-D2572013BC24}" srcOrd="2" destOrd="0" parTransId="{15AF94DF-4A2E-4022-BB45-FCF8861C573E}" sibTransId="{DF7F1912-DFA2-454D-9872-0BA9ECF08355}"/>
    <dgm:cxn modelId="{9DA6E2C6-744C-4117-8C4E-55FEC80326FF}" srcId="{6A4F6A0C-EAF4-4DED-B973-8205C7C10792}" destId="{C9C37D88-1542-4532-B200-8CBC789AE5F3}" srcOrd="0" destOrd="0" parTransId="{700446F1-C38B-429E-8D41-19AE2D60CD71}" sibTransId="{69155024-F460-4E54-8484-035E71220CD3}"/>
    <dgm:cxn modelId="{A9925FF5-CEBC-4ABD-A97D-872B9B995506}" type="presOf" srcId="{5078775E-8D58-4805-9165-F5D8EE0D4FE6}" destId="{835044FF-11A5-4E28-A302-28BC2F8284D9}" srcOrd="0" destOrd="0" presId="urn:microsoft.com/office/officeart/2018/2/layout/IconCircleList"/>
    <dgm:cxn modelId="{50BAB194-7805-4559-A62D-86A146ECD300}" type="presParOf" srcId="{7935152B-7AF8-4DEF-92FB-84AC33F10465}" destId="{F69072B2-9355-44C5-838A-C97E0E1D8403}" srcOrd="0" destOrd="0" presId="urn:microsoft.com/office/officeart/2018/2/layout/IconCircleList"/>
    <dgm:cxn modelId="{739F75B9-0BD1-4425-B7C5-389DCBC27EE1}" type="presParOf" srcId="{F69072B2-9355-44C5-838A-C97E0E1D8403}" destId="{6A7C3D50-0BF1-4181-94D5-61D0008593F6}" srcOrd="0" destOrd="0" presId="urn:microsoft.com/office/officeart/2018/2/layout/IconCircleList"/>
    <dgm:cxn modelId="{882B3DAC-1E27-4942-83AB-06E9EB65235A}" type="presParOf" srcId="{6A7C3D50-0BF1-4181-94D5-61D0008593F6}" destId="{A9A80216-E6CC-44CA-A33B-68A4B3DF4360}" srcOrd="0" destOrd="0" presId="urn:microsoft.com/office/officeart/2018/2/layout/IconCircleList"/>
    <dgm:cxn modelId="{52FC1DE1-DB53-45BD-A61C-5566AEFC540F}" type="presParOf" srcId="{6A7C3D50-0BF1-4181-94D5-61D0008593F6}" destId="{136F0650-C6AD-45D3-9F5A-36E0B6BEAA68}" srcOrd="1" destOrd="0" presId="urn:microsoft.com/office/officeart/2018/2/layout/IconCircleList"/>
    <dgm:cxn modelId="{41F168BF-8352-4F26-AA41-D87E433D6C25}" type="presParOf" srcId="{6A7C3D50-0BF1-4181-94D5-61D0008593F6}" destId="{9A645CF6-A390-4BC3-9D95-C1A487E49801}" srcOrd="2" destOrd="0" presId="urn:microsoft.com/office/officeart/2018/2/layout/IconCircleList"/>
    <dgm:cxn modelId="{BBC7EF94-C15E-41F7-A1D7-3F3EA4E5B436}" type="presParOf" srcId="{6A7C3D50-0BF1-4181-94D5-61D0008593F6}" destId="{1A38337D-7C6A-486B-8C89-D0F0D6EB8198}" srcOrd="3" destOrd="0" presId="urn:microsoft.com/office/officeart/2018/2/layout/IconCircleList"/>
    <dgm:cxn modelId="{4F303C23-7F8A-4EC8-80FB-7AADB4DE83C9}" type="presParOf" srcId="{F69072B2-9355-44C5-838A-C97E0E1D8403}" destId="{FA8A4EE3-5F57-4BDB-A399-9E2D1AB0D8FD}" srcOrd="1" destOrd="0" presId="urn:microsoft.com/office/officeart/2018/2/layout/IconCircleList"/>
    <dgm:cxn modelId="{A68DDEDE-08B7-4BED-8DFF-03EE7A35F0D2}" type="presParOf" srcId="{F69072B2-9355-44C5-838A-C97E0E1D8403}" destId="{37BE9E4C-C29F-41FF-A973-D77025C3A4BD}" srcOrd="2" destOrd="0" presId="urn:microsoft.com/office/officeart/2018/2/layout/IconCircleList"/>
    <dgm:cxn modelId="{66C2F4DC-610E-4832-8DC8-B9103B73D1AA}" type="presParOf" srcId="{37BE9E4C-C29F-41FF-A973-D77025C3A4BD}" destId="{081048F6-AA32-4810-93F6-F9F015CDAE43}" srcOrd="0" destOrd="0" presId="urn:microsoft.com/office/officeart/2018/2/layout/IconCircleList"/>
    <dgm:cxn modelId="{0D2F6702-B25C-452B-AA08-37E5D6BE43FB}" type="presParOf" srcId="{37BE9E4C-C29F-41FF-A973-D77025C3A4BD}" destId="{B5250606-2EA6-4DD5-A1A2-1BD257811F0C}" srcOrd="1" destOrd="0" presId="urn:microsoft.com/office/officeart/2018/2/layout/IconCircleList"/>
    <dgm:cxn modelId="{A0B7A1A0-CB40-417E-9259-39D55E77C39A}" type="presParOf" srcId="{37BE9E4C-C29F-41FF-A973-D77025C3A4BD}" destId="{9A5272FF-785A-4116-B44A-1FE5E67E2E11}" srcOrd="2" destOrd="0" presId="urn:microsoft.com/office/officeart/2018/2/layout/IconCircleList"/>
    <dgm:cxn modelId="{86CAEE17-70D6-4C6F-91A3-867F995218B0}" type="presParOf" srcId="{37BE9E4C-C29F-41FF-A973-D77025C3A4BD}" destId="{6AE1B56F-D8E0-460E-A155-A5D2E0DD05E9}" srcOrd="3" destOrd="0" presId="urn:microsoft.com/office/officeart/2018/2/layout/IconCircleList"/>
    <dgm:cxn modelId="{6BF69FC9-AEFF-412E-927E-81E79A317D4A}" type="presParOf" srcId="{F69072B2-9355-44C5-838A-C97E0E1D8403}" destId="{835044FF-11A5-4E28-A302-28BC2F8284D9}" srcOrd="3" destOrd="0" presId="urn:microsoft.com/office/officeart/2018/2/layout/IconCircleList"/>
    <dgm:cxn modelId="{1F49C02D-4A2F-4461-B47D-5AF7CEF77011}" type="presParOf" srcId="{F69072B2-9355-44C5-838A-C97E0E1D8403}" destId="{5D78C572-14C7-4D0A-AF54-D6FA4DBC6174}" srcOrd="4" destOrd="0" presId="urn:microsoft.com/office/officeart/2018/2/layout/IconCircleList"/>
    <dgm:cxn modelId="{7C676EBD-630F-4426-8FA6-ED73598C8C14}" type="presParOf" srcId="{5D78C572-14C7-4D0A-AF54-D6FA4DBC6174}" destId="{159B347D-31C7-4A61-8938-226E106A0B36}" srcOrd="0" destOrd="0" presId="urn:microsoft.com/office/officeart/2018/2/layout/IconCircleList"/>
    <dgm:cxn modelId="{AFA20915-738B-48ED-B1FB-25405B4EA2D5}" type="presParOf" srcId="{5D78C572-14C7-4D0A-AF54-D6FA4DBC6174}" destId="{D601186A-7264-48BD-8426-7D909C059A84}" srcOrd="1" destOrd="0" presId="urn:microsoft.com/office/officeart/2018/2/layout/IconCircleList"/>
    <dgm:cxn modelId="{167CBFFD-BD83-4ECD-9FFA-9112004D5C5A}" type="presParOf" srcId="{5D78C572-14C7-4D0A-AF54-D6FA4DBC6174}" destId="{378E5EFB-6223-44F5-BBA0-46B62EC6BA97}" srcOrd="2" destOrd="0" presId="urn:microsoft.com/office/officeart/2018/2/layout/IconCircleList"/>
    <dgm:cxn modelId="{BBBCEA1A-5597-4843-AC65-AADFFA05A5E0}" type="presParOf" srcId="{5D78C572-14C7-4D0A-AF54-D6FA4DBC6174}" destId="{71BB98BE-55A1-4A84-B32E-E7DED92B91C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63A53-2726-48F6-8EC2-FE396A2E8297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5320D-3A5C-4144-AF02-FB03CFBC1D67}">
      <dsp:nvSpPr>
        <dsp:cNvPr id="0" name=""/>
        <dsp:cNvSpPr/>
      </dsp:nvSpPr>
      <dsp:spPr>
        <a:xfrm>
          <a:off x="56534" y="355829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08B89-742C-47C2-A34E-3A3DD6A3C285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Double-talk scenarios </a:t>
          </a:r>
        </a:p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(full-duplex)</a:t>
          </a:r>
        </a:p>
      </dsp:txBody>
      <dsp:txXfrm>
        <a:off x="1866111" y="690"/>
        <a:ext cx="4382288" cy="1615680"/>
      </dsp:txXfrm>
    </dsp:sp>
    <dsp:sp modelId="{1AF22B23-8001-4F58-9C73-93C07C05C0A6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32931-E270-4035-8007-D3239E0F7BF2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62A7E-27C6-4776-B0A5-92CF1679F115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Acoustic echo cancellers (AECs) only reduce linear echo</a:t>
          </a:r>
        </a:p>
      </dsp:txBody>
      <dsp:txXfrm>
        <a:off x="1866111" y="2020291"/>
        <a:ext cx="4382288" cy="1615680"/>
      </dsp:txXfrm>
    </dsp:sp>
    <dsp:sp modelId="{00E7D40A-F44C-4F31-9C5E-D6DA61BB2B9D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88243-E0B0-432D-AAD6-BE7922625657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B65CC-A6D3-4EB8-AF5A-FBB925B1ECDE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Residual echo suppression (RES) systems are not real-time</a:t>
          </a:r>
        </a:p>
      </dsp:txBody>
      <dsp:txXfrm>
        <a:off x="1866111" y="4039891"/>
        <a:ext cx="4382288" cy="16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80216-E6CC-44CA-A33B-68A4B3DF4360}">
      <dsp:nvSpPr>
        <dsp:cNvPr id="0" name=""/>
        <dsp:cNvSpPr/>
      </dsp:nvSpPr>
      <dsp:spPr>
        <a:xfrm>
          <a:off x="283071" y="1703205"/>
          <a:ext cx="946132" cy="946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F0650-C6AD-45D3-9F5A-36E0B6BEAA68}">
      <dsp:nvSpPr>
        <dsp:cNvPr id="0" name=""/>
        <dsp:cNvSpPr/>
      </dsp:nvSpPr>
      <dsp:spPr>
        <a:xfrm>
          <a:off x="481759" y="1901893"/>
          <a:ext cx="548757" cy="548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8337D-7C6A-486B-8C89-D0F0D6EB8198}">
      <dsp:nvSpPr>
        <dsp:cNvPr id="0" name=""/>
        <dsp:cNvSpPr/>
      </dsp:nvSpPr>
      <dsp:spPr>
        <a:xfrm>
          <a:off x="1346319" y="1703205"/>
          <a:ext cx="2401425" cy="946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FC DNN for error-to-target mapping</a:t>
          </a:r>
        </a:p>
      </dsp:txBody>
      <dsp:txXfrm>
        <a:off x="1346319" y="1703205"/>
        <a:ext cx="2401425" cy="946132"/>
      </dsp:txXfrm>
    </dsp:sp>
    <dsp:sp modelId="{081048F6-AA32-4810-93F6-F9F015CDAE43}">
      <dsp:nvSpPr>
        <dsp:cNvPr id="0" name=""/>
        <dsp:cNvSpPr/>
      </dsp:nvSpPr>
      <dsp:spPr>
        <a:xfrm>
          <a:off x="4136334" y="1703205"/>
          <a:ext cx="946132" cy="946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50606-2EA6-4DD5-A1A2-1BD257811F0C}">
      <dsp:nvSpPr>
        <dsp:cNvPr id="0" name=""/>
        <dsp:cNvSpPr/>
      </dsp:nvSpPr>
      <dsp:spPr>
        <a:xfrm>
          <a:off x="4335022" y="1901893"/>
          <a:ext cx="548757" cy="548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1B56F-D8E0-460E-A155-A5D2E0DD05E9}">
      <dsp:nvSpPr>
        <dsp:cNvPr id="0" name=""/>
        <dsp:cNvSpPr/>
      </dsp:nvSpPr>
      <dsp:spPr>
        <a:xfrm>
          <a:off x="5142791" y="1703205"/>
          <a:ext cx="2515007" cy="946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Efficient resources of latency &amp; volume</a:t>
          </a:r>
        </a:p>
      </dsp:txBody>
      <dsp:txXfrm>
        <a:off x="5142791" y="1703205"/>
        <a:ext cx="2515007" cy="946132"/>
      </dsp:txXfrm>
    </dsp:sp>
    <dsp:sp modelId="{159B347D-31C7-4A61-8938-226E106A0B36}">
      <dsp:nvSpPr>
        <dsp:cNvPr id="0" name=""/>
        <dsp:cNvSpPr/>
      </dsp:nvSpPr>
      <dsp:spPr>
        <a:xfrm>
          <a:off x="8046389" y="1703205"/>
          <a:ext cx="946132" cy="946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1186A-7264-48BD-8426-7D909C059A84}">
      <dsp:nvSpPr>
        <dsp:cNvPr id="0" name=""/>
        <dsp:cNvSpPr/>
      </dsp:nvSpPr>
      <dsp:spPr>
        <a:xfrm>
          <a:off x="8245077" y="1901893"/>
          <a:ext cx="548757" cy="548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B98BE-55A1-4A84-B32E-E7DED92B91CA}">
      <dsp:nvSpPr>
        <dsp:cNvPr id="0" name=""/>
        <dsp:cNvSpPr/>
      </dsp:nvSpPr>
      <dsp:spPr>
        <a:xfrm>
          <a:off x="8991405" y="1703205"/>
          <a:ext cx="2637890" cy="946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Transfer learning and design parameter</a:t>
          </a:r>
        </a:p>
      </dsp:txBody>
      <dsp:txXfrm>
        <a:off x="8991405" y="1703205"/>
        <a:ext cx="2637890" cy="946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63A53-2726-48F6-8EC2-FE396A2E8297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5320D-3A5C-4144-AF02-FB03CFBC1D67}">
      <dsp:nvSpPr>
        <dsp:cNvPr id="0" name=""/>
        <dsp:cNvSpPr/>
      </dsp:nvSpPr>
      <dsp:spPr>
        <a:xfrm>
          <a:off x="341756" y="347441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08B89-742C-47C2-A34E-3A3DD6A3C285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Current measures account for joint effect of AEC and RES </a:t>
          </a:r>
        </a:p>
      </dsp:txBody>
      <dsp:txXfrm>
        <a:off x="1866111" y="690"/>
        <a:ext cx="4382288" cy="1615680"/>
      </dsp:txXfrm>
    </dsp:sp>
    <dsp:sp modelId="{1AF22B23-8001-4F58-9C73-93C07C05C0A6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32931-E270-4035-8007-D3239E0F7BF2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62A7E-27C6-4776-B0A5-92CF1679F115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Construct RES as gain and isolate its effect</a:t>
          </a:r>
        </a:p>
      </dsp:txBody>
      <dsp:txXfrm>
        <a:off x="1866111" y="2020291"/>
        <a:ext cx="4382288" cy="1615680"/>
      </dsp:txXfrm>
    </dsp:sp>
    <dsp:sp modelId="{00E7D40A-F44C-4F31-9C5E-D6DA61BB2B9D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88243-E0B0-432D-AAD6-BE7922625657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B65CC-A6D3-4EB8-AF5A-FBB925B1ECDE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Calculate desired signal distortion &amp; residual echo suppression independently</a:t>
          </a:r>
        </a:p>
      </dsp:txBody>
      <dsp:txXfrm>
        <a:off x="1866111" y="4039891"/>
        <a:ext cx="4382288" cy="1615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80216-E6CC-44CA-A33B-68A4B3DF4360}">
      <dsp:nvSpPr>
        <dsp:cNvPr id="0" name=""/>
        <dsp:cNvSpPr/>
      </dsp:nvSpPr>
      <dsp:spPr>
        <a:xfrm>
          <a:off x="227473" y="1703205"/>
          <a:ext cx="946132" cy="946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F0650-C6AD-45D3-9F5A-36E0B6BEAA68}">
      <dsp:nvSpPr>
        <dsp:cNvPr id="0" name=""/>
        <dsp:cNvSpPr/>
      </dsp:nvSpPr>
      <dsp:spPr>
        <a:xfrm>
          <a:off x="426161" y="1901893"/>
          <a:ext cx="548757" cy="548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8337D-7C6A-486B-8C89-D0F0D6EB8198}">
      <dsp:nvSpPr>
        <dsp:cNvPr id="0" name=""/>
        <dsp:cNvSpPr/>
      </dsp:nvSpPr>
      <dsp:spPr>
        <a:xfrm>
          <a:off x="1179525" y="1703205"/>
          <a:ext cx="2623817" cy="946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Mouth simulator (</a:t>
          </a:r>
          <a:r>
            <a:rPr lang="en-US" sz="2800" kern="1200" dirty="0" err="1"/>
            <a:t>Bruel</a:t>
          </a:r>
          <a:r>
            <a:rPr lang="en-US" sz="2800" kern="1200" dirty="0"/>
            <a:t> &amp; </a:t>
          </a:r>
          <a:r>
            <a:rPr lang="en-US" sz="2800" kern="1200" dirty="0" err="1"/>
            <a:t>Kjaer</a:t>
          </a:r>
          <a:r>
            <a:rPr lang="en-US" sz="2800" kern="1200" dirty="0"/>
            <a:t>)</a:t>
          </a:r>
        </a:p>
      </dsp:txBody>
      <dsp:txXfrm>
        <a:off x="1179525" y="1703205"/>
        <a:ext cx="2623817" cy="946132"/>
      </dsp:txXfrm>
    </dsp:sp>
    <dsp:sp modelId="{081048F6-AA32-4810-93F6-F9F015CDAE43}">
      <dsp:nvSpPr>
        <dsp:cNvPr id="0" name=""/>
        <dsp:cNvSpPr/>
      </dsp:nvSpPr>
      <dsp:spPr>
        <a:xfrm>
          <a:off x="4191933" y="1703205"/>
          <a:ext cx="946132" cy="946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50606-2EA6-4DD5-A1A2-1BD257811F0C}">
      <dsp:nvSpPr>
        <dsp:cNvPr id="0" name=""/>
        <dsp:cNvSpPr/>
      </dsp:nvSpPr>
      <dsp:spPr>
        <a:xfrm>
          <a:off x="4390621" y="1901893"/>
          <a:ext cx="548757" cy="548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1B56F-D8E0-460E-A155-A5D2E0DD05E9}">
      <dsp:nvSpPr>
        <dsp:cNvPr id="0" name=""/>
        <dsp:cNvSpPr/>
      </dsp:nvSpPr>
      <dsp:spPr>
        <a:xfrm>
          <a:off x="5198390" y="1703205"/>
          <a:ext cx="2515007" cy="946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Speaker-phone (Phoenix Audio)</a:t>
          </a:r>
        </a:p>
      </dsp:txBody>
      <dsp:txXfrm>
        <a:off x="5198390" y="1703205"/>
        <a:ext cx="2515007" cy="946132"/>
      </dsp:txXfrm>
    </dsp:sp>
    <dsp:sp modelId="{159B347D-31C7-4A61-8938-226E106A0B36}">
      <dsp:nvSpPr>
        <dsp:cNvPr id="0" name=""/>
        <dsp:cNvSpPr/>
      </dsp:nvSpPr>
      <dsp:spPr>
        <a:xfrm>
          <a:off x="8101987" y="1703205"/>
          <a:ext cx="946132" cy="946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1186A-7264-48BD-8426-7D909C059A84}">
      <dsp:nvSpPr>
        <dsp:cNvPr id="0" name=""/>
        <dsp:cNvSpPr/>
      </dsp:nvSpPr>
      <dsp:spPr>
        <a:xfrm>
          <a:off x="8300675" y="1901893"/>
          <a:ext cx="548757" cy="548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B98BE-55A1-4A84-B32E-E7DED92B91CA}">
      <dsp:nvSpPr>
        <dsp:cNvPr id="0" name=""/>
        <dsp:cNvSpPr/>
      </dsp:nvSpPr>
      <dsp:spPr>
        <a:xfrm>
          <a:off x="9047003" y="1703205"/>
          <a:ext cx="2637890" cy="946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External speaker (Logitech)</a:t>
          </a:r>
        </a:p>
      </dsp:txBody>
      <dsp:txXfrm>
        <a:off x="9047003" y="1703205"/>
        <a:ext cx="2637890" cy="946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80216-E6CC-44CA-A33B-68A4B3DF4360}">
      <dsp:nvSpPr>
        <dsp:cNvPr id="0" name=""/>
        <dsp:cNvSpPr/>
      </dsp:nvSpPr>
      <dsp:spPr>
        <a:xfrm>
          <a:off x="227473" y="1703205"/>
          <a:ext cx="946132" cy="946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F0650-C6AD-45D3-9F5A-36E0B6BEAA68}">
      <dsp:nvSpPr>
        <dsp:cNvPr id="0" name=""/>
        <dsp:cNvSpPr/>
      </dsp:nvSpPr>
      <dsp:spPr>
        <a:xfrm>
          <a:off x="426161" y="1901893"/>
          <a:ext cx="548757" cy="548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8337D-7C6A-486B-8C89-D0F0D6EB8198}">
      <dsp:nvSpPr>
        <dsp:cNvPr id="0" name=""/>
        <dsp:cNvSpPr/>
      </dsp:nvSpPr>
      <dsp:spPr>
        <a:xfrm>
          <a:off x="1179525" y="1703205"/>
          <a:ext cx="2623817" cy="946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Different setup</a:t>
          </a:r>
        </a:p>
      </dsp:txBody>
      <dsp:txXfrm>
        <a:off x="1179525" y="1703205"/>
        <a:ext cx="2623817" cy="946132"/>
      </dsp:txXfrm>
    </dsp:sp>
    <dsp:sp modelId="{081048F6-AA32-4810-93F6-F9F015CDAE43}">
      <dsp:nvSpPr>
        <dsp:cNvPr id="0" name=""/>
        <dsp:cNvSpPr/>
      </dsp:nvSpPr>
      <dsp:spPr>
        <a:xfrm>
          <a:off x="4191933" y="1703205"/>
          <a:ext cx="946132" cy="946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50606-2EA6-4DD5-A1A2-1BD257811F0C}">
      <dsp:nvSpPr>
        <dsp:cNvPr id="0" name=""/>
        <dsp:cNvSpPr/>
      </dsp:nvSpPr>
      <dsp:spPr>
        <a:xfrm>
          <a:off x="4390621" y="1901893"/>
          <a:ext cx="548757" cy="548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1B56F-D8E0-460E-A155-A5D2E0DD05E9}">
      <dsp:nvSpPr>
        <dsp:cNvPr id="0" name=""/>
        <dsp:cNvSpPr/>
      </dsp:nvSpPr>
      <dsp:spPr>
        <a:xfrm>
          <a:off x="5198390" y="1703205"/>
          <a:ext cx="2515007" cy="946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Different dataset</a:t>
          </a:r>
        </a:p>
      </dsp:txBody>
      <dsp:txXfrm>
        <a:off x="5198390" y="1703205"/>
        <a:ext cx="2515007" cy="946132"/>
      </dsp:txXfrm>
    </dsp:sp>
    <dsp:sp modelId="{159B347D-31C7-4A61-8938-226E106A0B36}">
      <dsp:nvSpPr>
        <dsp:cNvPr id="0" name=""/>
        <dsp:cNvSpPr/>
      </dsp:nvSpPr>
      <dsp:spPr>
        <a:xfrm>
          <a:off x="8101987" y="1703205"/>
          <a:ext cx="946132" cy="946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1186A-7264-48BD-8426-7D909C059A84}">
      <dsp:nvSpPr>
        <dsp:cNvPr id="0" name=""/>
        <dsp:cNvSpPr/>
      </dsp:nvSpPr>
      <dsp:spPr>
        <a:xfrm>
          <a:off x="8300675" y="1901893"/>
          <a:ext cx="548757" cy="548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B98BE-55A1-4A84-B32E-E7DED92B91CA}">
      <dsp:nvSpPr>
        <dsp:cNvPr id="0" name=""/>
        <dsp:cNvSpPr/>
      </dsp:nvSpPr>
      <dsp:spPr>
        <a:xfrm>
          <a:off x="9047003" y="1703205"/>
          <a:ext cx="2637890" cy="946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Transfer learning</a:t>
          </a:r>
        </a:p>
      </dsp:txBody>
      <dsp:txXfrm>
        <a:off x="9047003" y="1703205"/>
        <a:ext cx="2637890" cy="9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0C991-8F4B-4508-BF1C-48AD7B3B481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05452-B031-4FCC-9E2B-DE527CE7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8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92D0D-AF30-4211-86C4-A3B87597F34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3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92D0D-AF30-4211-86C4-A3B87597F34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79DA-7810-4129-9CA6-7C500F1C4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EAC8B-ACFC-4F7F-B602-4536CB1D9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5877-CDF1-4CB0-ABBD-E327F070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8A0-7D3A-4662-B817-7977C2F262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BBEA-4509-4A81-B25E-435022DE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C0317-6733-491A-804C-9E64AB8F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2C7-9104-497D-8E6F-8C1D876D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9B27-E545-4D88-AEE8-EC582AB6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E891C-3F2F-4BA0-AAA6-0F03B69B1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A85D-3C54-461B-BAC0-727972A1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8A0-7D3A-4662-B817-7977C2F262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FBEB-5A16-44CB-BF2E-32662405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2391-BEF4-44CB-A5E8-2653E85F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2C7-9104-497D-8E6F-8C1D876D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7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5C67F-BAA3-44BF-9077-314872E3B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91BC1-35FB-4C60-B777-813122F3D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9ECA8-A8FF-45C2-8BDF-34179D7A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8A0-7D3A-4662-B817-7977C2F262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505F-6BB7-4D93-9A26-9E1735CD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B413-0C0C-4281-93C3-50895DBE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2C7-9104-497D-8E6F-8C1D876D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0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4A51-D846-48B9-9416-528CFBA4C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828EA-56FA-4DF4-AF1D-430744FC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0ABD-B968-41E1-8065-CF27C9B4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766B-1DA2-48C9-997F-C9E826DACC12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89FD-5E11-4A9D-83C4-E821D701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CDCB2-B5D2-4F26-AD2F-C93CD94F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1AB-EBBB-426C-8C53-0FF1FFC9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6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A36E-E50D-4CCF-A6DD-ECA202A6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401C-78AB-412C-82C0-3B26A31F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87FD-3AC5-4EF7-9F89-D4698C66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FD4C-3135-4F07-9C60-3FF25EAA8C6A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28AC-7E10-495C-A57C-01A2EC77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AA57-A591-46A5-8390-F9B1EEAE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1AB-EBBB-426C-8C53-0FF1FFC9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44C9-8DA3-4CA9-A601-57DBF6CF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FA3D7-DFF0-4A08-BA5F-4C3E80E8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A2A87-8AE6-409B-90A3-A939200F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1255-7059-42E2-920B-6C342770E8C5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145F9-4E94-4DEA-8874-C9592E93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B95E-71C9-4E93-8651-007E0818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1AB-EBBB-426C-8C53-0FF1FFC9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5B07-4831-49A7-9DA6-61175BB0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8D31-7B68-42F5-84EA-E7625746F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7646E-D5A1-4B14-90DB-EC7E55CFA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17BEA-DAA5-41EE-B6E6-77BB4023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8A74-1095-4B6C-9D6B-EF6CE7F4E13F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FE198-8226-47D5-A593-0F52A9E2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52F6A-492C-4509-ADEF-12981E47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1AB-EBBB-426C-8C53-0FF1FFC9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3C9F-70F1-40F7-959E-880C421A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40491-8199-4C20-9E0F-C70C51BF1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0AC6B-74BD-481C-A65A-F4E3B6386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C2F49-7FF6-4B19-934C-899A7C7CA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42FD7-431B-4877-AC56-0DD8CB439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8922C-E94B-492C-92C8-D8E8360B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09D9-D81C-4B04-8DC0-F8AC523E3657}" type="datetime1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94911-D126-4092-8EC6-1466D609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FCE9B-32D5-4D76-98A7-391AF6D2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1AB-EBBB-426C-8C53-0FF1FFC9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D3EA-DB12-4C70-8912-B1AE0F8E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B70B3-F356-4D12-98B0-6A1D08D9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C556-0922-412B-B11A-4DB4A105ACB2}" type="datetime1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E2D0B-45A0-4E2E-9859-6E1F4923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6FA73-47F8-474A-BE2B-C1CED38D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1AB-EBBB-426C-8C53-0FF1FFC9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2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24AE0-5018-4BCB-A0DC-D02E3AC0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980-133F-4DAE-B9FC-746A09BB6060}" type="datetime1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330FE-F3F4-4B8B-838F-188081CF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9A353-E6CE-4261-8FB8-9EF3A781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1AB-EBBB-426C-8C53-0FF1FFC9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74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63CB-C0CA-4ED7-8F2D-D618AFBD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E93-C33F-43C3-A0A2-41CF9BB41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9986B-5920-4D2F-BA7D-626BC82ED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8F279-B6A0-4569-9145-4C4469AA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BA32-71B0-4E00-A581-EFB56FD51DF3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CA752-7FE2-4021-89CB-7C160AD6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9277A-E451-4424-A568-F5E58B9D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1AB-EBBB-426C-8C53-0FF1FFC9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CDB3-A113-4680-966A-4575004F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F7AC-2DDA-4CCB-BD55-C0FB3C58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4952-CCEF-4027-A84B-B6794D68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8A0-7D3A-4662-B817-7977C2F262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CB400-6050-4A40-9D39-4EAF2B89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97AA8-8C8A-463A-A243-2A4E3B3A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2C7-9104-497D-8E6F-8C1D876D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4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3CE-3640-49C9-A3FD-6FA59247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7C345-A978-41BF-95FB-77813025F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DA9EE-F74B-400F-86A9-0ADE02E9E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6AC5-05D0-402C-B804-4AC19B3E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2DA1-7E3A-4398-89EE-6102A366A82B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FA0F-6253-4AAC-80A4-7C1969B5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85514-9538-4B13-A2B4-D0A8BFFC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1AB-EBBB-426C-8C53-0FF1FFC9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9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FE5C-8F69-4B55-BD79-7047014C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4C05E-8184-4669-8A25-7222986A8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5C7D0-B218-40F3-82A3-1B7541C8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A370-CBE9-481B-93EE-ED136329693D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8FE1-1F06-48EF-BFC8-261722E8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B5FEE-0058-4E16-9DA9-BB4C8146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1AB-EBBB-426C-8C53-0FF1FFC9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78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29231-A5EB-4C5A-A1D5-D67832A82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E912E-11F0-41C6-A2E7-2F2A950E8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F7551-A924-4DCA-93F6-F1F82AE1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D1E8-7B9E-4311-B118-054356C88A15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46B4-9204-4F09-8523-BA298248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B4BB-E270-48CA-AA13-291E7189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1AB-EBBB-426C-8C53-0FF1FFC9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8461-625B-46CB-9ECB-0206653D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DEA0E-F285-4F79-B0D5-E7A2828C0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6456-2191-4462-B41E-5A61CBE9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8A0-7D3A-4662-B817-7977C2F262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44DC-B350-46E6-913D-DF16A7C3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75FA2-E174-4FF8-858B-263FD83B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2C7-9104-497D-8E6F-8C1D876D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FFA-169A-4131-AE1F-CF0E577E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BEB6-1A99-4CE8-8D0A-23DB1FEBD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888B5-39D1-45EA-85AD-EF9C22AA0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9BB80-BF71-457A-97A1-D7430932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8A0-7D3A-4662-B817-7977C2F262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EA9D-A46E-497D-B85F-C4F7B16E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57165-7725-4A2B-B235-FA38BE7E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2C7-9104-497D-8E6F-8C1D876D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4959-1DDE-4827-A3B2-12C1F228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C1080-A193-4C05-9638-83308060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508DC-2A53-41CB-A253-9B6244862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3788F-A342-42E8-AA51-8A6908991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0B2B-0B95-4AD7-B74C-BE6F4BEFE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800AA-2531-47D2-82A0-B07EC109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8A0-7D3A-4662-B817-7977C2F262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45443-6517-42BE-A11D-806FCC79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ED5D-0934-47AF-B155-6D14FC86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2C7-9104-497D-8E6F-8C1D876D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4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BF9F-9F16-4B38-A066-80C104B1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5E149-F496-4121-A374-B1921483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8A0-7D3A-4662-B817-7977C2F262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FCF45-AAA0-4946-93C2-DBF8EDA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8102F-6578-4303-81DD-EE5F086F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2C7-9104-497D-8E6F-8C1D876D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D758E-8682-40D5-8D6E-60AA1D88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8A0-7D3A-4662-B817-7977C2F262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FC129-6450-4E27-840E-9F6E958B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4D64D-D26A-444E-9E2B-3FB002F8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2C7-9104-497D-8E6F-8C1D876D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2CC5-89FF-4A99-B0E6-2141F738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478A-0B0A-4924-8312-1E8E91E86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E558D-F4BC-4898-8CA9-F7A87F6D8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5E7B4-9EBA-449C-8EBD-3AAA31E7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8A0-7D3A-4662-B817-7977C2F262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2FC2E-40F4-47C3-9956-AECF3173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ED196-89D8-434D-A5B7-70AC8997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2C7-9104-497D-8E6F-8C1D876D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53F4-3F3F-4F48-8BA1-A3394E15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F1496-AC45-4E00-9EF9-A559286BB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484DA-00FB-48F0-A63F-5E186D72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56F12-E5BA-411D-9004-C5B959A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8A0-7D3A-4662-B817-7977C2F262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6FFB-B6C8-44AF-8D51-A5F2B2D3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ADC46-17E6-4410-9818-3DEBCC1B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2C7-9104-497D-8E6F-8C1D876D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4B604-0777-4507-BDA9-ABEE5668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0B77E-D503-4ABD-B22E-356A381FE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4D1F7-9022-4511-9659-1B6013174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D8A0-7D3A-4662-B817-7977C2F262E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8E2E3-9F6A-4354-971A-C79DCCDB3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39E0-1448-4FE2-9F30-9C20E9552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62C7-9104-497D-8E6F-8C1D876D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F119A-4BCD-4C57-A93A-E6F76D2C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0CEBD-003F-4C51-9E6A-D9C69588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8080-007E-48F1-84FD-B37230E23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1C06-5797-4995-AA85-482251ED4027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48F7-9D6E-4E14-90CC-C72FBFC30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393E-38D1-4C59-B2BD-B4F592A24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D1AB-EBBB-426C-8C53-0FF1FFC9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F4C5A-7799-4A30-9E0F-B7182FBE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Real-time Residual Echo Suppression with Deep Learning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536B-A429-494B-B1B9-C0AAC111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Amir Ivry, </a:t>
            </a:r>
            <a:r>
              <a:rPr lang="en-US" sz="1800" i="1" kern="1200">
                <a:latin typeface="+mn-lt"/>
                <a:ea typeface="+mn-ea"/>
                <a:cs typeface="+mn-cs"/>
              </a:rPr>
              <a:t>IEEE Student Member </a:t>
            </a:r>
          </a:p>
          <a:p>
            <a:pPr marL="0" indent="0">
              <a:buNone/>
            </a:pPr>
            <a:r>
              <a:rPr lang="en-US" sz="1800"/>
              <a:t>Prof. </a:t>
            </a:r>
            <a:r>
              <a:rPr lang="en-US" sz="1800" kern="1200">
                <a:latin typeface="+mn-lt"/>
                <a:ea typeface="+mn-ea"/>
                <a:cs typeface="+mn-cs"/>
              </a:rPr>
              <a:t>Israel Cohen, </a:t>
            </a:r>
            <a:r>
              <a:rPr lang="en-US" sz="1800" i="1" kern="1200">
                <a:latin typeface="+mn-lt"/>
                <a:ea typeface="+mn-ea"/>
                <a:cs typeface="+mn-cs"/>
              </a:rPr>
              <a:t>Fellow, IEEE </a:t>
            </a:r>
          </a:p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Dr. Baruch Berdugo</a:t>
            </a:r>
          </a:p>
        </p:txBody>
      </p:sp>
      <p:pic>
        <p:nvPicPr>
          <p:cNvPr id="7" name="Picture 6" descr="A blurry image of a colorful background&#10;&#10;Description automatically generated">
            <a:extLst>
              <a:ext uri="{FF2B5EF4-FFF2-40B4-BE49-F238E27FC236}">
                <a16:creationId xmlns:a16="http://schemas.microsoft.com/office/drawing/2014/main" id="{63772364-50C2-4423-A15D-253520124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3" r="3" b="3"/>
          <a:stretch/>
        </p:blipFill>
        <p:spPr>
          <a:xfrm>
            <a:off x="557783" y="2795293"/>
            <a:ext cx="5481509" cy="3352071"/>
          </a:xfrm>
          <a:prstGeom prst="rect">
            <a:avLst/>
          </a:prstGeom>
        </p:spPr>
      </p:pic>
      <p:pic>
        <p:nvPicPr>
          <p:cNvPr id="10" name="Picture 9" descr="A picture containing clock, light, traffic, sign&#10;&#10;Description automatically generated">
            <a:extLst>
              <a:ext uri="{FF2B5EF4-FFF2-40B4-BE49-F238E27FC236}">
                <a16:creationId xmlns:a16="http://schemas.microsoft.com/office/drawing/2014/main" id="{CFABABA1-A479-4DF2-A93D-CBDE822DCA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1" r="3" b="3"/>
          <a:stretch/>
        </p:blipFill>
        <p:spPr>
          <a:xfrm>
            <a:off x="6198781" y="2782596"/>
            <a:ext cx="5523082" cy="33774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B0251-E166-46A5-A914-7F206D4A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01D9778-10B4-40FB-B4E4-44FA89A86639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6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343-1A37-4A67-B721-C5E611C7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(Synthesis)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8AD114A-5B26-4114-A04C-0AB7DFC4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5542"/>
            <a:ext cx="10525125" cy="40521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24644F9D-CEFA-4474-BBBF-C0FE03DF4D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3838"/>
                  </p:ext>
                </p:extLst>
              </p:nvPr>
            </p:nvGraphicFramePr>
            <p:xfrm>
              <a:off x="1853967" y="4716348"/>
              <a:ext cx="1032554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2554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𝟔𝟒</m:t>
                              </m:r>
                            </m:oMath>
                          </a14:m>
                          <a:r>
                            <a:rPr lang="en-US" sz="2000" dirty="0"/>
                            <a:t> bins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24644F9D-CEFA-4474-BBBF-C0FE03DF4D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3838"/>
                  </p:ext>
                </p:extLst>
              </p:nvPr>
            </p:nvGraphicFramePr>
            <p:xfrm>
              <a:off x="1853967" y="4716348"/>
              <a:ext cx="1032554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2554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6024" r="-2353" b="-48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1EF31BC7-21DF-48E5-AA27-BC59DE2DD0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421544"/>
                  </p:ext>
                </p:extLst>
              </p:nvPr>
            </p:nvGraphicFramePr>
            <p:xfrm>
              <a:off x="3440884" y="4724857"/>
              <a:ext cx="1032554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2554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𝟔𝟒</m:t>
                              </m:r>
                            </m:oMath>
                          </a14:m>
                          <a:r>
                            <a:rPr lang="en-US" sz="2000" dirty="0"/>
                            <a:t> bins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1EF31BC7-21DF-48E5-AA27-BC59DE2DD0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421544"/>
                  </p:ext>
                </p:extLst>
              </p:nvPr>
            </p:nvGraphicFramePr>
            <p:xfrm>
              <a:off x="3440884" y="4724857"/>
              <a:ext cx="1032554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2554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88" t="-6024" r="-2353" b="-48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11D6EC6E-A308-4353-8DFB-D5B7A5A26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013247"/>
                  </p:ext>
                </p:extLst>
              </p:nvPr>
            </p:nvGraphicFramePr>
            <p:xfrm>
              <a:off x="5972961" y="4731962"/>
              <a:ext cx="1137853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7853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𝟐𝟓𝟕</m:t>
                              </m:r>
                            </m:oMath>
                          </a14:m>
                          <a:r>
                            <a:rPr lang="en-US" sz="2000" dirty="0"/>
                            <a:t> bins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11D6EC6E-A308-4353-8DFB-D5B7A5A26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013247"/>
                  </p:ext>
                </p:extLst>
              </p:nvPr>
            </p:nvGraphicFramePr>
            <p:xfrm>
              <a:off x="5972961" y="4731962"/>
              <a:ext cx="1137853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7853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32" t="-6024" r="-2128" b="-48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64E08868-3A06-45C2-B34D-424510CDD7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226588"/>
                  </p:ext>
                </p:extLst>
              </p:nvPr>
            </p:nvGraphicFramePr>
            <p:xfrm>
              <a:off x="8136398" y="4716348"/>
              <a:ext cx="1137853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7853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𝟐𝟓𝟕</m:t>
                              </m:r>
                            </m:oMath>
                          </a14:m>
                          <a:r>
                            <a:rPr lang="en-US" sz="2000" dirty="0"/>
                            <a:t> bins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64E08868-3A06-45C2-B34D-424510CDD7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226588"/>
                  </p:ext>
                </p:extLst>
              </p:nvPr>
            </p:nvGraphicFramePr>
            <p:xfrm>
              <a:off x="8136398" y="4716348"/>
              <a:ext cx="1137853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7853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32" t="-6024" r="-2128" b="-48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4">
                <a:extLst>
                  <a:ext uri="{FF2B5EF4-FFF2-40B4-BE49-F238E27FC236}">
                    <a16:creationId xmlns:a16="http://schemas.microsoft.com/office/drawing/2014/main" id="{F50AF5E2-64B3-411D-AA84-786D68B5E1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8055188"/>
                  </p:ext>
                </p:extLst>
              </p:nvPr>
            </p:nvGraphicFramePr>
            <p:xfrm>
              <a:off x="10564255" y="4732202"/>
              <a:ext cx="1032554" cy="5000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2554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0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𝒎𝒔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4">
                <a:extLst>
                  <a:ext uri="{FF2B5EF4-FFF2-40B4-BE49-F238E27FC236}">
                    <a16:creationId xmlns:a16="http://schemas.microsoft.com/office/drawing/2014/main" id="{F50AF5E2-64B3-411D-AA84-786D68B5E1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8055188"/>
                  </p:ext>
                </p:extLst>
              </p:nvPr>
            </p:nvGraphicFramePr>
            <p:xfrm>
              <a:off x="10564255" y="4732202"/>
              <a:ext cx="1032554" cy="5000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2554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85" t="-1205" r="-2339" b="-48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077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343-1A37-4A67-B721-C5E611C7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(End-to-end)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468794-926E-41F4-B1F2-561BDB38F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6664"/>
            <a:ext cx="12192000" cy="29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0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8F343-1A37-4A67-B721-C5E611C7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88" y="568325"/>
            <a:ext cx="3567915" cy="495249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Performance Measures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B2D0A5-6A03-4209-8C60-4FB760820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096951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55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343-1A37-4A67-B721-C5E611C7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Measures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661AB-633C-46F1-AEC1-E1D9F090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00" y="1825626"/>
            <a:ext cx="10003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3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343-1A37-4A67-B721-C5E611C7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Real-data Experiments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2FE731-B9C9-4836-841F-F3F20B037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657110"/>
              </p:ext>
            </p:extLst>
          </p:nvPr>
        </p:nvGraphicFramePr>
        <p:xfrm>
          <a:off x="192947" y="1828800"/>
          <a:ext cx="11912367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86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343-1A37-4A67-B721-C5E611C7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Results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2FE731-B9C9-4836-841F-F3F20B037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16867"/>
              </p:ext>
            </p:extLst>
          </p:nvPr>
        </p:nvGraphicFramePr>
        <p:xfrm>
          <a:off x="192947" y="1828800"/>
          <a:ext cx="11912367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32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343-1A37-4A67-B721-C5E611C7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Real-time Implementation </a:t>
            </a:r>
            <a:endParaRPr lang="en-US" sz="6600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953DB668-1851-487E-B987-5D892AAF8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0" y="2445969"/>
            <a:ext cx="6522298" cy="327134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4">
                <a:extLst>
                  <a:ext uri="{FF2B5EF4-FFF2-40B4-BE49-F238E27FC236}">
                    <a16:creationId xmlns:a16="http://schemas.microsoft.com/office/drawing/2014/main" id="{C97A871D-E745-44B3-BF4D-C1C0E534EC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26139" y="2564483"/>
                <a:ext cx="4965861" cy="3470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1.46M parameters</a:t>
                </a:r>
              </a:p>
              <a:p>
                <a:r>
                  <a:rPr lang="en-US" sz="3200" dirty="0"/>
                  <a:t>16ms system latency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𝑀𝐼𝑃𝑆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1.46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=91.3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12" name="Content Placeholder 14">
                <a:extLst>
                  <a:ext uri="{FF2B5EF4-FFF2-40B4-BE49-F238E27FC236}">
                    <a16:creationId xmlns:a16="http://schemas.microsoft.com/office/drawing/2014/main" id="{C97A871D-E745-44B3-BF4D-C1C0E534E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39" y="2564483"/>
                <a:ext cx="4965861" cy="3470708"/>
              </a:xfrm>
              <a:prstGeom prst="rect">
                <a:avLst/>
              </a:prstGeom>
              <a:blipFill>
                <a:blip r:embed="rId3"/>
                <a:stretch>
                  <a:fillRect l="-2822" t="-3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299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8F343-1A37-4A67-B721-C5E611C7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Information and Contact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2D7C2-0BE4-4201-98F6-499E30D00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14279"/>
              </p:ext>
            </p:extLst>
          </p:nvPr>
        </p:nvGraphicFramePr>
        <p:xfrm>
          <a:off x="643466" y="1060534"/>
          <a:ext cx="10908174" cy="24460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86295">
                  <a:extLst>
                    <a:ext uri="{9D8B030D-6E8A-4147-A177-3AD203B41FA5}">
                      <a16:colId xmlns:a16="http://schemas.microsoft.com/office/drawing/2014/main" val="973702324"/>
                    </a:ext>
                  </a:extLst>
                </a:gridCol>
                <a:gridCol w="3330430">
                  <a:extLst>
                    <a:ext uri="{9D8B030D-6E8A-4147-A177-3AD203B41FA5}">
                      <a16:colId xmlns:a16="http://schemas.microsoft.com/office/drawing/2014/main" val="2807652976"/>
                    </a:ext>
                  </a:extLst>
                </a:gridCol>
                <a:gridCol w="4991449">
                  <a:extLst>
                    <a:ext uri="{9D8B030D-6E8A-4147-A177-3AD203B41FA5}">
                      <a16:colId xmlns:a16="http://schemas.microsoft.com/office/drawing/2014/main" val="3652548118"/>
                    </a:ext>
                  </a:extLst>
                </a:gridCol>
              </a:tblGrid>
              <a:tr h="1016909">
                <a:tc>
                  <a:txBody>
                    <a:bodyPr/>
                    <a:lstStyle/>
                    <a:p>
                      <a:pPr algn="ctr" rtl="0"/>
                      <a:r>
                        <a:rPr lang="en-US" sz="2700" dirty="0"/>
                        <a:t>LinkedIn &amp; Google Scholar</a:t>
                      </a:r>
                    </a:p>
                  </a:txBody>
                  <a:tcPr marL="137420" marR="137420" marT="68710" marB="68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E-mail</a:t>
                      </a:r>
                    </a:p>
                  </a:txBody>
                  <a:tcPr marL="137420" marR="137420" marT="68710" marB="68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Publication</a:t>
                      </a:r>
                    </a:p>
                  </a:txBody>
                  <a:tcPr marL="137420" marR="137420" marT="68710" marB="68710"/>
                </a:tc>
                <a:extLst>
                  <a:ext uri="{0D108BD9-81ED-4DB2-BD59-A6C34878D82A}">
                    <a16:rowId xmlns:a16="http://schemas.microsoft.com/office/drawing/2014/main" val="2556424222"/>
                  </a:ext>
                </a:extLst>
              </a:tr>
              <a:tr h="1429170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Amir Ivry</a:t>
                      </a:r>
                    </a:p>
                  </a:txBody>
                  <a:tcPr marL="137420" marR="137420" marT="68710" marB="68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amirivry@gmail.com</a:t>
                      </a:r>
                    </a:p>
                  </a:txBody>
                  <a:tcPr marL="137420" marR="137420" marT="68710" marB="68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Real-time Residual Echo Suppression with Deep Learning</a:t>
                      </a:r>
                    </a:p>
                  </a:txBody>
                  <a:tcPr marL="137420" marR="137420" marT="68710" marB="68710"/>
                </a:tc>
                <a:extLst>
                  <a:ext uri="{0D108BD9-81ED-4DB2-BD59-A6C34878D82A}">
                    <a16:rowId xmlns:a16="http://schemas.microsoft.com/office/drawing/2014/main" val="163455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3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dio Art Thank You Photograph by Thomas Woolworth">
            <a:extLst>
              <a:ext uri="{FF2B5EF4-FFF2-40B4-BE49-F238E27FC236}">
                <a16:creationId xmlns:a16="http://schemas.microsoft.com/office/drawing/2014/main" id="{7E642942-FFB2-425D-9954-EB7EEFC75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8C9DD-3210-441E-9AAB-2C7AAEF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01D9778-10B4-40FB-B4E4-44FA89A8663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9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343-1A37-4A67-B721-C5E611C7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Traditional System Setup &amp; Problem Formulation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AEC9B7-EB78-48FE-918B-85F8D9BD0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22" y="2083300"/>
            <a:ext cx="8943755" cy="3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6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AEE3-A9FC-4235-8199-5C6C6A98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B4E3C81-ADDD-4B28-9B4C-BF2BCF8FF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0951139"/>
                  </p:ext>
                </p:extLst>
              </p:nvPr>
            </p:nvGraphicFramePr>
            <p:xfrm>
              <a:off x="2032000" y="1799592"/>
              <a:ext cx="8128000" cy="4301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17735023"/>
                        </a:ext>
                      </a:extLst>
                    </a:gridCol>
                  </a:tblGrid>
                  <a:tr h="614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Component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Symbol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0871316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Microphone signal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Desired signal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9631701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Far-end signal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669591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 signal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162981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Adaptive filter signal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066811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Prediction of 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0801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B4E3C81-ADDD-4B28-9B4C-BF2BCF8FF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0951139"/>
                  </p:ext>
                </p:extLst>
              </p:nvPr>
            </p:nvGraphicFramePr>
            <p:xfrm>
              <a:off x="2032000" y="1799592"/>
              <a:ext cx="8128000" cy="4301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17735023"/>
                        </a:ext>
                      </a:extLst>
                    </a:gridCol>
                  </a:tblGrid>
                  <a:tr h="614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Component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Symbol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0871316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Microphone signal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08911" r="-600" b="-5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Desired signal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08911" r="-600" b="-4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631701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Far-end signal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312000" r="-600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669591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 signal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407921" r="-600" b="-2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162981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Adaptive filter signal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507921" r="-600" b="-1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066811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Prediction of 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607921" r="-600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60801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97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343-1A37-4A67-B721-C5E611C7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Traditional System Setup &amp; Problem Formulation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A4AC3-B7D9-4BE7-910E-0E731A9A0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57" y="1764096"/>
            <a:ext cx="9301086" cy="374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8F343-1A37-4A67-B721-C5E611C7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0539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Challenge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B2D0A5-6A03-4209-8C60-4FB760820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950079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Call center">
            <a:extLst>
              <a:ext uri="{FF2B5EF4-FFF2-40B4-BE49-F238E27FC236}">
                <a16:creationId xmlns:a16="http://schemas.microsoft.com/office/drawing/2014/main" id="{3E380FA2-2A14-486A-8F6A-7858A0435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096000" y="919409"/>
            <a:ext cx="890093" cy="8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0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343-1A37-4A67-B721-C5E611C7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Proposed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2FE731-B9C9-4836-841F-F3F20B037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476258"/>
              </p:ext>
            </p:extLst>
          </p:nvPr>
        </p:nvGraphicFramePr>
        <p:xfrm>
          <a:off x="192947" y="1828800"/>
          <a:ext cx="11912367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84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AEE3-A9FC-4235-8199-5C6C6A98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Notations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B4E3C81-ADDD-4B28-9B4C-BF2BCF8FF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293798"/>
                  </p:ext>
                </p:extLst>
              </p:nvPr>
            </p:nvGraphicFramePr>
            <p:xfrm>
              <a:off x="2032000" y="1799592"/>
              <a:ext cx="8128000" cy="36868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17735023"/>
                        </a:ext>
                      </a:extLst>
                    </a:gridCol>
                  </a:tblGrid>
                  <a:tr h="614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0871316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domain signal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frame)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STFT amplitude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frame)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9631701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STFT complex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frame)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669591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Mel scale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frame)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𝑚𝑒𝑙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162981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Normalized </a:t>
                          </a:r>
                          <a:r>
                            <a:rPr lang="en-US" dirty="0" err="1"/>
                            <a:t>mel</a:t>
                          </a:r>
                          <a:r>
                            <a:rPr lang="en-US" dirty="0"/>
                            <a:t> scale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frame)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𝑚𝑒𝑙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0668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B4E3C81-ADDD-4B28-9B4C-BF2BCF8FF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293798"/>
                  </p:ext>
                </p:extLst>
              </p:nvPr>
            </p:nvGraphicFramePr>
            <p:xfrm>
              <a:off x="2032000" y="1799592"/>
              <a:ext cx="8128000" cy="36868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17735023"/>
                        </a:ext>
                      </a:extLst>
                    </a:gridCol>
                  </a:tblGrid>
                  <a:tr h="614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0871316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8911" r="-100600" b="-4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08911" r="-600" b="-4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911" r="-100600" b="-3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08911" r="-600" b="-3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631701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12000" r="-1006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312000" r="-6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669591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7921" r="-100600" b="-1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407921" r="-600" b="-102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162981"/>
                      </a:ext>
                    </a:extLst>
                  </a:tr>
                  <a:tr h="614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07921" r="-100600" b="-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507921" r="-600" b="-2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0668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580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343-1A37-4A67-B721-C5E611C7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(Analysis)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A1777-8C4E-4CAF-9770-54B23581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62" y="2022696"/>
            <a:ext cx="8600475" cy="3633701"/>
          </a:xfrm>
          <a:prstGeom prst="rect">
            <a:avLst/>
          </a:prstGeom>
        </p:spPr>
      </p:pic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872C60AC-4EC0-4CCB-B1D7-9B9616677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72482"/>
              </p:ext>
            </p:extLst>
          </p:nvPr>
        </p:nvGraphicFramePr>
        <p:xfrm>
          <a:off x="1661538" y="5156071"/>
          <a:ext cx="1041322" cy="5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22">
                  <a:extLst>
                    <a:ext uri="{9D8B030D-6E8A-4147-A177-3AD203B41FA5}">
                      <a16:colId xmlns:a16="http://schemas.microsoft.com/office/drawing/2014/main" val="2883417096"/>
                    </a:ext>
                  </a:extLst>
                </a:gridCol>
              </a:tblGrid>
              <a:tr h="5003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7873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F4CE6AC3-48DB-4142-B600-C2E23CB31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0839"/>
              </p:ext>
            </p:extLst>
          </p:nvPr>
        </p:nvGraphicFramePr>
        <p:xfrm>
          <a:off x="3642737" y="5156071"/>
          <a:ext cx="1122209" cy="5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209">
                  <a:extLst>
                    <a:ext uri="{9D8B030D-6E8A-4147-A177-3AD203B41FA5}">
                      <a16:colId xmlns:a16="http://schemas.microsoft.com/office/drawing/2014/main" val="2883417096"/>
                    </a:ext>
                  </a:extLst>
                </a:gridCol>
              </a:tblGrid>
              <a:tr h="5003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257 bins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78730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FC227DC7-E773-4C71-848B-9F109F3B4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64781"/>
              </p:ext>
            </p:extLst>
          </p:nvPr>
        </p:nvGraphicFramePr>
        <p:xfrm>
          <a:off x="7019487" y="5156071"/>
          <a:ext cx="1122209" cy="5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209">
                  <a:extLst>
                    <a:ext uri="{9D8B030D-6E8A-4147-A177-3AD203B41FA5}">
                      <a16:colId xmlns:a16="http://schemas.microsoft.com/office/drawing/2014/main" val="2883417096"/>
                    </a:ext>
                  </a:extLst>
                </a:gridCol>
              </a:tblGrid>
              <a:tr h="5003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64 bins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7873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A956E94E-27D7-484C-B934-593BFA3A5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22057"/>
              </p:ext>
            </p:extLst>
          </p:nvPr>
        </p:nvGraphicFramePr>
        <p:xfrm>
          <a:off x="9344636" y="5156071"/>
          <a:ext cx="1122209" cy="5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209">
                  <a:extLst>
                    <a:ext uri="{9D8B030D-6E8A-4147-A177-3AD203B41FA5}">
                      <a16:colId xmlns:a16="http://schemas.microsoft.com/office/drawing/2014/main" val="2883417096"/>
                    </a:ext>
                  </a:extLst>
                </a:gridCol>
              </a:tblGrid>
              <a:tr h="5003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64 bins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7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42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343-1A37-4A67-B721-C5E611C7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(Neural Network)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4BBCC-1D3A-4D7E-AFB4-5D79BA7F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54" y="1825445"/>
            <a:ext cx="4022794" cy="39100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1C96B1A3-2517-4841-A8C2-E55EADD8A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539422"/>
                  </p:ext>
                </p:extLst>
              </p:nvPr>
            </p:nvGraphicFramePr>
            <p:xfrm>
              <a:off x="922091" y="5870207"/>
              <a:ext cx="940266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266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𝟔𝟒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1C96B1A3-2517-4841-A8C2-E55EADD8A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539422"/>
                  </p:ext>
                </p:extLst>
              </p:nvPr>
            </p:nvGraphicFramePr>
            <p:xfrm>
              <a:off x="922091" y="5870207"/>
              <a:ext cx="940266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266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1190" r="-2581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9B5F03EC-27C3-4BFE-A178-17296214A0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453037"/>
                  </p:ext>
                </p:extLst>
              </p:nvPr>
            </p:nvGraphicFramePr>
            <p:xfrm>
              <a:off x="1929469" y="5865640"/>
              <a:ext cx="739630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630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𝟕𝟓𝟎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9B5F03EC-27C3-4BFE-A178-17296214A0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453037"/>
                  </p:ext>
                </p:extLst>
              </p:nvPr>
            </p:nvGraphicFramePr>
            <p:xfrm>
              <a:off x="1929469" y="5865640"/>
              <a:ext cx="739630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630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0" t="-1205" r="-4098" b="-48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B6D08560-AD6E-455F-8FF5-F58CD47AFC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660494"/>
                  </p:ext>
                </p:extLst>
              </p:nvPr>
            </p:nvGraphicFramePr>
            <p:xfrm>
              <a:off x="2695666" y="5865640"/>
              <a:ext cx="739630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630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𝟕𝟓𝟎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B6D08560-AD6E-455F-8FF5-F58CD47AFC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660494"/>
                  </p:ext>
                </p:extLst>
              </p:nvPr>
            </p:nvGraphicFramePr>
            <p:xfrm>
              <a:off x="2695666" y="5865640"/>
              <a:ext cx="739630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630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20" t="-1205" r="-3279" b="-48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AC5CE6AE-7ABB-4587-8D82-8B3F6F95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365168"/>
                  </p:ext>
                </p:extLst>
              </p:nvPr>
            </p:nvGraphicFramePr>
            <p:xfrm>
              <a:off x="3461863" y="5865640"/>
              <a:ext cx="739630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630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𝟕𝟓𝟎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AC5CE6AE-7ABB-4587-8D82-8B3F6F95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365168"/>
                  </p:ext>
                </p:extLst>
              </p:nvPr>
            </p:nvGraphicFramePr>
            <p:xfrm>
              <a:off x="3461863" y="5865640"/>
              <a:ext cx="739630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630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13" t="-1205" r="-3252" b="-48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00DE1250-DDFA-46CD-80AD-916706D844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4426669"/>
                  </p:ext>
                </p:extLst>
              </p:nvPr>
            </p:nvGraphicFramePr>
            <p:xfrm>
              <a:off x="4228060" y="5865640"/>
              <a:ext cx="940266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266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00DE1250-DDFA-46CD-80AD-916706D844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4426669"/>
                  </p:ext>
                </p:extLst>
              </p:nvPr>
            </p:nvGraphicFramePr>
            <p:xfrm>
              <a:off x="4228060" y="5865640"/>
              <a:ext cx="940266" cy="50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266">
                      <a:extLst>
                        <a:ext uri="{9D8B030D-6E8A-4147-A177-3AD203B41FA5}">
                          <a16:colId xmlns:a16="http://schemas.microsoft.com/office/drawing/2014/main" val="2883417096"/>
                        </a:ext>
                      </a:extLst>
                    </a:gridCol>
                  </a:tblGrid>
                  <a:tr h="500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45" t="-1205" r="-2581" b="-48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78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9300AB7C-447C-4B0C-9629-97613222F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5121" y="1825625"/>
                <a:ext cx="664687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Optimization (Adam) for:</a:t>
                </a:r>
              </a:p>
              <a:p>
                <a:pPr marL="0" indent="0" algn="ctr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𝜷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9300AB7C-447C-4B0C-9629-97613222F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5121" y="1825625"/>
                <a:ext cx="6646879" cy="4351338"/>
              </a:xfrm>
              <a:blipFill>
                <a:blip r:embed="rId8"/>
                <a:stretch>
                  <a:fillRect l="-146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1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306</Words>
  <Application>Microsoft Office PowerPoint</Application>
  <PresentationFormat>Widescreen</PresentationFormat>
  <Paragraphs>93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1_Office Theme</vt:lpstr>
      <vt:lpstr>Real-time Residual Echo Suppression with Deep Learning</vt:lpstr>
      <vt:lpstr>Traditional System Setup &amp; Problem Formulation</vt:lpstr>
      <vt:lpstr>System Components</vt:lpstr>
      <vt:lpstr>Traditional System Setup &amp; Problem Formulation</vt:lpstr>
      <vt:lpstr>The Challenge</vt:lpstr>
      <vt:lpstr>Proposed Solution</vt:lpstr>
      <vt:lpstr>Important Notations</vt:lpstr>
      <vt:lpstr>System Architecture (Analysis)</vt:lpstr>
      <vt:lpstr>System Architecture (Neural Network)</vt:lpstr>
      <vt:lpstr>System Architecture (Synthesis)</vt:lpstr>
      <vt:lpstr>System Architecture (End-to-end)</vt:lpstr>
      <vt:lpstr>Performance Measures</vt:lpstr>
      <vt:lpstr>Performance Measures</vt:lpstr>
      <vt:lpstr>Real-data Experiments</vt:lpstr>
      <vt:lpstr>Results </vt:lpstr>
      <vt:lpstr>Real-time Implementation </vt:lpstr>
      <vt:lpstr>Information and Contact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Residual Echo Suppression with Deep Learning</dc:title>
  <dc:creator>Amir Ivry</dc:creator>
  <cp:lastModifiedBy>Amir Ivry</cp:lastModifiedBy>
  <cp:revision>38</cp:revision>
  <dcterms:created xsi:type="dcterms:W3CDTF">2020-07-07T13:31:53Z</dcterms:created>
  <dcterms:modified xsi:type="dcterms:W3CDTF">2020-07-09T17:24:44Z</dcterms:modified>
</cp:coreProperties>
</file>