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321" r:id="rId3"/>
    <p:sldId id="322" r:id="rId4"/>
    <p:sldId id="310" r:id="rId5"/>
    <p:sldId id="309" r:id="rId6"/>
    <p:sldId id="323" r:id="rId7"/>
    <p:sldId id="324" r:id="rId8"/>
    <p:sldId id="326" r:id="rId9"/>
    <p:sldId id="325" r:id="rId10"/>
    <p:sldId id="308" r:id="rId11"/>
    <p:sldId id="283" r:id="rId12"/>
  </p:sldIdLst>
  <p:sldSz cx="9144000" cy="5143500" type="screen16x9"/>
  <p:notesSz cx="6858000" cy="9144000"/>
  <p:embeddedFontLst>
    <p:embeddedFont>
      <p:font typeface="Rubik" pitchFamily="2" charset="-79"/>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8" roundtripDataSignature="AMtx7mhUVJU3jbxGl11X7yrLJ5REy1msm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3471"/>
    <a:srgbClr val="EFF7FA"/>
    <a:srgbClr val="FBFCFE"/>
    <a:srgbClr val="DEEB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99" d="100"/>
          <a:sy n="199" d="100"/>
        </p:scale>
        <p:origin x="684"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9" Type="http://schemas.openxmlformats.org/officeDocument/2006/relationships/presProps" Target="presProps.xml"/><Relationship Id="rId3" Type="http://schemas.openxmlformats.org/officeDocument/2006/relationships/slide" Target="slides/slide2.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38"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3.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3886200" y="0"/>
            <a:ext cx="2971800" cy="458788"/>
          </a:xfrm>
          <a:prstGeom prst="rect">
            <a:avLst/>
          </a:prstGeom>
          <a:noFill/>
          <a:ln>
            <a:noFill/>
          </a:ln>
        </p:spPr>
        <p:txBody>
          <a:bodyPr spcFirstLastPara="1" wrap="square" lIns="91425" tIns="45700" rIns="91425" bIns="45700" anchor="t" anchorCtr="0">
            <a:noAutofit/>
          </a:bodyPr>
          <a:lstStyle>
            <a:lvl1pPr marR="0" lvl="0" algn="r" rtl="1">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1588" y="0"/>
            <a:ext cx="2971800" cy="458788"/>
          </a:xfrm>
          <a:prstGeom prst="rect">
            <a:avLst/>
          </a:prstGeom>
          <a:noFill/>
          <a:ln>
            <a:noFill/>
          </a:ln>
        </p:spPr>
        <p:txBody>
          <a:bodyPr spcFirstLastPara="1" wrap="square" lIns="91425" tIns="45700" rIns="91425" bIns="45700" anchor="t" anchorCtr="0">
            <a:noAutofit/>
          </a:bodyPr>
          <a:lstStyle>
            <a:lvl1pPr marR="0" lvl="0" algn="l" rtl="1">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r" rtl="1">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r" rtl="1">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r" rtl="1">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r" rtl="1">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r" rtl="1">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r" rtl="1">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r" rtl="1">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r" rtl="1">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r" rtl="1">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3886200" y="8685213"/>
            <a:ext cx="2971800" cy="458787"/>
          </a:xfrm>
          <a:prstGeom prst="rect">
            <a:avLst/>
          </a:prstGeom>
          <a:noFill/>
          <a:ln>
            <a:noFill/>
          </a:ln>
        </p:spPr>
        <p:txBody>
          <a:bodyPr spcFirstLastPara="1" wrap="square" lIns="91425" tIns="45700" rIns="91425" bIns="45700" anchor="b" anchorCtr="0">
            <a:noAutofit/>
          </a:bodyPr>
          <a:lstStyle>
            <a:lvl1pPr marR="0" lvl="0" algn="r" rtl="1">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1588" y="8685213"/>
            <a:ext cx="2971800" cy="458787"/>
          </a:xfrm>
          <a:prstGeom prst="rect">
            <a:avLst/>
          </a:prstGeom>
          <a:noFill/>
          <a:ln>
            <a:noFill/>
          </a:ln>
        </p:spPr>
        <p:txBody>
          <a:bodyPr spcFirstLastPara="1" wrap="square" lIns="91425" tIns="45700" rIns="91425" bIns="45700" anchor="b" anchorCtr="0">
            <a:noAutofit/>
          </a:bodyPr>
          <a:lstStyle/>
          <a:p>
            <a:pPr marL="0" marR="0" lvl="0" indent="0" algn="l" rtl="1">
              <a:lnSpc>
                <a:spcPct val="100000"/>
              </a:lnSpc>
              <a:spcBef>
                <a:spcPts val="0"/>
              </a:spcBef>
              <a:spcAft>
                <a:spcPts val="0"/>
              </a:spcAft>
              <a:buClr>
                <a:srgbClr val="000000"/>
              </a:buClr>
              <a:buSzPts val="1200"/>
              <a:buFont typeface="Arial"/>
              <a:buNone/>
            </a:pPr>
            <a:fld id="{00000000-1234-1234-1234-123412341234}" type="slidenum">
              <a:rPr lang="iw-IL"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07" name="Google Shape;10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739738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9605f3d7aa_0_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0" name="Google Shape;100;g9605f3d7aa_0_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64297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9605f3d7aa_0_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0" name="Google Shape;100;g9605f3d7aa_0_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18047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07" name="Google Shape;10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342114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9605f3d7aa_0_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0" name="Google Shape;100;g9605f3d7aa_0_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96168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https://docs.wpilib.org/en/stable/docs/software/commandbased/command-compositions.html</a:t>
            </a:r>
            <a:endParaRPr dirty="0"/>
          </a:p>
        </p:txBody>
      </p:sp>
      <p:sp>
        <p:nvSpPr>
          <p:cNvPr id="107" name="Google Shape;10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056312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https://docs.wpilib.org/en/2022/docs/software/commandbased/command-groups.html</a:t>
            </a:r>
            <a:endParaRPr dirty="0"/>
          </a:p>
        </p:txBody>
      </p:sp>
      <p:sp>
        <p:nvSpPr>
          <p:cNvPr id="107" name="Google Shape;10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827896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07" name="Google Shape;10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067462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07" name="Google Shape;10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398697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07" name="Google Shape;10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4085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5"/>
        <p:cNvGrpSpPr/>
        <p:nvPr/>
      </p:nvGrpSpPr>
      <p:grpSpPr>
        <a:xfrm>
          <a:off x="0" y="0"/>
          <a:ext cx="0" cy="0"/>
          <a:chOff x="0" y="0"/>
          <a:chExt cx="0" cy="0"/>
        </a:xfrm>
      </p:grpSpPr>
      <p:sp>
        <p:nvSpPr>
          <p:cNvPr id="16" name="Google Shape;16;p15"/>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Autofit/>
          </a:bodyPr>
          <a:lstStyle>
            <a:lvl1pPr lvl="0" algn="ctr" rtl="1">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7" name="Google Shape;17;p15"/>
          <p:cNvSpPr txBox="1">
            <a:spLocks noGrp="1"/>
          </p:cNvSpPr>
          <p:nvPr>
            <p:ph type="subTitle" idx="1"/>
          </p:nvPr>
        </p:nvSpPr>
        <p:spPr>
          <a:xfrm>
            <a:off x="1143000" y="2701528"/>
            <a:ext cx="6858000" cy="1241700"/>
          </a:xfrm>
          <a:prstGeom prst="rect">
            <a:avLst/>
          </a:prstGeom>
          <a:noFill/>
          <a:ln>
            <a:noFill/>
          </a:ln>
        </p:spPr>
        <p:txBody>
          <a:bodyPr spcFirstLastPara="1" wrap="square" lIns="68575" tIns="34275" rIns="68575" bIns="34275" anchor="t" anchorCtr="0">
            <a:noAutofit/>
          </a:bodyPr>
          <a:lstStyle>
            <a:lvl1pPr lvl="0" algn="ctr" rtl="1">
              <a:lnSpc>
                <a:spcPct val="90000"/>
              </a:lnSpc>
              <a:spcBef>
                <a:spcPts val="800"/>
              </a:spcBef>
              <a:spcAft>
                <a:spcPts val="0"/>
              </a:spcAft>
              <a:buClr>
                <a:schemeClr val="dk1"/>
              </a:buClr>
              <a:buSzPts val="1800"/>
              <a:buNone/>
              <a:defRPr sz="1800"/>
            </a:lvl1pPr>
            <a:lvl2pPr lvl="1" algn="ctr" rtl="1">
              <a:lnSpc>
                <a:spcPct val="90000"/>
              </a:lnSpc>
              <a:spcBef>
                <a:spcPts val="400"/>
              </a:spcBef>
              <a:spcAft>
                <a:spcPts val="0"/>
              </a:spcAft>
              <a:buClr>
                <a:schemeClr val="dk1"/>
              </a:buClr>
              <a:buSzPts val="1500"/>
              <a:buNone/>
              <a:defRPr sz="1500"/>
            </a:lvl2pPr>
            <a:lvl3pPr lvl="2" algn="ctr" rtl="1">
              <a:lnSpc>
                <a:spcPct val="90000"/>
              </a:lnSpc>
              <a:spcBef>
                <a:spcPts val="400"/>
              </a:spcBef>
              <a:spcAft>
                <a:spcPts val="0"/>
              </a:spcAft>
              <a:buClr>
                <a:schemeClr val="dk1"/>
              </a:buClr>
              <a:buSzPts val="1400"/>
              <a:buNone/>
              <a:defRPr sz="1400"/>
            </a:lvl3pPr>
            <a:lvl4pPr lvl="3" algn="ctr" rtl="1">
              <a:lnSpc>
                <a:spcPct val="90000"/>
              </a:lnSpc>
              <a:spcBef>
                <a:spcPts val="400"/>
              </a:spcBef>
              <a:spcAft>
                <a:spcPts val="0"/>
              </a:spcAft>
              <a:buClr>
                <a:schemeClr val="dk1"/>
              </a:buClr>
              <a:buSzPts val="1200"/>
              <a:buNone/>
              <a:defRPr sz="1200"/>
            </a:lvl4pPr>
            <a:lvl5pPr lvl="4" algn="ctr" rtl="1">
              <a:lnSpc>
                <a:spcPct val="90000"/>
              </a:lnSpc>
              <a:spcBef>
                <a:spcPts val="400"/>
              </a:spcBef>
              <a:spcAft>
                <a:spcPts val="0"/>
              </a:spcAft>
              <a:buClr>
                <a:schemeClr val="dk1"/>
              </a:buClr>
              <a:buSzPts val="1200"/>
              <a:buNone/>
              <a:defRPr sz="1200"/>
            </a:lvl5pPr>
            <a:lvl6pPr lvl="5" algn="ctr" rtl="1">
              <a:lnSpc>
                <a:spcPct val="90000"/>
              </a:lnSpc>
              <a:spcBef>
                <a:spcPts val="400"/>
              </a:spcBef>
              <a:spcAft>
                <a:spcPts val="0"/>
              </a:spcAft>
              <a:buClr>
                <a:schemeClr val="dk1"/>
              </a:buClr>
              <a:buSzPts val="1200"/>
              <a:buNone/>
              <a:defRPr sz="1200"/>
            </a:lvl6pPr>
            <a:lvl7pPr lvl="6" algn="ctr" rtl="1">
              <a:lnSpc>
                <a:spcPct val="90000"/>
              </a:lnSpc>
              <a:spcBef>
                <a:spcPts val="400"/>
              </a:spcBef>
              <a:spcAft>
                <a:spcPts val="0"/>
              </a:spcAft>
              <a:buClr>
                <a:schemeClr val="dk1"/>
              </a:buClr>
              <a:buSzPts val="1200"/>
              <a:buNone/>
              <a:defRPr sz="1200"/>
            </a:lvl7pPr>
            <a:lvl8pPr lvl="7" algn="ctr" rtl="1">
              <a:lnSpc>
                <a:spcPct val="90000"/>
              </a:lnSpc>
              <a:spcBef>
                <a:spcPts val="400"/>
              </a:spcBef>
              <a:spcAft>
                <a:spcPts val="0"/>
              </a:spcAft>
              <a:buClr>
                <a:schemeClr val="dk1"/>
              </a:buClr>
              <a:buSzPts val="1200"/>
              <a:buNone/>
              <a:defRPr sz="1200"/>
            </a:lvl8pPr>
            <a:lvl9pPr lvl="8" algn="ctr" rtl="1">
              <a:lnSpc>
                <a:spcPct val="90000"/>
              </a:lnSpc>
              <a:spcBef>
                <a:spcPts val="400"/>
              </a:spcBef>
              <a:spcAft>
                <a:spcPts val="0"/>
              </a:spcAft>
              <a:buClr>
                <a:schemeClr val="dk1"/>
              </a:buClr>
              <a:buSzPts val="1200"/>
              <a:buNone/>
              <a:defRPr sz="1200"/>
            </a:lvl9pPr>
          </a:lstStyle>
          <a:p>
            <a:endParaRPr/>
          </a:p>
        </p:txBody>
      </p:sp>
      <p:sp>
        <p:nvSpPr>
          <p:cNvPr id="18" name="Google Shape;18;p15"/>
          <p:cNvSpPr txBox="1">
            <a:spLocks noGrp="1"/>
          </p:cNvSpPr>
          <p:nvPr>
            <p:ph type="dt" idx="10"/>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lvl="0" algn="r" rtl="1">
              <a:lnSpc>
                <a:spcPct val="100000"/>
              </a:lnSpc>
              <a:spcBef>
                <a:spcPts val="0"/>
              </a:spcBef>
              <a:spcAft>
                <a:spcPts val="0"/>
              </a:spcAft>
              <a:buSzPts val="1100"/>
              <a:buNone/>
              <a:defRPr/>
            </a:lvl1pPr>
            <a:lvl2pPr lvl="1" algn="r" rtl="1">
              <a:lnSpc>
                <a:spcPct val="100000"/>
              </a:lnSpc>
              <a:spcBef>
                <a:spcPts val="0"/>
              </a:spcBef>
              <a:spcAft>
                <a:spcPts val="0"/>
              </a:spcAft>
              <a:buSzPts val="1100"/>
              <a:buNone/>
              <a:defRPr/>
            </a:lvl2pPr>
            <a:lvl3pPr lvl="2" algn="r" rtl="1">
              <a:lnSpc>
                <a:spcPct val="100000"/>
              </a:lnSpc>
              <a:spcBef>
                <a:spcPts val="0"/>
              </a:spcBef>
              <a:spcAft>
                <a:spcPts val="0"/>
              </a:spcAft>
              <a:buSzPts val="1100"/>
              <a:buNone/>
              <a:defRPr/>
            </a:lvl3pPr>
            <a:lvl4pPr lvl="3" algn="r" rtl="1">
              <a:lnSpc>
                <a:spcPct val="100000"/>
              </a:lnSpc>
              <a:spcBef>
                <a:spcPts val="0"/>
              </a:spcBef>
              <a:spcAft>
                <a:spcPts val="0"/>
              </a:spcAft>
              <a:buSzPts val="1100"/>
              <a:buNone/>
              <a:defRPr/>
            </a:lvl4pPr>
            <a:lvl5pPr lvl="4" algn="r" rtl="1">
              <a:lnSpc>
                <a:spcPct val="100000"/>
              </a:lnSpc>
              <a:spcBef>
                <a:spcPts val="0"/>
              </a:spcBef>
              <a:spcAft>
                <a:spcPts val="0"/>
              </a:spcAft>
              <a:buSzPts val="1100"/>
              <a:buNone/>
              <a:defRPr/>
            </a:lvl5pPr>
            <a:lvl6pPr lvl="5" algn="r" rtl="1">
              <a:lnSpc>
                <a:spcPct val="100000"/>
              </a:lnSpc>
              <a:spcBef>
                <a:spcPts val="0"/>
              </a:spcBef>
              <a:spcAft>
                <a:spcPts val="0"/>
              </a:spcAft>
              <a:buSzPts val="1100"/>
              <a:buNone/>
              <a:defRPr/>
            </a:lvl6pPr>
            <a:lvl7pPr lvl="6" algn="r" rtl="1">
              <a:lnSpc>
                <a:spcPct val="100000"/>
              </a:lnSpc>
              <a:spcBef>
                <a:spcPts val="0"/>
              </a:spcBef>
              <a:spcAft>
                <a:spcPts val="0"/>
              </a:spcAft>
              <a:buSzPts val="1100"/>
              <a:buNone/>
              <a:defRPr/>
            </a:lvl7pPr>
            <a:lvl8pPr lvl="7" algn="r" rtl="1">
              <a:lnSpc>
                <a:spcPct val="100000"/>
              </a:lnSpc>
              <a:spcBef>
                <a:spcPts val="0"/>
              </a:spcBef>
              <a:spcAft>
                <a:spcPts val="0"/>
              </a:spcAft>
              <a:buSzPts val="1100"/>
              <a:buNone/>
              <a:defRPr/>
            </a:lvl8pPr>
            <a:lvl9pPr lvl="8" algn="r" rtl="1">
              <a:lnSpc>
                <a:spcPct val="100000"/>
              </a:lnSpc>
              <a:spcBef>
                <a:spcPts val="0"/>
              </a:spcBef>
              <a:spcAft>
                <a:spcPts val="0"/>
              </a:spcAft>
              <a:buSzPts val="1100"/>
              <a:buNone/>
              <a:defRPr/>
            </a:lvl9pPr>
          </a:lstStyle>
          <a:p>
            <a:endParaRPr/>
          </a:p>
        </p:txBody>
      </p:sp>
      <p:sp>
        <p:nvSpPr>
          <p:cNvPr id="19" name="Google Shape;19;p1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1">
              <a:lnSpc>
                <a:spcPct val="100000"/>
              </a:lnSpc>
              <a:spcBef>
                <a:spcPts val="0"/>
              </a:spcBef>
              <a:spcAft>
                <a:spcPts val="0"/>
              </a:spcAft>
              <a:buSzPts val="1100"/>
              <a:buNone/>
              <a:defRPr/>
            </a:lvl1pPr>
            <a:lvl2pPr lvl="1" algn="r" rtl="1">
              <a:lnSpc>
                <a:spcPct val="100000"/>
              </a:lnSpc>
              <a:spcBef>
                <a:spcPts val="0"/>
              </a:spcBef>
              <a:spcAft>
                <a:spcPts val="0"/>
              </a:spcAft>
              <a:buSzPts val="1100"/>
              <a:buNone/>
              <a:defRPr/>
            </a:lvl2pPr>
            <a:lvl3pPr lvl="2" algn="r" rtl="1">
              <a:lnSpc>
                <a:spcPct val="100000"/>
              </a:lnSpc>
              <a:spcBef>
                <a:spcPts val="0"/>
              </a:spcBef>
              <a:spcAft>
                <a:spcPts val="0"/>
              </a:spcAft>
              <a:buSzPts val="1100"/>
              <a:buNone/>
              <a:defRPr/>
            </a:lvl3pPr>
            <a:lvl4pPr lvl="3" algn="r" rtl="1">
              <a:lnSpc>
                <a:spcPct val="100000"/>
              </a:lnSpc>
              <a:spcBef>
                <a:spcPts val="0"/>
              </a:spcBef>
              <a:spcAft>
                <a:spcPts val="0"/>
              </a:spcAft>
              <a:buSzPts val="1100"/>
              <a:buNone/>
              <a:defRPr/>
            </a:lvl4pPr>
            <a:lvl5pPr lvl="4" algn="r" rtl="1">
              <a:lnSpc>
                <a:spcPct val="100000"/>
              </a:lnSpc>
              <a:spcBef>
                <a:spcPts val="0"/>
              </a:spcBef>
              <a:spcAft>
                <a:spcPts val="0"/>
              </a:spcAft>
              <a:buSzPts val="1100"/>
              <a:buNone/>
              <a:defRPr/>
            </a:lvl5pPr>
            <a:lvl6pPr lvl="5" algn="r" rtl="1">
              <a:lnSpc>
                <a:spcPct val="100000"/>
              </a:lnSpc>
              <a:spcBef>
                <a:spcPts val="0"/>
              </a:spcBef>
              <a:spcAft>
                <a:spcPts val="0"/>
              </a:spcAft>
              <a:buSzPts val="1100"/>
              <a:buNone/>
              <a:defRPr/>
            </a:lvl6pPr>
            <a:lvl7pPr lvl="6" algn="r" rtl="1">
              <a:lnSpc>
                <a:spcPct val="100000"/>
              </a:lnSpc>
              <a:spcBef>
                <a:spcPts val="0"/>
              </a:spcBef>
              <a:spcAft>
                <a:spcPts val="0"/>
              </a:spcAft>
              <a:buSzPts val="1100"/>
              <a:buNone/>
              <a:defRPr/>
            </a:lvl7pPr>
            <a:lvl8pPr lvl="7" algn="r" rtl="1">
              <a:lnSpc>
                <a:spcPct val="100000"/>
              </a:lnSpc>
              <a:spcBef>
                <a:spcPts val="0"/>
              </a:spcBef>
              <a:spcAft>
                <a:spcPts val="0"/>
              </a:spcAft>
              <a:buSzPts val="1100"/>
              <a:buNone/>
              <a:defRPr/>
            </a:lvl8pPr>
            <a:lvl9pPr lvl="8" algn="r" rtl="1">
              <a:lnSpc>
                <a:spcPct val="100000"/>
              </a:lnSpc>
              <a:spcBef>
                <a:spcPts val="0"/>
              </a:spcBef>
              <a:spcAft>
                <a:spcPts val="0"/>
              </a:spcAft>
              <a:buSzPts val="1100"/>
              <a:buNone/>
              <a:defRPr/>
            </a:lvl9pPr>
          </a:lstStyle>
          <a:p>
            <a:endParaRPr/>
          </a:p>
        </p:txBody>
      </p:sp>
      <p:sp>
        <p:nvSpPr>
          <p:cNvPr id="20" name="Google Shape;20;p15"/>
          <p:cNvSpPr txBox="1">
            <a:spLocks noGrp="1"/>
          </p:cNvSpPr>
          <p:nvPr>
            <p:ph type="sldNum" idx="12"/>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l" rtl="1">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_TEXT" type="vertTx">
  <p:cSld name="VERTICAL_TEXT">
    <p:spTree>
      <p:nvGrpSpPr>
        <p:cNvPr id="1" name="Shape 72"/>
        <p:cNvGrpSpPr/>
        <p:nvPr/>
      </p:nvGrpSpPr>
      <p:grpSpPr>
        <a:xfrm>
          <a:off x="0" y="0"/>
          <a:ext cx="0" cy="0"/>
          <a:chOff x="0" y="0"/>
          <a:chExt cx="0" cy="0"/>
        </a:xfrm>
      </p:grpSpPr>
      <p:sp>
        <p:nvSpPr>
          <p:cNvPr id="73" name="Google Shape;73;p2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r" rtl="1">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4" name="Google Shape;74;p24"/>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Autofit/>
          </a:bodyPr>
          <a:lstStyle>
            <a:lvl1pPr marL="457200" lvl="0" indent="-317500" algn="r" rtl="1">
              <a:lnSpc>
                <a:spcPct val="90000"/>
              </a:lnSpc>
              <a:spcBef>
                <a:spcPts val="800"/>
              </a:spcBef>
              <a:spcAft>
                <a:spcPts val="0"/>
              </a:spcAft>
              <a:buClr>
                <a:schemeClr val="dk1"/>
              </a:buClr>
              <a:buSzPts val="1400"/>
              <a:buChar char="•"/>
              <a:defRPr/>
            </a:lvl1pPr>
            <a:lvl2pPr marL="914400" lvl="1" indent="-317500" algn="r" rtl="1">
              <a:lnSpc>
                <a:spcPct val="90000"/>
              </a:lnSpc>
              <a:spcBef>
                <a:spcPts val="400"/>
              </a:spcBef>
              <a:spcAft>
                <a:spcPts val="0"/>
              </a:spcAft>
              <a:buClr>
                <a:schemeClr val="dk1"/>
              </a:buClr>
              <a:buSzPts val="1400"/>
              <a:buChar char="•"/>
              <a:defRPr/>
            </a:lvl2pPr>
            <a:lvl3pPr marL="1371600" lvl="2" indent="-317500" algn="r" rtl="1">
              <a:lnSpc>
                <a:spcPct val="90000"/>
              </a:lnSpc>
              <a:spcBef>
                <a:spcPts val="400"/>
              </a:spcBef>
              <a:spcAft>
                <a:spcPts val="0"/>
              </a:spcAft>
              <a:buClr>
                <a:schemeClr val="dk1"/>
              </a:buClr>
              <a:buSzPts val="1400"/>
              <a:buChar char="•"/>
              <a:defRPr/>
            </a:lvl3pPr>
            <a:lvl4pPr marL="1828800" lvl="3" indent="-317500" algn="r" rtl="1">
              <a:lnSpc>
                <a:spcPct val="90000"/>
              </a:lnSpc>
              <a:spcBef>
                <a:spcPts val="400"/>
              </a:spcBef>
              <a:spcAft>
                <a:spcPts val="0"/>
              </a:spcAft>
              <a:buClr>
                <a:schemeClr val="dk1"/>
              </a:buClr>
              <a:buSzPts val="1400"/>
              <a:buChar char="•"/>
              <a:defRPr/>
            </a:lvl4pPr>
            <a:lvl5pPr marL="2286000" lvl="4" indent="-317500" algn="r" rtl="1">
              <a:lnSpc>
                <a:spcPct val="90000"/>
              </a:lnSpc>
              <a:spcBef>
                <a:spcPts val="400"/>
              </a:spcBef>
              <a:spcAft>
                <a:spcPts val="0"/>
              </a:spcAft>
              <a:buClr>
                <a:schemeClr val="dk1"/>
              </a:buClr>
              <a:buSzPts val="1400"/>
              <a:buChar char="•"/>
              <a:defRPr/>
            </a:lvl5pPr>
            <a:lvl6pPr marL="2743200" lvl="5" indent="-317500" algn="r" rtl="1">
              <a:lnSpc>
                <a:spcPct val="90000"/>
              </a:lnSpc>
              <a:spcBef>
                <a:spcPts val="400"/>
              </a:spcBef>
              <a:spcAft>
                <a:spcPts val="0"/>
              </a:spcAft>
              <a:buClr>
                <a:schemeClr val="dk1"/>
              </a:buClr>
              <a:buSzPts val="1400"/>
              <a:buChar char="•"/>
              <a:defRPr/>
            </a:lvl6pPr>
            <a:lvl7pPr marL="3200400" lvl="6" indent="-317500" algn="r" rtl="1">
              <a:lnSpc>
                <a:spcPct val="90000"/>
              </a:lnSpc>
              <a:spcBef>
                <a:spcPts val="400"/>
              </a:spcBef>
              <a:spcAft>
                <a:spcPts val="0"/>
              </a:spcAft>
              <a:buClr>
                <a:schemeClr val="dk1"/>
              </a:buClr>
              <a:buSzPts val="1400"/>
              <a:buChar char="•"/>
              <a:defRPr/>
            </a:lvl7pPr>
            <a:lvl8pPr marL="3657600" lvl="7" indent="-317500" algn="r" rtl="1">
              <a:lnSpc>
                <a:spcPct val="90000"/>
              </a:lnSpc>
              <a:spcBef>
                <a:spcPts val="400"/>
              </a:spcBef>
              <a:spcAft>
                <a:spcPts val="0"/>
              </a:spcAft>
              <a:buClr>
                <a:schemeClr val="dk1"/>
              </a:buClr>
              <a:buSzPts val="1400"/>
              <a:buChar char="•"/>
              <a:defRPr/>
            </a:lvl8pPr>
            <a:lvl9pPr marL="4114800" lvl="8" indent="-317500" algn="r" rtl="1">
              <a:lnSpc>
                <a:spcPct val="90000"/>
              </a:lnSpc>
              <a:spcBef>
                <a:spcPts val="400"/>
              </a:spcBef>
              <a:spcAft>
                <a:spcPts val="0"/>
              </a:spcAft>
              <a:buClr>
                <a:schemeClr val="dk1"/>
              </a:buClr>
              <a:buSzPts val="1400"/>
              <a:buChar char="•"/>
              <a:defRPr/>
            </a:lvl9pPr>
          </a:lstStyle>
          <a:p>
            <a:endParaRPr/>
          </a:p>
        </p:txBody>
      </p:sp>
      <p:sp>
        <p:nvSpPr>
          <p:cNvPr id="75" name="Google Shape;75;p24"/>
          <p:cNvSpPr txBox="1">
            <a:spLocks noGrp="1"/>
          </p:cNvSpPr>
          <p:nvPr>
            <p:ph type="dt" idx="10"/>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lvl="0" algn="r" rtl="1">
              <a:lnSpc>
                <a:spcPct val="100000"/>
              </a:lnSpc>
              <a:spcBef>
                <a:spcPts val="0"/>
              </a:spcBef>
              <a:spcAft>
                <a:spcPts val="0"/>
              </a:spcAft>
              <a:buSzPts val="1100"/>
              <a:buNone/>
              <a:defRPr/>
            </a:lvl1pPr>
            <a:lvl2pPr lvl="1" algn="r" rtl="1">
              <a:lnSpc>
                <a:spcPct val="100000"/>
              </a:lnSpc>
              <a:spcBef>
                <a:spcPts val="0"/>
              </a:spcBef>
              <a:spcAft>
                <a:spcPts val="0"/>
              </a:spcAft>
              <a:buSzPts val="1100"/>
              <a:buNone/>
              <a:defRPr/>
            </a:lvl2pPr>
            <a:lvl3pPr lvl="2" algn="r" rtl="1">
              <a:lnSpc>
                <a:spcPct val="100000"/>
              </a:lnSpc>
              <a:spcBef>
                <a:spcPts val="0"/>
              </a:spcBef>
              <a:spcAft>
                <a:spcPts val="0"/>
              </a:spcAft>
              <a:buSzPts val="1100"/>
              <a:buNone/>
              <a:defRPr/>
            </a:lvl3pPr>
            <a:lvl4pPr lvl="3" algn="r" rtl="1">
              <a:lnSpc>
                <a:spcPct val="100000"/>
              </a:lnSpc>
              <a:spcBef>
                <a:spcPts val="0"/>
              </a:spcBef>
              <a:spcAft>
                <a:spcPts val="0"/>
              </a:spcAft>
              <a:buSzPts val="1100"/>
              <a:buNone/>
              <a:defRPr/>
            </a:lvl4pPr>
            <a:lvl5pPr lvl="4" algn="r" rtl="1">
              <a:lnSpc>
                <a:spcPct val="100000"/>
              </a:lnSpc>
              <a:spcBef>
                <a:spcPts val="0"/>
              </a:spcBef>
              <a:spcAft>
                <a:spcPts val="0"/>
              </a:spcAft>
              <a:buSzPts val="1100"/>
              <a:buNone/>
              <a:defRPr/>
            </a:lvl5pPr>
            <a:lvl6pPr lvl="5" algn="r" rtl="1">
              <a:lnSpc>
                <a:spcPct val="100000"/>
              </a:lnSpc>
              <a:spcBef>
                <a:spcPts val="0"/>
              </a:spcBef>
              <a:spcAft>
                <a:spcPts val="0"/>
              </a:spcAft>
              <a:buSzPts val="1100"/>
              <a:buNone/>
              <a:defRPr/>
            </a:lvl6pPr>
            <a:lvl7pPr lvl="6" algn="r" rtl="1">
              <a:lnSpc>
                <a:spcPct val="100000"/>
              </a:lnSpc>
              <a:spcBef>
                <a:spcPts val="0"/>
              </a:spcBef>
              <a:spcAft>
                <a:spcPts val="0"/>
              </a:spcAft>
              <a:buSzPts val="1100"/>
              <a:buNone/>
              <a:defRPr/>
            </a:lvl7pPr>
            <a:lvl8pPr lvl="7" algn="r" rtl="1">
              <a:lnSpc>
                <a:spcPct val="100000"/>
              </a:lnSpc>
              <a:spcBef>
                <a:spcPts val="0"/>
              </a:spcBef>
              <a:spcAft>
                <a:spcPts val="0"/>
              </a:spcAft>
              <a:buSzPts val="1100"/>
              <a:buNone/>
              <a:defRPr/>
            </a:lvl8pPr>
            <a:lvl9pPr lvl="8" algn="r" rtl="1">
              <a:lnSpc>
                <a:spcPct val="100000"/>
              </a:lnSpc>
              <a:spcBef>
                <a:spcPts val="0"/>
              </a:spcBef>
              <a:spcAft>
                <a:spcPts val="0"/>
              </a:spcAft>
              <a:buSzPts val="1100"/>
              <a:buNone/>
              <a:defRPr/>
            </a:lvl9pPr>
          </a:lstStyle>
          <a:p>
            <a:endParaRPr/>
          </a:p>
        </p:txBody>
      </p:sp>
      <p:sp>
        <p:nvSpPr>
          <p:cNvPr id="76" name="Google Shape;76;p2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1">
              <a:lnSpc>
                <a:spcPct val="100000"/>
              </a:lnSpc>
              <a:spcBef>
                <a:spcPts val="0"/>
              </a:spcBef>
              <a:spcAft>
                <a:spcPts val="0"/>
              </a:spcAft>
              <a:buSzPts val="1100"/>
              <a:buNone/>
              <a:defRPr/>
            </a:lvl1pPr>
            <a:lvl2pPr lvl="1" algn="r" rtl="1">
              <a:lnSpc>
                <a:spcPct val="100000"/>
              </a:lnSpc>
              <a:spcBef>
                <a:spcPts val="0"/>
              </a:spcBef>
              <a:spcAft>
                <a:spcPts val="0"/>
              </a:spcAft>
              <a:buSzPts val="1100"/>
              <a:buNone/>
              <a:defRPr/>
            </a:lvl2pPr>
            <a:lvl3pPr lvl="2" algn="r" rtl="1">
              <a:lnSpc>
                <a:spcPct val="100000"/>
              </a:lnSpc>
              <a:spcBef>
                <a:spcPts val="0"/>
              </a:spcBef>
              <a:spcAft>
                <a:spcPts val="0"/>
              </a:spcAft>
              <a:buSzPts val="1100"/>
              <a:buNone/>
              <a:defRPr/>
            </a:lvl3pPr>
            <a:lvl4pPr lvl="3" algn="r" rtl="1">
              <a:lnSpc>
                <a:spcPct val="100000"/>
              </a:lnSpc>
              <a:spcBef>
                <a:spcPts val="0"/>
              </a:spcBef>
              <a:spcAft>
                <a:spcPts val="0"/>
              </a:spcAft>
              <a:buSzPts val="1100"/>
              <a:buNone/>
              <a:defRPr/>
            </a:lvl4pPr>
            <a:lvl5pPr lvl="4" algn="r" rtl="1">
              <a:lnSpc>
                <a:spcPct val="100000"/>
              </a:lnSpc>
              <a:spcBef>
                <a:spcPts val="0"/>
              </a:spcBef>
              <a:spcAft>
                <a:spcPts val="0"/>
              </a:spcAft>
              <a:buSzPts val="1100"/>
              <a:buNone/>
              <a:defRPr/>
            </a:lvl5pPr>
            <a:lvl6pPr lvl="5" algn="r" rtl="1">
              <a:lnSpc>
                <a:spcPct val="100000"/>
              </a:lnSpc>
              <a:spcBef>
                <a:spcPts val="0"/>
              </a:spcBef>
              <a:spcAft>
                <a:spcPts val="0"/>
              </a:spcAft>
              <a:buSzPts val="1100"/>
              <a:buNone/>
              <a:defRPr/>
            </a:lvl6pPr>
            <a:lvl7pPr lvl="6" algn="r" rtl="1">
              <a:lnSpc>
                <a:spcPct val="100000"/>
              </a:lnSpc>
              <a:spcBef>
                <a:spcPts val="0"/>
              </a:spcBef>
              <a:spcAft>
                <a:spcPts val="0"/>
              </a:spcAft>
              <a:buSzPts val="1100"/>
              <a:buNone/>
              <a:defRPr/>
            </a:lvl7pPr>
            <a:lvl8pPr lvl="7" algn="r" rtl="1">
              <a:lnSpc>
                <a:spcPct val="100000"/>
              </a:lnSpc>
              <a:spcBef>
                <a:spcPts val="0"/>
              </a:spcBef>
              <a:spcAft>
                <a:spcPts val="0"/>
              </a:spcAft>
              <a:buSzPts val="1100"/>
              <a:buNone/>
              <a:defRPr/>
            </a:lvl8pPr>
            <a:lvl9pPr lvl="8" algn="r" rtl="1">
              <a:lnSpc>
                <a:spcPct val="100000"/>
              </a:lnSpc>
              <a:spcBef>
                <a:spcPts val="0"/>
              </a:spcBef>
              <a:spcAft>
                <a:spcPts val="0"/>
              </a:spcAft>
              <a:buSzPts val="1100"/>
              <a:buNone/>
              <a:defRPr/>
            </a:lvl9pPr>
          </a:lstStyle>
          <a:p>
            <a:endParaRPr/>
          </a:p>
        </p:txBody>
      </p:sp>
      <p:sp>
        <p:nvSpPr>
          <p:cNvPr id="77" name="Google Shape;77;p24"/>
          <p:cNvSpPr txBox="1">
            <a:spLocks noGrp="1"/>
          </p:cNvSpPr>
          <p:nvPr>
            <p:ph type="sldNum" idx="12"/>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l" rtl="1">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_TITLE_AND_VERTICAL_TEXT" type="vertTitleAndTx">
  <p:cSld name="VERTICAL_TITLE_AND_VERTICAL_TEXT">
    <p:spTree>
      <p:nvGrpSpPr>
        <p:cNvPr id="1" name="Shape 78"/>
        <p:cNvGrpSpPr/>
        <p:nvPr/>
      </p:nvGrpSpPr>
      <p:grpSpPr>
        <a:xfrm>
          <a:off x="0" y="0"/>
          <a:ext cx="0" cy="0"/>
          <a:chOff x="0" y="0"/>
          <a:chExt cx="0" cy="0"/>
        </a:xfrm>
      </p:grpSpPr>
      <p:sp>
        <p:nvSpPr>
          <p:cNvPr id="79" name="Google Shape;79;p25"/>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ctr" anchorCtr="0">
            <a:noAutofit/>
          </a:bodyPr>
          <a:lstStyle>
            <a:lvl1pPr lvl="0" algn="r" rtl="1">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0" name="Google Shape;80;p25"/>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Autofit/>
          </a:bodyPr>
          <a:lstStyle>
            <a:lvl1pPr marL="457200" lvl="0" indent="-317500" algn="r" rtl="1">
              <a:lnSpc>
                <a:spcPct val="90000"/>
              </a:lnSpc>
              <a:spcBef>
                <a:spcPts val="800"/>
              </a:spcBef>
              <a:spcAft>
                <a:spcPts val="0"/>
              </a:spcAft>
              <a:buClr>
                <a:schemeClr val="dk1"/>
              </a:buClr>
              <a:buSzPts val="1400"/>
              <a:buChar char="•"/>
              <a:defRPr/>
            </a:lvl1pPr>
            <a:lvl2pPr marL="914400" lvl="1" indent="-317500" algn="r" rtl="1">
              <a:lnSpc>
                <a:spcPct val="90000"/>
              </a:lnSpc>
              <a:spcBef>
                <a:spcPts val="400"/>
              </a:spcBef>
              <a:spcAft>
                <a:spcPts val="0"/>
              </a:spcAft>
              <a:buClr>
                <a:schemeClr val="dk1"/>
              </a:buClr>
              <a:buSzPts val="1400"/>
              <a:buChar char="•"/>
              <a:defRPr/>
            </a:lvl2pPr>
            <a:lvl3pPr marL="1371600" lvl="2" indent="-317500" algn="r" rtl="1">
              <a:lnSpc>
                <a:spcPct val="90000"/>
              </a:lnSpc>
              <a:spcBef>
                <a:spcPts val="400"/>
              </a:spcBef>
              <a:spcAft>
                <a:spcPts val="0"/>
              </a:spcAft>
              <a:buClr>
                <a:schemeClr val="dk1"/>
              </a:buClr>
              <a:buSzPts val="1400"/>
              <a:buChar char="•"/>
              <a:defRPr/>
            </a:lvl3pPr>
            <a:lvl4pPr marL="1828800" lvl="3" indent="-317500" algn="r" rtl="1">
              <a:lnSpc>
                <a:spcPct val="90000"/>
              </a:lnSpc>
              <a:spcBef>
                <a:spcPts val="400"/>
              </a:spcBef>
              <a:spcAft>
                <a:spcPts val="0"/>
              </a:spcAft>
              <a:buClr>
                <a:schemeClr val="dk1"/>
              </a:buClr>
              <a:buSzPts val="1400"/>
              <a:buChar char="•"/>
              <a:defRPr/>
            </a:lvl4pPr>
            <a:lvl5pPr marL="2286000" lvl="4" indent="-317500" algn="r" rtl="1">
              <a:lnSpc>
                <a:spcPct val="90000"/>
              </a:lnSpc>
              <a:spcBef>
                <a:spcPts val="400"/>
              </a:spcBef>
              <a:spcAft>
                <a:spcPts val="0"/>
              </a:spcAft>
              <a:buClr>
                <a:schemeClr val="dk1"/>
              </a:buClr>
              <a:buSzPts val="1400"/>
              <a:buChar char="•"/>
              <a:defRPr/>
            </a:lvl5pPr>
            <a:lvl6pPr marL="2743200" lvl="5" indent="-317500" algn="r" rtl="1">
              <a:lnSpc>
                <a:spcPct val="90000"/>
              </a:lnSpc>
              <a:spcBef>
                <a:spcPts val="400"/>
              </a:spcBef>
              <a:spcAft>
                <a:spcPts val="0"/>
              </a:spcAft>
              <a:buClr>
                <a:schemeClr val="dk1"/>
              </a:buClr>
              <a:buSzPts val="1400"/>
              <a:buChar char="•"/>
              <a:defRPr/>
            </a:lvl6pPr>
            <a:lvl7pPr marL="3200400" lvl="6" indent="-317500" algn="r" rtl="1">
              <a:lnSpc>
                <a:spcPct val="90000"/>
              </a:lnSpc>
              <a:spcBef>
                <a:spcPts val="400"/>
              </a:spcBef>
              <a:spcAft>
                <a:spcPts val="0"/>
              </a:spcAft>
              <a:buClr>
                <a:schemeClr val="dk1"/>
              </a:buClr>
              <a:buSzPts val="1400"/>
              <a:buChar char="•"/>
              <a:defRPr/>
            </a:lvl7pPr>
            <a:lvl8pPr marL="3657600" lvl="7" indent="-317500" algn="r" rtl="1">
              <a:lnSpc>
                <a:spcPct val="90000"/>
              </a:lnSpc>
              <a:spcBef>
                <a:spcPts val="400"/>
              </a:spcBef>
              <a:spcAft>
                <a:spcPts val="0"/>
              </a:spcAft>
              <a:buClr>
                <a:schemeClr val="dk1"/>
              </a:buClr>
              <a:buSzPts val="1400"/>
              <a:buChar char="•"/>
              <a:defRPr/>
            </a:lvl8pPr>
            <a:lvl9pPr marL="4114800" lvl="8" indent="-317500" algn="r" rtl="1">
              <a:lnSpc>
                <a:spcPct val="90000"/>
              </a:lnSpc>
              <a:spcBef>
                <a:spcPts val="400"/>
              </a:spcBef>
              <a:spcAft>
                <a:spcPts val="0"/>
              </a:spcAft>
              <a:buClr>
                <a:schemeClr val="dk1"/>
              </a:buClr>
              <a:buSzPts val="1400"/>
              <a:buChar char="•"/>
              <a:defRPr/>
            </a:lvl9pPr>
          </a:lstStyle>
          <a:p>
            <a:endParaRPr/>
          </a:p>
        </p:txBody>
      </p:sp>
      <p:sp>
        <p:nvSpPr>
          <p:cNvPr id="81" name="Google Shape;81;p25"/>
          <p:cNvSpPr txBox="1">
            <a:spLocks noGrp="1"/>
          </p:cNvSpPr>
          <p:nvPr>
            <p:ph type="dt" idx="10"/>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lvl="0" algn="r" rtl="1">
              <a:lnSpc>
                <a:spcPct val="100000"/>
              </a:lnSpc>
              <a:spcBef>
                <a:spcPts val="0"/>
              </a:spcBef>
              <a:spcAft>
                <a:spcPts val="0"/>
              </a:spcAft>
              <a:buSzPts val="1100"/>
              <a:buNone/>
              <a:defRPr/>
            </a:lvl1pPr>
            <a:lvl2pPr lvl="1" algn="r" rtl="1">
              <a:lnSpc>
                <a:spcPct val="100000"/>
              </a:lnSpc>
              <a:spcBef>
                <a:spcPts val="0"/>
              </a:spcBef>
              <a:spcAft>
                <a:spcPts val="0"/>
              </a:spcAft>
              <a:buSzPts val="1100"/>
              <a:buNone/>
              <a:defRPr/>
            </a:lvl2pPr>
            <a:lvl3pPr lvl="2" algn="r" rtl="1">
              <a:lnSpc>
                <a:spcPct val="100000"/>
              </a:lnSpc>
              <a:spcBef>
                <a:spcPts val="0"/>
              </a:spcBef>
              <a:spcAft>
                <a:spcPts val="0"/>
              </a:spcAft>
              <a:buSzPts val="1100"/>
              <a:buNone/>
              <a:defRPr/>
            </a:lvl3pPr>
            <a:lvl4pPr lvl="3" algn="r" rtl="1">
              <a:lnSpc>
                <a:spcPct val="100000"/>
              </a:lnSpc>
              <a:spcBef>
                <a:spcPts val="0"/>
              </a:spcBef>
              <a:spcAft>
                <a:spcPts val="0"/>
              </a:spcAft>
              <a:buSzPts val="1100"/>
              <a:buNone/>
              <a:defRPr/>
            </a:lvl4pPr>
            <a:lvl5pPr lvl="4" algn="r" rtl="1">
              <a:lnSpc>
                <a:spcPct val="100000"/>
              </a:lnSpc>
              <a:spcBef>
                <a:spcPts val="0"/>
              </a:spcBef>
              <a:spcAft>
                <a:spcPts val="0"/>
              </a:spcAft>
              <a:buSzPts val="1100"/>
              <a:buNone/>
              <a:defRPr/>
            </a:lvl5pPr>
            <a:lvl6pPr lvl="5" algn="r" rtl="1">
              <a:lnSpc>
                <a:spcPct val="100000"/>
              </a:lnSpc>
              <a:spcBef>
                <a:spcPts val="0"/>
              </a:spcBef>
              <a:spcAft>
                <a:spcPts val="0"/>
              </a:spcAft>
              <a:buSzPts val="1100"/>
              <a:buNone/>
              <a:defRPr/>
            </a:lvl6pPr>
            <a:lvl7pPr lvl="6" algn="r" rtl="1">
              <a:lnSpc>
                <a:spcPct val="100000"/>
              </a:lnSpc>
              <a:spcBef>
                <a:spcPts val="0"/>
              </a:spcBef>
              <a:spcAft>
                <a:spcPts val="0"/>
              </a:spcAft>
              <a:buSzPts val="1100"/>
              <a:buNone/>
              <a:defRPr/>
            </a:lvl7pPr>
            <a:lvl8pPr lvl="7" algn="r" rtl="1">
              <a:lnSpc>
                <a:spcPct val="100000"/>
              </a:lnSpc>
              <a:spcBef>
                <a:spcPts val="0"/>
              </a:spcBef>
              <a:spcAft>
                <a:spcPts val="0"/>
              </a:spcAft>
              <a:buSzPts val="1100"/>
              <a:buNone/>
              <a:defRPr/>
            </a:lvl8pPr>
            <a:lvl9pPr lvl="8" algn="r" rtl="1">
              <a:lnSpc>
                <a:spcPct val="100000"/>
              </a:lnSpc>
              <a:spcBef>
                <a:spcPts val="0"/>
              </a:spcBef>
              <a:spcAft>
                <a:spcPts val="0"/>
              </a:spcAft>
              <a:buSzPts val="1100"/>
              <a:buNone/>
              <a:defRPr/>
            </a:lvl9pPr>
          </a:lstStyle>
          <a:p>
            <a:endParaRPr/>
          </a:p>
        </p:txBody>
      </p:sp>
      <p:sp>
        <p:nvSpPr>
          <p:cNvPr id="82" name="Google Shape;82;p2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1">
              <a:lnSpc>
                <a:spcPct val="100000"/>
              </a:lnSpc>
              <a:spcBef>
                <a:spcPts val="0"/>
              </a:spcBef>
              <a:spcAft>
                <a:spcPts val="0"/>
              </a:spcAft>
              <a:buSzPts val="1100"/>
              <a:buNone/>
              <a:defRPr/>
            </a:lvl1pPr>
            <a:lvl2pPr lvl="1" algn="r" rtl="1">
              <a:lnSpc>
                <a:spcPct val="100000"/>
              </a:lnSpc>
              <a:spcBef>
                <a:spcPts val="0"/>
              </a:spcBef>
              <a:spcAft>
                <a:spcPts val="0"/>
              </a:spcAft>
              <a:buSzPts val="1100"/>
              <a:buNone/>
              <a:defRPr/>
            </a:lvl2pPr>
            <a:lvl3pPr lvl="2" algn="r" rtl="1">
              <a:lnSpc>
                <a:spcPct val="100000"/>
              </a:lnSpc>
              <a:spcBef>
                <a:spcPts val="0"/>
              </a:spcBef>
              <a:spcAft>
                <a:spcPts val="0"/>
              </a:spcAft>
              <a:buSzPts val="1100"/>
              <a:buNone/>
              <a:defRPr/>
            </a:lvl3pPr>
            <a:lvl4pPr lvl="3" algn="r" rtl="1">
              <a:lnSpc>
                <a:spcPct val="100000"/>
              </a:lnSpc>
              <a:spcBef>
                <a:spcPts val="0"/>
              </a:spcBef>
              <a:spcAft>
                <a:spcPts val="0"/>
              </a:spcAft>
              <a:buSzPts val="1100"/>
              <a:buNone/>
              <a:defRPr/>
            </a:lvl4pPr>
            <a:lvl5pPr lvl="4" algn="r" rtl="1">
              <a:lnSpc>
                <a:spcPct val="100000"/>
              </a:lnSpc>
              <a:spcBef>
                <a:spcPts val="0"/>
              </a:spcBef>
              <a:spcAft>
                <a:spcPts val="0"/>
              </a:spcAft>
              <a:buSzPts val="1100"/>
              <a:buNone/>
              <a:defRPr/>
            </a:lvl5pPr>
            <a:lvl6pPr lvl="5" algn="r" rtl="1">
              <a:lnSpc>
                <a:spcPct val="100000"/>
              </a:lnSpc>
              <a:spcBef>
                <a:spcPts val="0"/>
              </a:spcBef>
              <a:spcAft>
                <a:spcPts val="0"/>
              </a:spcAft>
              <a:buSzPts val="1100"/>
              <a:buNone/>
              <a:defRPr/>
            </a:lvl6pPr>
            <a:lvl7pPr lvl="6" algn="r" rtl="1">
              <a:lnSpc>
                <a:spcPct val="100000"/>
              </a:lnSpc>
              <a:spcBef>
                <a:spcPts val="0"/>
              </a:spcBef>
              <a:spcAft>
                <a:spcPts val="0"/>
              </a:spcAft>
              <a:buSzPts val="1100"/>
              <a:buNone/>
              <a:defRPr/>
            </a:lvl7pPr>
            <a:lvl8pPr lvl="7" algn="r" rtl="1">
              <a:lnSpc>
                <a:spcPct val="100000"/>
              </a:lnSpc>
              <a:spcBef>
                <a:spcPts val="0"/>
              </a:spcBef>
              <a:spcAft>
                <a:spcPts val="0"/>
              </a:spcAft>
              <a:buSzPts val="1100"/>
              <a:buNone/>
              <a:defRPr/>
            </a:lvl8pPr>
            <a:lvl9pPr lvl="8" algn="r" rtl="1">
              <a:lnSpc>
                <a:spcPct val="100000"/>
              </a:lnSpc>
              <a:spcBef>
                <a:spcPts val="0"/>
              </a:spcBef>
              <a:spcAft>
                <a:spcPts val="0"/>
              </a:spcAft>
              <a:buSzPts val="1100"/>
              <a:buNone/>
              <a:defRPr/>
            </a:lvl9pPr>
          </a:lstStyle>
          <a:p>
            <a:endParaRPr/>
          </a:p>
        </p:txBody>
      </p:sp>
      <p:sp>
        <p:nvSpPr>
          <p:cNvPr id="83" name="Google Shape;83;p25"/>
          <p:cNvSpPr txBox="1">
            <a:spLocks noGrp="1"/>
          </p:cNvSpPr>
          <p:nvPr>
            <p:ph type="sldNum" idx="12"/>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l" rtl="1">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BJECT" type="obj">
  <p:cSld name="OBJECT">
    <p:spTree>
      <p:nvGrpSpPr>
        <p:cNvPr id="1" name="Shape 21"/>
        <p:cNvGrpSpPr/>
        <p:nvPr/>
      </p:nvGrpSpPr>
      <p:grpSpPr>
        <a:xfrm>
          <a:off x="0" y="0"/>
          <a:ext cx="0" cy="0"/>
          <a:chOff x="0" y="0"/>
          <a:chExt cx="0" cy="0"/>
        </a:xfrm>
      </p:grpSpPr>
      <p:sp>
        <p:nvSpPr>
          <p:cNvPr id="22" name="Google Shape;22;p16"/>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r" rtl="1">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3" name="Google Shape;23;p16"/>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lvl="0" indent="-317500" algn="r" rtl="1">
              <a:lnSpc>
                <a:spcPct val="90000"/>
              </a:lnSpc>
              <a:spcBef>
                <a:spcPts val="800"/>
              </a:spcBef>
              <a:spcAft>
                <a:spcPts val="0"/>
              </a:spcAft>
              <a:buClr>
                <a:schemeClr val="dk1"/>
              </a:buClr>
              <a:buSzPts val="1400"/>
              <a:buChar char="•"/>
              <a:defRPr/>
            </a:lvl1pPr>
            <a:lvl2pPr marL="914400" lvl="1" indent="-317500" algn="r" rtl="1">
              <a:lnSpc>
                <a:spcPct val="90000"/>
              </a:lnSpc>
              <a:spcBef>
                <a:spcPts val="400"/>
              </a:spcBef>
              <a:spcAft>
                <a:spcPts val="0"/>
              </a:spcAft>
              <a:buClr>
                <a:schemeClr val="dk1"/>
              </a:buClr>
              <a:buSzPts val="1400"/>
              <a:buChar char="•"/>
              <a:defRPr/>
            </a:lvl2pPr>
            <a:lvl3pPr marL="1371600" lvl="2" indent="-317500" algn="r" rtl="1">
              <a:lnSpc>
                <a:spcPct val="90000"/>
              </a:lnSpc>
              <a:spcBef>
                <a:spcPts val="400"/>
              </a:spcBef>
              <a:spcAft>
                <a:spcPts val="0"/>
              </a:spcAft>
              <a:buClr>
                <a:schemeClr val="dk1"/>
              </a:buClr>
              <a:buSzPts val="1400"/>
              <a:buChar char="•"/>
              <a:defRPr/>
            </a:lvl3pPr>
            <a:lvl4pPr marL="1828800" lvl="3" indent="-317500" algn="r" rtl="1">
              <a:lnSpc>
                <a:spcPct val="90000"/>
              </a:lnSpc>
              <a:spcBef>
                <a:spcPts val="400"/>
              </a:spcBef>
              <a:spcAft>
                <a:spcPts val="0"/>
              </a:spcAft>
              <a:buClr>
                <a:schemeClr val="dk1"/>
              </a:buClr>
              <a:buSzPts val="1400"/>
              <a:buChar char="•"/>
              <a:defRPr/>
            </a:lvl4pPr>
            <a:lvl5pPr marL="2286000" lvl="4" indent="-317500" algn="r" rtl="1">
              <a:lnSpc>
                <a:spcPct val="90000"/>
              </a:lnSpc>
              <a:spcBef>
                <a:spcPts val="400"/>
              </a:spcBef>
              <a:spcAft>
                <a:spcPts val="0"/>
              </a:spcAft>
              <a:buClr>
                <a:schemeClr val="dk1"/>
              </a:buClr>
              <a:buSzPts val="1400"/>
              <a:buChar char="•"/>
              <a:defRPr/>
            </a:lvl5pPr>
            <a:lvl6pPr marL="2743200" lvl="5" indent="-317500" algn="r" rtl="1">
              <a:lnSpc>
                <a:spcPct val="90000"/>
              </a:lnSpc>
              <a:spcBef>
                <a:spcPts val="400"/>
              </a:spcBef>
              <a:spcAft>
                <a:spcPts val="0"/>
              </a:spcAft>
              <a:buClr>
                <a:schemeClr val="dk1"/>
              </a:buClr>
              <a:buSzPts val="1400"/>
              <a:buChar char="•"/>
              <a:defRPr/>
            </a:lvl6pPr>
            <a:lvl7pPr marL="3200400" lvl="6" indent="-317500" algn="r" rtl="1">
              <a:lnSpc>
                <a:spcPct val="90000"/>
              </a:lnSpc>
              <a:spcBef>
                <a:spcPts val="400"/>
              </a:spcBef>
              <a:spcAft>
                <a:spcPts val="0"/>
              </a:spcAft>
              <a:buClr>
                <a:schemeClr val="dk1"/>
              </a:buClr>
              <a:buSzPts val="1400"/>
              <a:buChar char="•"/>
              <a:defRPr/>
            </a:lvl7pPr>
            <a:lvl8pPr marL="3657600" lvl="7" indent="-317500" algn="r" rtl="1">
              <a:lnSpc>
                <a:spcPct val="90000"/>
              </a:lnSpc>
              <a:spcBef>
                <a:spcPts val="400"/>
              </a:spcBef>
              <a:spcAft>
                <a:spcPts val="0"/>
              </a:spcAft>
              <a:buClr>
                <a:schemeClr val="dk1"/>
              </a:buClr>
              <a:buSzPts val="1400"/>
              <a:buChar char="•"/>
              <a:defRPr/>
            </a:lvl8pPr>
            <a:lvl9pPr marL="4114800" lvl="8" indent="-317500" algn="r" rtl="1">
              <a:lnSpc>
                <a:spcPct val="90000"/>
              </a:lnSpc>
              <a:spcBef>
                <a:spcPts val="400"/>
              </a:spcBef>
              <a:spcAft>
                <a:spcPts val="0"/>
              </a:spcAft>
              <a:buClr>
                <a:schemeClr val="dk1"/>
              </a:buClr>
              <a:buSzPts val="1400"/>
              <a:buChar char="•"/>
              <a:defRPr/>
            </a:lvl9pPr>
          </a:lstStyle>
          <a:p>
            <a:endParaRPr/>
          </a:p>
        </p:txBody>
      </p:sp>
      <p:sp>
        <p:nvSpPr>
          <p:cNvPr id="24" name="Google Shape;24;p16"/>
          <p:cNvSpPr txBox="1">
            <a:spLocks noGrp="1"/>
          </p:cNvSpPr>
          <p:nvPr>
            <p:ph type="dt" idx="10"/>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lvl="0" algn="r" rtl="1">
              <a:lnSpc>
                <a:spcPct val="100000"/>
              </a:lnSpc>
              <a:spcBef>
                <a:spcPts val="0"/>
              </a:spcBef>
              <a:spcAft>
                <a:spcPts val="0"/>
              </a:spcAft>
              <a:buSzPts val="1100"/>
              <a:buNone/>
              <a:defRPr/>
            </a:lvl1pPr>
            <a:lvl2pPr lvl="1" algn="r" rtl="1">
              <a:lnSpc>
                <a:spcPct val="100000"/>
              </a:lnSpc>
              <a:spcBef>
                <a:spcPts val="0"/>
              </a:spcBef>
              <a:spcAft>
                <a:spcPts val="0"/>
              </a:spcAft>
              <a:buSzPts val="1100"/>
              <a:buNone/>
              <a:defRPr/>
            </a:lvl2pPr>
            <a:lvl3pPr lvl="2" algn="r" rtl="1">
              <a:lnSpc>
                <a:spcPct val="100000"/>
              </a:lnSpc>
              <a:spcBef>
                <a:spcPts val="0"/>
              </a:spcBef>
              <a:spcAft>
                <a:spcPts val="0"/>
              </a:spcAft>
              <a:buSzPts val="1100"/>
              <a:buNone/>
              <a:defRPr/>
            </a:lvl3pPr>
            <a:lvl4pPr lvl="3" algn="r" rtl="1">
              <a:lnSpc>
                <a:spcPct val="100000"/>
              </a:lnSpc>
              <a:spcBef>
                <a:spcPts val="0"/>
              </a:spcBef>
              <a:spcAft>
                <a:spcPts val="0"/>
              </a:spcAft>
              <a:buSzPts val="1100"/>
              <a:buNone/>
              <a:defRPr/>
            </a:lvl4pPr>
            <a:lvl5pPr lvl="4" algn="r" rtl="1">
              <a:lnSpc>
                <a:spcPct val="100000"/>
              </a:lnSpc>
              <a:spcBef>
                <a:spcPts val="0"/>
              </a:spcBef>
              <a:spcAft>
                <a:spcPts val="0"/>
              </a:spcAft>
              <a:buSzPts val="1100"/>
              <a:buNone/>
              <a:defRPr/>
            </a:lvl5pPr>
            <a:lvl6pPr lvl="5" algn="r" rtl="1">
              <a:lnSpc>
                <a:spcPct val="100000"/>
              </a:lnSpc>
              <a:spcBef>
                <a:spcPts val="0"/>
              </a:spcBef>
              <a:spcAft>
                <a:spcPts val="0"/>
              </a:spcAft>
              <a:buSzPts val="1100"/>
              <a:buNone/>
              <a:defRPr/>
            </a:lvl6pPr>
            <a:lvl7pPr lvl="6" algn="r" rtl="1">
              <a:lnSpc>
                <a:spcPct val="100000"/>
              </a:lnSpc>
              <a:spcBef>
                <a:spcPts val="0"/>
              </a:spcBef>
              <a:spcAft>
                <a:spcPts val="0"/>
              </a:spcAft>
              <a:buSzPts val="1100"/>
              <a:buNone/>
              <a:defRPr/>
            </a:lvl7pPr>
            <a:lvl8pPr lvl="7" algn="r" rtl="1">
              <a:lnSpc>
                <a:spcPct val="100000"/>
              </a:lnSpc>
              <a:spcBef>
                <a:spcPts val="0"/>
              </a:spcBef>
              <a:spcAft>
                <a:spcPts val="0"/>
              </a:spcAft>
              <a:buSzPts val="1100"/>
              <a:buNone/>
              <a:defRPr/>
            </a:lvl8pPr>
            <a:lvl9pPr lvl="8" algn="r" rtl="1">
              <a:lnSpc>
                <a:spcPct val="100000"/>
              </a:lnSpc>
              <a:spcBef>
                <a:spcPts val="0"/>
              </a:spcBef>
              <a:spcAft>
                <a:spcPts val="0"/>
              </a:spcAft>
              <a:buSzPts val="1100"/>
              <a:buNone/>
              <a:defRPr/>
            </a:lvl9pPr>
          </a:lstStyle>
          <a:p>
            <a:endParaRPr/>
          </a:p>
        </p:txBody>
      </p:sp>
      <p:sp>
        <p:nvSpPr>
          <p:cNvPr id="25" name="Google Shape;25;p1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1">
              <a:lnSpc>
                <a:spcPct val="100000"/>
              </a:lnSpc>
              <a:spcBef>
                <a:spcPts val="0"/>
              </a:spcBef>
              <a:spcAft>
                <a:spcPts val="0"/>
              </a:spcAft>
              <a:buSzPts val="1100"/>
              <a:buNone/>
              <a:defRPr/>
            </a:lvl1pPr>
            <a:lvl2pPr lvl="1" algn="r" rtl="1">
              <a:lnSpc>
                <a:spcPct val="100000"/>
              </a:lnSpc>
              <a:spcBef>
                <a:spcPts val="0"/>
              </a:spcBef>
              <a:spcAft>
                <a:spcPts val="0"/>
              </a:spcAft>
              <a:buSzPts val="1100"/>
              <a:buNone/>
              <a:defRPr/>
            </a:lvl2pPr>
            <a:lvl3pPr lvl="2" algn="r" rtl="1">
              <a:lnSpc>
                <a:spcPct val="100000"/>
              </a:lnSpc>
              <a:spcBef>
                <a:spcPts val="0"/>
              </a:spcBef>
              <a:spcAft>
                <a:spcPts val="0"/>
              </a:spcAft>
              <a:buSzPts val="1100"/>
              <a:buNone/>
              <a:defRPr/>
            </a:lvl3pPr>
            <a:lvl4pPr lvl="3" algn="r" rtl="1">
              <a:lnSpc>
                <a:spcPct val="100000"/>
              </a:lnSpc>
              <a:spcBef>
                <a:spcPts val="0"/>
              </a:spcBef>
              <a:spcAft>
                <a:spcPts val="0"/>
              </a:spcAft>
              <a:buSzPts val="1100"/>
              <a:buNone/>
              <a:defRPr/>
            </a:lvl4pPr>
            <a:lvl5pPr lvl="4" algn="r" rtl="1">
              <a:lnSpc>
                <a:spcPct val="100000"/>
              </a:lnSpc>
              <a:spcBef>
                <a:spcPts val="0"/>
              </a:spcBef>
              <a:spcAft>
                <a:spcPts val="0"/>
              </a:spcAft>
              <a:buSzPts val="1100"/>
              <a:buNone/>
              <a:defRPr/>
            </a:lvl5pPr>
            <a:lvl6pPr lvl="5" algn="r" rtl="1">
              <a:lnSpc>
                <a:spcPct val="100000"/>
              </a:lnSpc>
              <a:spcBef>
                <a:spcPts val="0"/>
              </a:spcBef>
              <a:spcAft>
                <a:spcPts val="0"/>
              </a:spcAft>
              <a:buSzPts val="1100"/>
              <a:buNone/>
              <a:defRPr/>
            </a:lvl6pPr>
            <a:lvl7pPr lvl="6" algn="r" rtl="1">
              <a:lnSpc>
                <a:spcPct val="100000"/>
              </a:lnSpc>
              <a:spcBef>
                <a:spcPts val="0"/>
              </a:spcBef>
              <a:spcAft>
                <a:spcPts val="0"/>
              </a:spcAft>
              <a:buSzPts val="1100"/>
              <a:buNone/>
              <a:defRPr/>
            </a:lvl7pPr>
            <a:lvl8pPr lvl="7" algn="r" rtl="1">
              <a:lnSpc>
                <a:spcPct val="100000"/>
              </a:lnSpc>
              <a:spcBef>
                <a:spcPts val="0"/>
              </a:spcBef>
              <a:spcAft>
                <a:spcPts val="0"/>
              </a:spcAft>
              <a:buSzPts val="1100"/>
              <a:buNone/>
              <a:defRPr/>
            </a:lvl8pPr>
            <a:lvl9pPr lvl="8" algn="r" rtl="1">
              <a:lnSpc>
                <a:spcPct val="100000"/>
              </a:lnSpc>
              <a:spcBef>
                <a:spcPts val="0"/>
              </a:spcBef>
              <a:spcAft>
                <a:spcPts val="0"/>
              </a:spcAft>
              <a:buSzPts val="1100"/>
              <a:buNone/>
              <a:defRPr/>
            </a:lvl9pPr>
          </a:lstStyle>
          <a:p>
            <a:endParaRPr/>
          </a:p>
        </p:txBody>
      </p:sp>
      <p:sp>
        <p:nvSpPr>
          <p:cNvPr id="26" name="Google Shape;26;p16"/>
          <p:cNvSpPr txBox="1">
            <a:spLocks noGrp="1"/>
          </p:cNvSpPr>
          <p:nvPr>
            <p:ph type="sldNum" idx="12"/>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l" rtl="1">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spTree>
      <p:nvGrpSpPr>
        <p:cNvPr id="1" name="Shape 27"/>
        <p:cNvGrpSpPr/>
        <p:nvPr/>
      </p:nvGrpSpPr>
      <p:grpSpPr>
        <a:xfrm>
          <a:off x="0" y="0"/>
          <a:ext cx="0" cy="0"/>
          <a:chOff x="0" y="0"/>
          <a:chExt cx="0" cy="0"/>
        </a:xfrm>
      </p:grpSpPr>
      <p:sp>
        <p:nvSpPr>
          <p:cNvPr id="28" name="Google Shape;28;p17"/>
          <p:cNvSpPr txBox="1">
            <a:spLocks noGrp="1"/>
          </p:cNvSpPr>
          <p:nvPr>
            <p:ph type="title"/>
          </p:nvPr>
        </p:nvSpPr>
        <p:spPr>
          <a:xfrm>
            <a:off x="623888" y="1282304"/>
            <a:ext cx="7886700" cy="2139600"/>
          </a:xfrm>
          <a:prstGeom prst="rect">
            <a:avLst/>
          </a:prstGeom>
          <a:noFill/>
          <a:ln>
            <a:noFill/>
          </a:ln>
        </p:spPr>
        <p:txBody>
          <a:bodyPr spcFirstLastPara="1" wrap="square" lIns="68575" tIns="34275" rIns="68575" bIns="34275" anchor="b" anchorCtr="0">
            <a:noAutofit/>
          </a:bodyPr>
          <a:lstStyle>
            <a:lvl1pPr lvl="0" algn="r" rtl="1">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9" name="Google Shape;29;p17"/>
          <p:cNvSpPr txBox="1">
            <a:spLocks noGrp="1"/>
          </p:cNvSpPr>
          <p:nvPr>
            <p:ph type="body" idx="1"/>
          </p:nvPr>
        </p:nvSpPr>
        <p:spPr>
          <a:xfrm>
            <a:off x="623888" y="3442097"/>
            <a:ext cx="7886700" cy="1125000"/>
          </a:xfrm>
          <a:prstGeom prst="rect">
            <a:avLst/>
          </a:prstGeom>
          <a:noFill/>
          <a:ln>
            <a:noFill/>
          </a:ln>
        </p:spPr>
        <p:txBody>
          <a:bodyPr spcFirstLastPara="1" wrap="square" lIns="68575" tIns="34275" rIns="68575" bIns="34275" anchor="t" anchorCtr="0">
            <a:noAutofit/>
          </a:bodyPr>
          <a:lstStyle>
            <a:lvl1pPr marL="457200" lvl="0" indent="-228600" algn="r" rtl="1">
              <a:lnSpc>
                <a:spcPct val="90000"/>
              </a:lnSpc>
              <a:spcBef>
                <a:spcPts val="800"/>
              </a:spcBef>
              <a:spcAft>
                <a:spcPts val="0"/>
              </a:spcAft>
              <a:buClr>
                <a:srgbClr val="888888"/>
              </a:buClr>
              <a:buSzPts val="1800"/>
              <a:buNone/>
              <a:defRPr sz="1800">
                <a:solidFill>
                  <a:srgbClr val="888888"/>
                </a:solidFill>
              </a:defRPr>
            </a:lvl1pPr>
            <a:lvl2pPr marL="914400" lvl="1" indent="-228600" algn="r" rtl="1">
              <a:lnSpc>
                <a:spcPct val="90000"/>
              </a:lnSpc>
              <a:spcBef>
                <a:spcPts val="400"/>
              </a:spcBef>
              <a:spcAft>
                <a:spcPts val="0"/>
              </a:spcAft>
              <a:buClr>
                <a:srgbClr val="888888"/>
              </a:buClr>
              <a:buSzPts val="1500"/>
              <a:buNone/>
              <a:defRPr sz="1500">
                <a:solidFill>
                  <a:srgbClr val="888888"/>
                </a:solidFill>
              </a:defRPr>
            </a:lvl2pPr>
            <a:lvl3pPr marL="1371600" lvl="2" indent="-228600" algn="r" rtl="1">
              <a:lnSpc>
                <a:spcPct val="90000"/>
              </a:lnSpc>
              <a:spcBef>
                <a:spcPts val="400"/>
              </a:spcBef>
              <a:spcAft>
                <a:spcPts val="0"/>
              </a:spcAft>
              <a:buClr>
                <a:srgbClr val="888888"/>
              </a:buClr>
              <a:buSzPts val="1400"/>
              <a:buNone/>
              <a:defRPr sz="1400">
                <a:solidFill>
                  <a:srgbClr val="888888"/>
                </a:solidFill>
              </a:defRPr>
            </a:lvl3pPr>
            <a:lvl4pPr marL="1828800" lvl="3" indent="-228600" algn="r" rtl="1">
              <a:lnSpc>
                <a:spcPct val="90000"/>
              </a:lnSpc>
              <a:spcBef>
                <a:spcPts val="400"/>
              </a:spcBef>
              <a:spcAft>
                <a:spcPts val="0"/>
              </a:spcAft>
              <a:buClr>
                <a:srgbClr val="888888"/>
              </a:buClr>
              <a:buSzPts val="1200"/>
              <a:buNone/>
              <a:defRPr sz="1200">
                <a:solidFill>
                  <a:srgbClr val="888888"/>
                </a:solidFill>
              </a:defRPr>
            </a:lvl4pPr>
            <a:lvl5pPr marL="2286000" lvl="4" indent="-228600" algn="r" rtl="1">
              <a:lnSpc>
                <a:spcPct val="90000"/>
              </a:lnSpc>
              <a:spcBef>
                <a:spcPts val="400"/>
              </a:spcBef>
              <a:spcAft>
                <a:spcPts val="0"/>
              </a:spcAft>
              <a:buClr>
                <a:srgbClr val="888888"/>
              </a:buClr>
              <a:buSzPts val="1200"/>
              <a:buNone/>
              <a:defRPr sz="1200">
                <a:solidFill>
                  <a:srgbClr val="888888"/>
                </a:solidFill>
              </a:defRPr>
            </a:lvl5pPr>
            <a:lvl6pPr marL="2743200" lvl="5" indent="-228600" algn="r" rtl="1">
              <a:lnSpc>
                <a:spcPct val="90000"/>
              </a:lnSpc>
              <a:spcBef>
                <a:spcPts val="400"/>
              </a:spcBef>
              <a:spcAft>
                <a:spcPts val="0"/>
              </a:spcAft>
              <a:buClr>
                <a:srgbClr val="888888"/>
              </a:buClr>
              <a:buSzPts val="1200"/>
              <a:buNone/>
              <a:defRPr sz="1200">
                <a:solidFill>
                  <a:srgbClr val="888888"/>
                </a:solidFill>
              </a:defRPr>
            </a:lvl6pPr>
            <a:lvl7pPr marL="3200400" lvl="6" indent="-228600" algn="r" rtl="1">
              <a:lnSpc>
                <a:spcPct val="90000"/>
              </a:lnSpc>
              <a:spcBef>
                <a:spcPts val="400"/>
              </a:spcBef>
              <a:spcAft>
                <a:spcPts val="0"/>
              </a:spcAft>
              <a:buClr>
                <a:srgbClr val="888888"/>
              </a:buClr>
              <a:buSzPts val="1200"/>
              <a:buNone/>
              <a:defRPr sz="1200">
                <a:solidFill>
                  <a:srgbClr val="888888"/>
                </a:solidFill>
              </a:defRPr>
            </a:lvl7pPr>
            <a:lvl8pPr marL="3657600" lvl="7" indent="-228600" algn="r" rtl="1">
              <a:lnSpc>
                <a:spcPct val="90000"/>
              </a:lnSpc>
              <a:spcBef>
                <a:spcPts val="400"/>
              </a:spcBef>
              <a:spcAft>
                <a:spcPts val="0"/>
              </a:spcAft>
              <a:buClr>
                <a:srgbClr val="888888"/>
              </a:buClr>
              <a:buSzPts val="1200"/>
              <a:buNone/>
              <a:defRPr sz="1200">
                <a:solidFill>
                  <a:srgbClr val="888888"/>
                </a:solidFill>
              </a:defRPr>
            </a:lvl8pPr>
            <a:lvl9pPr marL="4114800" lvl="8" indent="-228600" algn="r" rtl="1">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30" name="Google Shape;30;p17"/>
          <p:cNvSpPr txBox="1">
            <a:spLocks noGrp="1"/>
          </p:cNvSpPr>
          <p:nvPr>
            <p:ph type="dt" idx="10"/>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lvl="0" algn="r" rtl="1">
              <a:lnSpc>
                <a:spcPct val="100000"/>
              </a:lnSpc>
              <a:spcBef>
                <a:spcPts val="0"/>
              </a:spcBef>
              <a:spcAft>
                <a:spcPts val="0"/>
              </a:spcAft>
              <a:buSzPts val="1100"/>
              <a:buNone/>
              <a:defRPr/>
            </a:lvl1pPr>
            <a:lvl2pPr lvl="1" algn="r" rtl="1">
              <a:lnSpc>
                <a:spcPct val="100000"/>
              </a:lnSpc>
              <a:spcBef>
                <a:spcPts val="0"/>
              </a:spcBef>
              <a:spcAft>
                <a:spcPts val="0"/>
              </a:spcAft>
              <a:buSzPts val="1100"/>
              <a:buNone/>
              <a:defRPr/>
            </a:lvl2pPr>
            <a:lvl3pPr lvl="2" algn="r" rtl="1">
              <a:lnSpc>
                <a:spcPct val="100000"/>
              </a:lnSpc>
              <a:spcBef>
                <a:spcPts val="0"/>
              </a:spcBef>
              <a:spcAft>
                <a:spcPts val="0"/>
              </a:spcAft>
              <a:buSzPts val="1100"/>
              <a:buNone/>
              <a:defRPr/>
            </a:lvl3pPr>
            <a:lvl4pPr lvl="3" algn="r" rtl="1">
              <a:lnSpc>
                <a:spcPct val="100000"/>
              </a:lnSpc>
              <a:spcBef>
                <a:spcPts val="0"/>
              </a:spcBef>
              <a:spcAft>
                <a:spcPts val="0"/>
              </a:spcAft>
              <a:buSzPts val="1100"/>
              <a:buNone/>
              <a:defRPr/>
            </a:lvl4pPr>
            <a:lvl5pPr lvl="4" algn="r" rtl="1">
              <a:lnSpc>
                <a:spcPct val="100000"/>
              </a:lnSpc>
              <a:spcBef>
                <a:spcPts val="0"/>
              </a:spcBef>
              <a:spcAft>
                <a:spcPts val="0"/>
              </a:spcAft>
              <a:buSzPts val="1100"/>
              <a:buNone/>
              <a:defRPr/>
            </a:lvl5pPr>
            <a:lvl6pPr lvl="5" algn="r" rtl="1">
              <a:lnSpc>
                <a:spcPct val="100000"/>
              </a:lnSpc>
              <a:spcBef>
                <a:spcPts val="0"/>
              </a:spcBef>
              <a:spcAft>
                <a:spcPts val="0"/>
              </a:spcAft>
              <a:buSzPts val="1100"/>
              <a:buNone/>
              <a:defRPr/>
            </a:lvl6pPr>
            <a:lvl7pPr lvl="6" algn="r" rtl="1">
              <a:lnSpc>
                <a:spcPct val="100000"/>
              </a:lnSpc>
              <a:spcBef>
                <a:spcPts val="0"/>
              </a:spcBef>
              <a:spcAft>
                <a:spcPts val="0"/>
              </a:spcAft>
              <a:buSzPts val="1100"/>
              <a:buNone/>
              <a:defRPr/>
            </a:lvl7pPr>
            <a:lvl8pPr lvl="7" algn="r" rtl="1">
              <a:lnSpc>
                <a:spcPct val="100000"/>
              </a:lnSpc>
              <a:spcBef>
                <a:spcPts val="0"/>
              </a:spcBef>
              <a:spcAft>
                <a:spcPts val="0"/>
              </a:spcAft>
              <a:buSzPts val="1100"/>
              <a:buNone/>
              <a:defRPr/>
            </a:lvl8pPr>
            <a:lvl9pPr lvl="8" algn="r" rtl="1">
              <a:lnSpc>
                <a:spcPct val="100000"/>
              </a:lnSpc>
              <a:spcBef>
                <a:spcPts val="0"/>
              </a:spcBef>
              <a:spcAft>
                <a:spcPts val="0"/>
              </a:spcAft>
              <a:buSzPts val="1100"/>
              <a:buNone/>
              <a:defRPr/>
            </a:lvl9pPr>
          </a:lstStyle>
          <a:p>
            <a:endParaRPr/>
          </a:p>
        </p:txBody>
      </p:sp>
      <p:sp>
        <p:nvSpPr>
          <p:cNvPr id="31" name="Google Shape;31;p1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1">
              <a:lnSpc>
                <a:spcPct val="100000"/>
              </a:lnSpc>
              <a:spcBef>
                <a:spcPts val="0"/>
              </a:spcBef>
              <a:spcAft>
                <a:spcPts val="0"/>
              </a:spcAft>
              <a:buSzPts val="1100"/>
              <a:buNone/>
              <a:defRPr/>
            </a:lvl1pPr>
            <a:lvl2pPr lvl="1" algn="r" rtl="1">
              <a:lnSpc>
                <a:spcPct val="100000"/>
              </a:lnSpc>
              <a:spcBef>
                <a:spcPts val="0"/>
              </a:spcBef>
              <a:spcAft>
                <a:spcPts val="0"/>
              </a:spcAft>
              <a:buSzPts val="1100"/>
              <a:buNone/>
              <a:defRPr/>
            </a:lvl2pPr>
            <a:lvl3pPr lvl="2" algn="r" rtl="1">
              <a:lnSpc>
                <a:spcPct val="100000"/>
              </a:lnSpc>
              <a:spcBef>
                <a:spcPts val="0"/>
              </a:spcBef>
              <a:spcAft>
                <a:spcPts val="0"/>
              </a:spcAft>
              <a:buSzPts val="1100"/>
              <a:buNone/>
              <a:defRPr/>
            </a:lvl3pPr>
            <a:lvl4pPr lvl="3" algn="r" rtl="1">
              <a:lnSpc>
                <a:spcPct val="100000"/>
              </a:lnSpc>
              <a:spcBef>
                <a:spcPts val="0"/>
              </a:spcBef>
              <a:spcAft>
                <a:spcPts val="0"/>
              </a:spcAft>
              <a:buSzPts val="1100"/>
              <a:buNone/>
              <a:defRPr/>
            </a:lvl4pPr>
            <a:lvl5pPr lvl="4" algn="r" rtl="1">
              <a:lnSpc>
                <a:spcPct val="100000"/>
              </a:lnSpc>
              <a:spcBef>
                <a:spcPts val="0"/>
              </a:spcBef>
              <a:spcAft>
                <a:spcPts val="0"/>
              </a:spcAft>
              <a:buSzPts val="1100"/>
              <a:buNone/>
              <a:defRPr/>
            </a:lvl5pPr>
            <a:lvl6pPr lvl="5" algn="r" rtl="1">
              <a:lnSpc>
                <a:spcPct val="100000"/>
              </a:lnSpc>
              <a:spcBef>
                <a:spcPts val="0"/>
              </a:spcBef>
              <a:spcAft>
                <a:spcPts val="0"/>
              </a:spcAft>
              <a:buSzPts val="1100"/>
              <a:buNone/>
              <a:defRPr/>
            </a:lvl6pPr>
            <a:lvl7pPr lvl="6" algn="r" rtl="1">
              <a:lnSpc>
                <a:spcPct val="100000"/>
              </a:lnSpc>
              <a:spcBef>
                <a:spcPts val="0"/>
              </a:spcBef>
              <a:spcAft>
                <a:spcPts val="0"/>
              </a:spcAft>
              <a:buSzPts val="1100"/>
              <a:buNone/>
              <a:defRPr/>
            </a:lvl7pPr>
            <a:lvl8pPr lvl="7" algn="r" rtl="1">
              <a:lnSpc>
                <a:spcPct val="100000"/>
              </a:lnSpc>
              <a:spcBef>
                <a:spcPts val="0"/>
              </a:spcBef>
              <a:spcAft>
                <a:spcPts val="0"/>
              </a:spcAft>
              <a:buSzPts val="1100"/>
              <a:buNone/>
              <a:defRPr/>
            </a:lvl8pPr>
            <a:lvl9pPr lvl="8" algn="r" rtl="1">
              <a:lnSpc>
                <a:spcPct val="100000"/>
              </a:lnSpc>
              <a:spcBef>
                <a:spcPts val="0"/>
              </a:spcBef>
              <a:spcAft>
                <a:spcPts val="0"/>
              </a:spcAft>
              <a:buSzPts val="1100"/>
              <a:buNone/>
              <a:defRPr/>
            </a:lvl9pPr>
          </a:lstStyle>
          <a:p>
            <a:endParaRPr/>
          </a:p>
        </p:txBody>
      </p:sp>
      <p:sp>
        <p:nvSpPr>
          <p:cNvPr id="32" name="Google Shape;32;p17"/>
          <p:cNvSpPr txBox="1">
            <a:spLocks noGrp="1"/>
          </p:cNvSpPr>
          <p:nvPr>
            <p:ph type="sldNum" idx="12"/>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l" rtl="1">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_OBJECTS" type="twoObj">
  <p:cSld name="TWO_OBJECTS">
    <p:spTree>
      <p:nvGrpSpPr>
        <p:cNvPr id="1" name="Shape 33"/>
        <p:cNvGrpSpPr/>
        <p:nvPr/>
      </p:nvGrpSpPr>
      <p:grpSpPr>
        <a:xfrm>
          <a:off x="0" y="0"/>
          <a:ext cx="0" cy="0"/>
          <a:chOff x="0" y="0"/>
          <a:chExt cx="0" cy="0"/>
        </a:xfrm>
      </p:grpSpPr>
      <p:sp>
        <p:nvSpPr>
          <p:cNvPr id="34" name="Google Shape;34;p18"/>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r" rtl="1">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5" name="Google Shape;35;p18"/>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Autofit/>
          </a:bodyPr>
          <a:lstStyle>
            <a:lvl1pPr marL="457200" lvl="0" indent="-317500" algn="r" rtl="1">
              <a:lnSpc>
                <a:spcPct val="90000"/>
              </a:lnSpc>
              <a:spcBef>
                <a:spcPts val="800"/>
              </a:spcBef>
              <a:spcAft>
                <a:spcPts val="0"/>
              </a:spcAft>
              <a:buClr>
                <a:schemeClr val="dk1"/>
              </a:buClr>
              <a:buSzPts val="1400"/>
              <a:buChar char="•"/>
              <a:defRPr/>
            </a:lvl1pPr>
            <a:lvl2pPr marL="914400" lvl="1" indent="-317500" algn="r" rtl="1">
              <a:lnSpc>
                <a:spcPct val="90000"/>
              </a:lnSpc>
              <a:spcBef>
                <a:spcPts val="400"/>
              </a:spcBef>
              <a:spcAft>
                <a:spcPts val="0"/>
              </a:spcAft>
              <a:buClr>
                <a:schemeClr val="dk1"/>
              </a:buClr>
              <a:buSzPts val="1400"/>
              <a:buChar char="•"/>
              <a:defRPr/>
            </a:lvl2pPr>
            <a:lvl3pPr marL="1371600" lvl="2" indent="-317500" algn="r" rtl="1">
              <a:lnSpc>
                <a:spcPct val="90000"/>
              </a:lnSpc>
              <a:spcBef>
                <a:spcPts val="400"/>
              </a:spcBef>
              <a:spcAft>
                <a:spcPts val="0"/>
              </a:spcAft>
              <a:buClr>
                <a:schemeClr val="dk1"/>
              </a:buClr>
              <a:buSzPts val="1400"/>
              <a:buChar char="•"/>
              <a:defRPr/>
            </a:lvl3pPr>
            <a:lvl4pPr marL="1828800" lvl="3" indent="-317500" algn="r" rtl="1">
              <a:lnSpc>
                <a:spcPct val="90000"/>
              </a:lnSpc>
              <a:spcBef>
                <a:spcPts val="400"/>
              </a:spcBef>
              <a:spcAft>
                <a:spcPts val="0"/>
              </a:spcAft>
              <a:buClr>
                <a:schemeClr val="dk1"/>
              </a:buClr>
              <a:buSzPts val="1400"/>
              <a:buChar char="•"/>
              <a:defRPr/>
            </a:lvl4pPr>
            <a:lvl5pPr marL="2286000" lvl="4" indent="-317500" algn="r" rtl="1">
              <a:lnSpc>
                <a:spcPct val="90000"/>
              </a:lnSpc>
              <a:spcBef>
                <a:spcPts val="400"/>
              </a:spcBef>
              <a:spcAft>
                <a:spcPts val="0"/>
              </a:spcAft>
              <a:buClr>
                <a:schemeClr val="dk1"/>
              </a:buClr>
              <a:buSzPts val="1400"/>
              <a:buChar char="•"/>
              <a:defRPr/>
            </a:lvl5pPr>
            <a:lvl6pPr marL="2743200" lvl="5" indent="-317500" algn="r" rtl="1">
              <a:lnSpc>
                <a:spcPct val="90000"/>
              </a:lnSpc>
              <a:spcBef>
                <a:spcPts val="400"/>
              </a:spcBef>
              <a:spcAft>
                <a:spcPts val="0"/>
              </a:spcAft>
              <a:buClr>
                <a:schemeClr val="dk1"/>
              </a:buClr>
              <a:buSzPts val="1400"/>
              <a:buChar char="•"/>
              <a:defRPr/>
            </a:lvl6pPr>
            <a:lvl7pPr marL="3200400" lvl="6" indent="-317500" algn="r" rtl="1">
              <a:lnSpc>
                <a:spcPct val="90000"/>
              </a:lnSpc>
              <a:spcBef>
                <a:spcPts val="400"/>
              </a:spcBef>
              <a:spcAft>
                <a:spcPts val="0"/>
              </a:spcAft>
              <a:buClr>
                <a:schemeClr val="dk1"/>
              </a:buClr>
              <a:buSzPts val="1400"/>
              <a:buChar char="•"/>
              <a:defRPr/>
            </a:lvl7pPr>
            <a:lvl8pPr marL="3657600" lvl="7" indent="-317500" algn="r" rtl="1">
              <a:lnSpc>
                <a:spcPct val="90000"/>
              </a:lnSpc>
              <a:spcBef>
                <a:spcPts val="400"/>
              </a:spcBef>
              <a:spcAft>
                <a:spcPts val="0"/>
              </a:spcAft>
              <a:buClr>
                <a:schemeClr val="dk1"/>
              </a:buClr>
              <a:buSzPts val="1400"/>
              <a:buChar char="•"/>
              <a:defRPr/>
            </a:lvl8pPr>
            <a:lvl9pPr marL="4114800" lvl="8" indent="-317500" algn="r" rtl="1">
              <a:lnSpc>
                <a:spcPct val="90000"/>
              </a:lnSpc>
              <a:spcBef>
                <a:spcPts val="400"/>
              </a:spcBef>
              <a:spcAft>
                <a:spcPts val="0"/>
              </a:spcAft>
              <a:buClr>
                <a:schemeClr val="dk1"/>
              </a:buClr>
              <a:buSzPts val="1400"/>
              <a:buChar char="•"/>
              <a:defRPr/>
            </a:lvl9pPr>
          </a:lstStyle>
          <a:p>
            <a:endParaRPr/>
          </a:p>
        </p:txBody>
      </p:sp>
      <p:sp>
        <p:nvSpPr>
          <p:cNvPr id="36" name="Google Shape;36;p18"/>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Autofit/>
          </a:bodyPr>
          <a:lstStyle>
            <a:lvl1pPr marL="457200" lvl="0" indent="-317500" algn="r" rtl="1">
              <a:lnSpc>
                <a:spcPct val="90000"/>
              </a:lnSpc>
              <a:spcBef>
                <a:spcPts val="800"/>
              </a:spcBef>
              <a:spcAft>
                <a:spcPts val="0"/>
              </a:spcAft>
              <a:buClr>
                <a:schemeClr val="dk1"/>
              </a:buClr>
              <a:buSzPts val="1400"/>
              <a:buChar char="•"/>
              <a:defRPr/>
            </a:lvl1pPr>
            <a:lvl2pPr marL="914400" lvl="1" indent="-317500" algn="r" rtl="1">
              <a:lnSpc>
                <a:spcPct val="90000"/>
              </a:lnSpc>
              <a:spcBef>
                <a:spcPts val="400"/>
              </a:spcBef>
              <a:spcAft>
                <a:spcPts val="0"/>
              </a:spcAft>
              <a:buClr>
                <a:schemeClr val="dk1"/>
              </a:buClr>
              <a:buSzPts val="1400"/>
              <a:buChar char="•"/>
              <a:defRPr/>
            </a:lvl2pPr>
            <a:lvl3pPr marL="1371600" lvl="2" indent="-317500" algn="r" rtl="1">
              <a:lnSpc>
                <a:spcPct val="90000"/>
              </a:lnSpc>
              <a:spcBef>
                <a:spcPts val="400"/>
              </a:spcBef>
              <a:spcAft>
                <a:spcPts val="0"/>
              </a:spcAft>
              <a:buClr>
                <a:schemeClr val="dk1"/>
              </a:buClr>
              <a:buSzPts val="1400"/>
              <a:buChar char="•"/>
              <a:defRPr/>
            </a:lvl3pPr>
            <a:lvl4pPr marL="1828800" lvl="3" indent="-317500" algn="r" rtl="1">
              <a:lnSpc>
                <a:spcPct val="90000"/>
              </a:lnSpc>
              <a:spcBef>
                <a:spcPts val="400"/>
              </a:spcBef>
              <a:spcAft>
                <a:spcPts val="0"/>
              </a:spcAft>
              <a:buClr>
                <a:schemeClr val="dk1"/>
              </a:buClr>
              <a:buSzPts val="1400"/>
              <a:buChar char="•"/>
              <a:defRPr/>
            </a:lvl4pPr>
            <a:lvl5pPr marL="2286000" lvl="4" indent="-317500" algn="r" rtl="1">
              <a:lnSpc>
                <a:spcPct val="90000"/>
              </a:lnSpc>
              <a:spcBef>
                <a:spcPts val="400"/>
              </a:spcBef>
              <a:spcAft>
                <a:spcPts val="0"/>
              </a:spcAft>
              <a:buClr>
                <a:schemeClr val="dk1"/>
              </a:buClr>
              <a:buSzPts val="1400"/>
              <a:buChar char="•"/>
              <a:defRPr/>
            </a:lvl5pPr>
            <a:lvl6pPr marL="2743200" lvl="5" indent="-317500" algn="r" rtl="1">
              <a:lnSpc>
                <a:spcPct val="90000"/>
              </a:lnSpc>
              <a:spcBef>
                <a:spcPts val="400"/>
              </a:spcBef>
              <a:spcAft>
                <a:spcPts val="0"/>
              </a:spcAft>
              <a:buClr>
                <a:schemeClr val="dk1"/>
              </a:buClr>
              <a:buSzPts val="1400"/>
              <a:buChar char="•"/>
              <a:defRPr/>
            </a:lvl6pPr>
            <a:lvl7pPr marL="3200400" lvl="6" indent="-317500" algn="r" rtl="1">
              <a:lnSpc>
                <a:spcPct val="90000"/>
              </a:lnSpc>
              <a:spcBef>
                <a:spcPts val="400"/>
              </a:spcBef>
              <a:spcAft>
                <a:spcPts val="0"/>
              </a:spcAft>
              <a:buClr>
                <a:schemeClr val="dk1"/>
              </a:buClr>
              <a:buSzPts val="1400"/>
              <a:buChar char="•"/>
              <a:defRPr/>
            </a:lvl7pPr>
            <a:lvl8pPr marL="3657600" lvl="7" indent="-317500" algn="r" rtl="1">
              <a:lnSpc>
                <a:spcPct val="90000"/>
              </a:lnSpc>
              <a:spcBef>
                <a:spcPts val="400"/>
              </a:spcBef>
              <a:spcAft>
                <a:spcPts val="0"/>
              </a:spcAft>
              <a:buClr>
                <a:schemeClr val="dk1"/>
              </a:buClr>
              <a:buSzPts val="1400"/>
              <a:buChar char="•"/>
              <a:defRPr/>
            </a:lvl8pPr>
            <a:lvl9pPr marL="4114800" lvl="8" indent="-317500" algn="r" rtl="1">
              <a:lnSpc>
                <a:spcPct val="90000"/>
              </a:lnSpc>
              <a:spcBef>
                <a:spcPts val="400"/>
              </a:spcBef>
              <a:spcAft>
                <a:spcPts val="0"/>
              </a:spcAft>
              <a:buClr>
                <a:schemeClr val="dk1"/>
              </a:buClr>
              <a:buSzPts val="1400"/>
              <a:buChar char="•"/>
              <a:defRPr/>
            </a:lvl9pPr>
          </a:lstStyle>
          <a:p>
            <a:endParaRPr/>
          </a:p>
        </p:txBody>
      </p:sp>
      <p:sp>
        <p:nvSpPr>
          <p:cNvPr id="37" name="Google Shape;37;p18"/>
          <p:cNvSpPr txBox="1">
            <a:spLocks noGrp="1"/>
          </p:cNvSpPr>
          <p:nvPr>
            <p:ph type="dt" idx="10"/>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lvl="0" algn="r" rtl="1">
              <a:lnSpc>
                <a:spcPct val="100000"/>
              </a:lnSpc>
              <a:spcBef>
                <a:spcPts val="0"/>
              </a:spcBef>
              <a:spcAft>
                <a:spcPts val="0"/>
              </a:spcAft>
              <a:buSzPts val="1100"/>
              <a:buNone/>
              <a:defRPr/>
            </a:lvl1pPr>
            <a:lvl2pPr lvl="1" algn="r" rtl="1">
              <a:lnSpc>
                <a:spcPct val="100000"/>
              </a:lnSpc>
              <a:spcBef>
                <a:spcPts val="0"/>
              </a:spcBef>
              <a:spcAft>
                <a:spcPts val="0"/>
              </a:spcAft>
              <a:buSzPts val="1100"/>
              <a:buNone/>
              <a:defRPr/>
            </a:lvl2pPr>
            <a:lvl3pPr lvl="2" algn="r" rtl="1">
              <a:lnSpc>
                <a:spcPct val="100000"/>
              </a:lnSpc>
              <a:spcBef>
                <a:spcPts val="0"/>
              </a:spcBef>
              <a:spcAft>
                <a:spcPts val="0"/>
              </a:spcAft>
              <a:buSzPts val="1100"/>
              <a:buNone/>
              <a:defRPr/>
            </a:lvl3pPr>
            <a:lvl4pPr lvl="3" algn="r" rtl="1">
              <a:lnSpc>
                <a:spcPct val="100000"/>
              </a:lnSpc>
              <a:spcBef>
                <a:spcPts val="0"/>
              </a:spcBef>
              <a:spcAft>
                <a:spcPts val="0"/>
              </a:spcAft>
              <a:buSzPts val="1100"/>
              <a:buNone/>
              <a:defRPr/>
            </a:lvl4pPr>
            <a:lvl5pPr lvl="4" algn="r" rtl="1">
              <a:lnSpc>
                <a:spcPct val="100000"/>
              </a:lnSpc>
              <a:spcBef>
                <a:spcPts val="0"/>
              </a:spcBef>
              <a:spcAft>
                <a:spcPts val="0"/>
              </a:spcAft>
              <a:buSzPts val="1100"/>
              <a:buNone/>
              <a:defRPr/>
            </a:lvl5pPr>
            <a:lvl6pPr lvl="5" algn="r" rtl="1">
              <a:lnSpc>
                <a:spcPct val="100000"/>
              </a:lnSpc>
              <a:spcBef>
                <a:spcPts val="0"/>
              </a:spcBef>
              <a:spcAft>
                <a:spcPts val="0"/>
              </a:spcAft>
              <a:buSzPts val="1100"/>
              <a:buNone/>
              <a:defRPr/>
            </a:lvl6pPr>
            <a:lvl7pPr lvl="6" algn="r" rtl="1">
              <a:lnSpc>
                <a:spcPct val="100000"/>
              </a:lnSpc>
              <a:spcBef>
                <a:spcPts val="0"/>
              </a:spcBef>
              <a:spcAft>
                <a:spcPts val="0"/>
              </a:spcAft>
              <a:buSzPts val="1100"/>
              <a:buNone/>
              <a:defRPr/>
            </a:lvl7pPr>
            <a:lvl8pPr lvl="7" algn="r" rtl="1">
              <a:lnSpc>
                <a:spcPct val="100000"/>
              </a:lnSpc>
              <a:spcBef>
                <a:spcPts val="0"/>
              </a:spcBef>
              <a:spcAft>
                <a:spcPts val="0"/>
              </a:spcAft>
              <a:buSzPts val="1100"/>
              <a:buNone/>
              <a:defRPr/>
            </a:lvl8pPr>
            <a:lvl9pPr lvl="8" algn="r" rtl="1">
              <a:lnSpc>
                <a:spcPct val="100000"/>
              </a:lnSpc>
              <a:spcBef>
                <a:spcPts val="0"/>
              </a:spcBef>
              <a:spcAft>
                <a:spcPts val="0"/>
              </a:spcAft>
              <a:buSzPts val="1100"/>
              <a:buNone/>
              <a:defRPr/>
            </a:lvl9pPr>
          </a:lstStyle>
          <a:p>
            <a:endParaRPr/>
          </a:p>
        </p:txBody>
      </p:sp>
      <p:sp>
        <p:nvSpPr>
          <p:cNvPr id="38" name="Google Shape;38;p1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1">
              <a:lnSpc>
                <a:spcPct val="100000"/>
              </a:lnSpc>
              <a:spcBef>
                <a:spcPts val="0"/>
              </a:spcBef>
              <a:spcAft>
                <a:spcPts val="0"/>
              </a:spcAft>
              <a:buSzPts val="1100"/>
              <a:buNone/>
              <a:defRPr/>
            </a:lvl1pPr>
            <a:lvl2pPr lvl="1" algn="r" rtl="1">
              <a:lnSpc>
                <a:spcPct val="100000"/>
              </a:lnSpc>
              <a:spcBef>
                <a:spcPts val="0"/>
              </a:spcBef>
              <a:spcAft>
                <a:spcPts val="0"/>
              </a:spcAft>
              <a:buSzPts val="1100"/>
              <a:buNone/>
              <a:defRPr/>
            </a:lvl2pPr>
            <a:lvl3pPr lvl="2" algn="r" rtl="1">
              <a:lnSpc>
                <a:spcPct val="100000"/>
              </a:lnSpc>
              <a:spcBef>
                <a:spcPts val="0"/>
              </a:spcBef>
              <a:spcAft>
                <a:spcPts val="0"/>
              </a:spcAft>
              <a:buSzPts val="1100"/>
              <a:buNone/>
              <a:defRPr/>
            </a:lvl3pPr>
            <a:lvl4pPr lvl="3" algn="r" rtl="1">
              <a:lnSpc>
                <a:spcPct val="100000"/>
              </a:lnSpc>
              <a:spcBef>
                <a:spcPts val="0"/>
              </a:spcBef>
              <a:spcAft>
                <a:spcPts val="0"/>
              </a:spcAft>
              <a:buSzPts val="1100"/>
              <a:buNone/>
              <a:defRPr/>
            </a:lvl4pPr>
            <a:lvl5pPr lvl="4" algn="r" rtl="1">
              <a:lnSpc>
                <a:spcPct val="100000"/>
              </a:lnSpc>
              <a:spcBef>
                <a:spcPts val="0"/>
              </a:spcBef>
              <a:spcAft>
                <a:spcPts val="0"/>
              </a:spcAft>
              <a:buSzPts val="1100"/>
              <a:buNone/>
              <a:defRPr/>
            </a:lvl5pPr>
            <a:lvl6pPr lvl="5" algn="r" rtl="1">
              <a:lnSpc>
                <a:spcPct val="100000"/>
              </a:lnSpc>
              <a:spcBef>
                <a:spcPts val="0"/>
              </a:spcBef>
              <a:spcAft>
                <a:spcPts val="0"/>
              </a:spcAft>
              <a:buSzPts val="1100"/>
              <a:buNone/>
              <a:defRPr/>
            </a:lvl6pPr>
            <a:lvl7pPr lvl="6" algn="r" rtl="1">
              <a:lnSpc>
                <a:spcPct val="100000"/>
              </a:lnSpc>
              <a:spcBef>
                <a:spcPts val="0"/>
              </a:spcBef>
              <a:spcAft>
                <a:spcPts val="0"/>
              </a:spcAft>
              <a:buSzPts val="1100"/>
              <a:buNone/>
              <a:defRPr/>
            </a:lvl7pPr>
            <a:lvl8pPr lvl="7" algn="r" rtl="1">
              <a:lnSpc>
                <a:spcPct val="100000"/>
              </a:lnSpc>
              <a:spcBef>
                <a:spcPts val="0"/>
              </a:spcBef>
              <a:spcAft>
                <a:spcPts val="0"/>
              </a:spcAft>
              <a:buSzPts val="1100"/>
              <a:buNone/>
              <a:defRPr/>
            </a:lvl8pPr>
            <a:lvl9pPr lvl="8" algn="r" rtl="1">
              <a:lnSpc>
                <a:spcPct val="100000"/>
              </a:lnSpc>
              <a:spcBef>
                <a:spcPts val="0"/>
              </a:spcBef>
              <a:spcAft>
                <a:spcPts val="0"/>
              </a:spcAft>
              <a:buSzPts val="1100"/>
              <a:buNone/>
              <a:defRPr/>
            </a:lvl9pPr>
          </a:lstStyle>
          <a:p>
            <a:endParaRPr/>
          </a:p>
        </p:txBody>
      </p:sp>
      <p:sp>
        <p:nvSpPr>
          <p:cNvPr id="39" name="Google Shape;39;p18"/>
          <p:cNvSpPr txBox="1">
            <a:spLocks noGrp="1"/>
          </p:cNvSpPr>
          <p:nvPr>
            <p:ph type="sldNum" idx="12"/>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l" rtl="1">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_OBJECTS_WITH_TEXT" type="twoTxTwoObj">
  <p:cSld name="TWO_OBJECTS_WITH_TEXT">
    <p:spTree>
      <p:nvGrpSpPr>
        <p:cNvPr id="1" name="Shape 40"/>
        <p:cNvGrpSpPr/>
        <p:nvPr/>
      </p:nvGrpSpPr>
      <p:grpSpPr>
        <a:xfrm>
          <a:off x="0" y="0"/>
          <a:ext cx="0" cy="0"/>
          <a:chOff x="0" y="0"/>
          <a:chExt cx="0" cy="0"/>
        </a:xfrm>
      </p:grpSpPr>
      <p:sp>
        <p:nvSpPr>
          <p:cNvPr id="41" name="Google Shape;41;p19"/>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ctr" anchorCtr="0">
            <a:noAutofit/>
          </a:bodyPr>
          <a:lstStyle>
            <a:lvl1pPr lvl="0" algn="r" rtl="1">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2" name="Google Shape;42;p19"/>
          <p:cNvSpPr txBox="1">
            <a:spLocks noGrp="1"/>
          </p:cNvSpPr>
          <p:nvPr>
            <p:ph type="body" idx="1"/>
          </p:nvPr>
        </p:nvSpPr>
        <p:spPr>
          <a:xfrm>
            <a:off x="629841" y="1260872"/>
            <a:ext cx="3868200" cy="618000"/>
          </a:xfrm>
          <a:prstGeom prst="rect">
            <a:avLst/>
          </a:prstGeom>
          <a:noFill/>
          <a:ln>
            <a:noFill/>
          </a:ln>
        </p:spPr>
        <p:txBody>
          <a:bodyPr spcFirstLastPara="1" wrap="square" lIns="68575" tIns="34275" rIns="68575" bIns="34275" anchor="b" anchorCtr="0">
            <a:noAutofit/>
          </a:bodyPr>
          <a:lstStyle>
            <a:lvl1pPr marL="457200" lvl="0" indent="-228600" algn="r" rtl="1">
              <a:lnSpc>
                <a:spcPct val="90000"/>
              </a:lnSpc>
              <a:spcBef>
                <a:spcPts val="800"/>
              </a:spcBef>
              <a:spcAft>
                <a:spcPts val="0"/>
              </a:spcAft>
              <a:buClr>
                <a:schemeClr val="dk1"/>
              </a:buClr>
              <a:buSzPts val="1800"/>
              <a:buNone/>
              <a:defRPr sz="1800" b="1"/>
            </a:lvl1pPr>
            <a:lvl2pPr marL="914400" lvl="1" indent="-228600" algn="r" rtl="1">
              <a:lnSpc>
                <a:spcPct val="90000"/>
              </a:lnSpc>
              <a:spcBef>
                <a:spcPts val="400"/>
              </a:spcBef>
              <a:spcAft>
                <a:spcPts val="0"/>
              </a:spcAft>
              <a:buClr>
                <a:schemeClr val="dk1"/>
              </a:buClr>
              <a:buSzPts val="1500"/>
              <a:buNone/>
              <a:defRPr sz="1500" b="1"/>
            </a:lvl2pPr>
            <a:lvl3pPr marL="1371600" lvl="2" indent="-228600" algn="r" rtl="1">
              <a:lnSpc>
                <a:spcPct val="90000"/>
              </a:lnSpc>
              <a:spcBef>
                <a:spcPts val="400"/>
              </a:spcBef>
              <a:spcAft>
                <a:spcPts val="0"/>
              </a:spcAft>
              <a:buClr>
                <a:schemeClr val="dk1"/>
              </a:buClr>
              <a:buSzPts val="1400"/>
              <a:buNone/>
              <a:defRPr sz="1400" b="1"/>
            </a:lvl3pPr>
            <a:lvl4pPr marL="1828800" lvl="3" indent="-228600" algn="r" rtl="1">
              <a:lnSpc>
                <a:spcPct val="90000"/>
              </a:lnSpc>
              <a:spcBef>
                <a:spcPts val="400"/>
              </a:spcBef>
              <a:spcAft>
                <a:spcPts val="0"/>
              </a:spcAft>
              <a:buClr>
                <a:schemeClr val="dk1"/>
              </a:buClr>
              <a:buSzPts val="1200"/>
              <a:buNone/>
              <a:defRPr sz="1200" b="1"/>
            </a:lvl4pPr>
            <a:lvl5pPr marL="2286000" lvl="4" indent="-228600" algn="r" rtl="1">
              <a:lnSpc>
                <a:spcPct val="90000"/>
              </a:lnSpc>
              <a:spcBef>
                <a:spcPts val="400"/>
              </a:spcBef>
              <a:spcAft>
                <a:spcPts val="0"/>
              </a:spcAft>
              <a:buClr>
                <a:schemeClr val="dk1"/>
              </a:buClr>
              <a:buSzPts val="1200"/>
              <a:buNone/>
              <a:defRPr sz="1200" b="1"/>
            </a:lvl5pPr>
            <a:lvl6pPr marL="2743200" lvl="5" indent="-228600" algn="r" rtl="1">
              <a:lnSpc>
                <a:spcPct val="90000"/>
              </a:lnSpc>
              <a:spcBef>
                <a:spcPts val="400"/>
              </a:spcBef>
              <a:spcAft>
                <a:spcPts val="0"/>
              </a:spcAft>
              <a:buClr>
                <a:schemeClr val="dk1"/>
              </a:buClr>
              <a:buSzPts val="1200"/>
              <a:buNone/>
              <a:defRPr sz="1200" b="1"/>
            </a:lvl6pPr>
            <a:lvl7pPr marL="3200400" lvl="6" indent="-228600" algn="r" rtl="1">
              <a:lnSpc>
                <a:spcPct val="90000"/>
              </a:lnSpc>
              <a:spcBef>
                <a:spcPts val="400"/>
              </a:spcBef>
              <a:spcAft>
                <a:spcPts val="0"/>
              </a:spcAft>
              <a:buClr>
                <a:schemeClr val="dk1"/>
              </a:buClr>
              <a:buSzPts val="1200"/>
              <a:buNone/>
              <a:defRPr sz="1200" b="1"/>
            </a:lvl7pPr>
            <a:lvl8pPr marL="3657600" lvl="7" indent="-228600" algn="r" rtl="1">
              <a:lnSpc>
                <a:spcPct val="90000"/>
              </a:lnSpc>
              <a:spcBef>
                <a:spcPts val="400"/>
              </a:spcBef>
              <a:spcAft>
                <a:spcPts val="0"/>
              </a:spcAft>
              <a:buClr>
                <a:schemeClr val="dk1"/>
              </a:buClr>
              <a:buSzPts val="1200"/>
              <a:buNone/>
              <a:defRPr sz="1200" b="1"/>
            </a:lvl8pPr>
            <a:lvl9pPr marL="4114800" lvl="8" indent="-228600" algn="r" rtl="1">
              <a:lnSpc>
                <a:spcPct val="90000"/>
              </a:lnSpc>
              <a:spcBef>
                <a:spcPts val="400"/>
              </a:spcBef>
              <a:spcAft>
                <a:spcPts val="0"/>
              </a:spcAft>
              <a:buClr>
                <a:schemeClr val="dk1"/>
              </a:buClr>
              <a:buSzPts val="1200"/>
              <a:buNone/>
              <a:defRPr sz="1200" b="1"/>
            </a:lvl9pPr>
          </a:lstStyle>
          <a:p>
            <a:endParaRPr/>
          </a:p>
        </p:txBody>
      </p:sp>
      <p:sp>
        <p:nvSpPr>
          <p:cNvPr id="43" name="Google Shape;43;p19"/>
          <p:cNvSpPr txBox="1">
            <a:spLocks noGrp="1"/>
          </p:cNvSpPr>
          <p:nvPr>
            <p:ph type="body" idx="2"/>
          </p:nvPr>
        </p:nvSpPr>
        <p:spPr>
          <a:xfrm>
            <a:off x="629841" y="1878806"/>
            <a:ext cx="3868200" cy="2763300"/>
          </a:xfrm>
          <a:prstGeom prst="rect">
            <a:avLst/>
          </a:prstGeom>
          <a:noFill/>
          <a:ln>
            <a:noFill/>
          </a:ln>
        </p:spPr>
        <p:txBody>
          <a:bodyPr spcFirstLastPara="1" wrap="square" lIns="68575" tIns="34275" rIns="68575" bIns="34275" anchor="t" anchorCtr="0">
            <a:noAutofit/>
          </a:bodyPr>
          <a:lstStyle>
            <a:lvl1pPr marL="457200" lvl="0" indent="-317500" algn="r" rtl="1">
              <a:lnSpc>
                <a:spcPct val="90000"/>
              </a:lnSpc>
              <a:spcBef>
                <a:spcPts val="800"/>
              </a:spcBef>
              <a:spcAft>
                <a:spcPts val="0"/>
              </a:spcAft>
              <a:buClr>
                <a:schemeClr val="dk1"/>
              </a:buClr>
              <a:buSzPts val="1400"/>
              <a:buChar char="•"/>
              <a:defRPr/>
            </a:lvl1pPr>
            <a:lvl2pPr marL="914400" lvl="1" indent="-317500" algn="r" rtl="1">
              <a:lnSpc>
                <a:spcPct val="90000"/>
              </a:lnSpc>
              <a:spcBef>
                <a:spcPts val="400"/>
              </a:spcBef>
              <a:spcAft>
                <a:spcPts val="0"/>
              </a:spcAft>
              <a:buClr>
                <a:schemeClr val="dk1"/>
              </a:buClr>
              <a:buSzPts val="1400"/>
              <a:buChar char="•"/>
              <a:defRPr/>
            </a:lvl2pPr>
            <a:lvl3pPr marL="1371600" lvl="2" indent="-317500" algn="r" rtl="1">
              <a:lnSpc>
                <a:spcPct val="90000"/>
              </a:lnSpc>
              <a:spcBef>
                <a:spcPts val="400"/>
              </a:spcBef>
              <a:spcAft>
                <a:spcPts val="0"/>
              </a:spcAft>
              <a:buClr>
                <a:schemeClr val="dk1"/>
              </a:buClr>
              <a:buSzPts val="1400"/>
              <a:buChar char="•"/>
              <a:defRPr/>
            </a:lvl3pPr>
            <a:lvl4pPr marL="1828800" lvl="3" indent="-317500" algn="r" rtl="1">
              <a:lnSpc>
                <a:spcPct val="90000"/>
              </a:lnSpc>
              <a:spcBef>
                <a:spcPts val="400"/>
              </a:spcBef>
              <a:spcAft>
                <a:spcPts val="0"/>
              </a:spcAft>
              <a:buClr>
                <a:schemeClr val="dk1"/>
              </a:buClr>
              <a:buSzPts val="1400"/>
              <a:buChar char="•"/>
              <a:defRPr/>
            </a:lvl4pPr>
            <a:lvl5pPr marL="2286000" lvl="4" indent="-317500" algn="r" rtl="1">
              <a:lnSpc>
                <a:spcPct val="90000"/>
              </a:lnSpc>
              <a:spcBef>
                <a:spcPts val="400"/>
              </a:spcBef>
              <a:spcAft>
                <a:spcPts val="0"/>
              </a:spcAft>
              <a:buClr>
                <a:schemeClr val="dk1"/>
              </a:buClr>
              <a:buSzPts val="1400"/>
              <a:buChar char="•"/>
              <a:defRPr/>
            </a:lvl5pPr>
            <a:lvl6pPr marL="2743200" lvl="5" indent="-317500" algn="r" rtl="1">
              <a:lnSpc>
                <a:spcPct val="90000"/>
              </a:lnSpc>
              <a:spcBef>
                <a:spcPts val="400"/>
              </a:spcBef>
              <a:spcAft>
                <a:spcPts val="0"/>
              </a:spcAft>
              <a:buClr>
                <a:schemeClr val="dk1"/>
              </a:buClr>
              <a:buSzPts val="1400"/>
              <a:buChar char="•"/>
              <a:defRPr/>
            </a:lvl6pPr>
            <a:lvl7pPr marL="3200400" lvl="6" indent="-317500" algn="r" rtl="1">
              <a:lnSpc>
                <a:spcPct val="90000"/>
              </a:lnSpc>
              <a:spcBef>
                <a:spcPts val="400"/>
              </a:spcBef>
              <a:spcAft>
                <a:spcPts val="0"/>
              </a:spcAft>
              <a:buClr>
                <a:schemeClr val="dk1"/>
              </a:buClr>
              <a:buSzPts val="1400"/>
              <a:buChar char="•"/>
              <a:defRPr/>
            </a:lvl7pPr>
            <a:lvl8pPr marL="3657600" lvl="7" indent="-317500" algn="r" rtl="1">
              <a:lnSpc>
                <a:spcPct val="90000"/>
              </a:lnSpc>
              <a:spcBef>
                <a:spcPts val="400"/>
              </a:spcBef>
              <a:spcAft>
                <a:spcPts val="0"/>
              </a:spcAft>
              <a:buClr>
                <a:schemeClr val="dk1"/>
              </a:buClr>
              <a:buSzPts val="1400"/>
              <a:buChar char="•"/>
              <a:defRPr/>
            </a:lvl8pPr>
            <a:lvl9pPr marL="4114800" lvl="8" indent="-317500" algn="r" rtl="1">
              <a:lnSpc>
                <a:spcPct val="90000"/>
              </a:lnSpc>
              <a:spcBef>
                <a:spcPts val="400"/>
              </a:spcBef>
              <a:spcAft>
                <a:spcPts val="0"/>
              </a:spcAft>
              <a:buClr>
                <a:schemeClr val="dk1"/>
              </a:buClr>
              <a:buSzPts val="1400"/>
              <a:buChar char="•"/>
              <a:defRPr/>
            </a:lvl9pPr>
          </a:lstStyle>
          <a:p>
            <a:endParaRPr/>
          </a:p>
        </p:txBody>
      </p:sp>
      <p:sp>
        <p:nvSpPr>
          <p:cNvPr id="44" name="Google Shape;44;p19"/>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noAutofit/>
          </a:bodyPr>
          <a:lstStyle>
            <a:lvl1pPr marL="457200" lvl="0" indent="-228600" algn="r" rtl="1">
              <a:lnSpc>
                <a:spcPct val="90000"/>
              </a:lnSpc>
              <a:spcBef>
                <a:spcPts val="800"/>
              </a:spcBef>
              <a:spcAft>
                <a:spcPts val="0"/>
              </a:spcAft>
              <a:buClr>
                <a:schemeClr val="dk1"/>
              </a:buClr>
              <a:buSzPts val="1800"/>
              <a:buNone/>
              <a:defRPr sz="1800" b="1"/>
            </a:lvl1pPr>
            <a:lvl2pPr marL="914400" lvl="1" indent="-228600" algn="r" rtl="1">
              <a:lnSpc>
                <a:spcPct val="90000"/>
              </a:lnSpc>
              <a:spcBef>
                <a:spcPts val="400"/>
              </a:spcBef>
              <a:spcAft>
                <a:spcPts val="0"/>
              </a:spcAft>
              <a:buClr>
                <a:schemeClr val="dk1"/>
              </a:buClr>
              <a:buSzPts val="1500"/>
              <a:buNone/>
              <a:defRPr sz="1500" b="1"/>
            </a:lvl2pPr>
            <a:lvl3pPr marL="1371600" lvl="2" indent="-228600" algn="r" rtl="1">
              <a:lnSpc>
                <a:spcPct val="90000"/>
              </a:lnSpc>
              <a:spcBef>
                <a:spcPts val="400"/>
              </a:spcBef>
              <a:spcAft>
                <a:spcPts val="0"/>
              </a:spcAft>
              <a:buClr>
                <a:schemeClr val="dk1"/>
              </a:buClr>
              <a:buSzPts val="1400"/>
              <a:buNone/>
              <a:defRPr sz="1400" b="1"/>
            </a:lvl3pPr>
            <a:lvl4pPr marL="1828800" lvl="3" indent="-228600" algn="r" rtl="1">
              <a:lnSpc>
                <a:spcPct val="90000"/>
              </a:lnSpc>
              <a:spcBef>
                <a:spcPts val="400"/>
              </a:spcBef>
              <a:spcAft>
                <a:spcPts val="0"/>
              </a:spcAft>
              <a:buClr>
                <a:schemeClr val="dk1"/>
              </a:buClr>
              <a:buSzPts val="1200"/>
              <a:buNone/>
              <a:defRPr sz="1200" b="1"/>
            </a:lvl4pPr>
            <a:lvl5pPr marL="2286000" lvl="4" indent="-228600" algn="r" rtl="1">
              <a:lnSpc>
                <a:spcPct val="90000"/>
              </a:lnSpc>
              <a:spcBef>
                <a:spcPts val="400"/>
              </a:spcBef>
              <a:spcAft>
                <a:spcPts val="0"/>
              </a:spcAft>
              <a:buClr>
                <a:schemeClr val="dk1"/>
              </a:buClr>
              <a:buSzPts val="1200"/>
              <a:buNone/>
              <a:defRPr sz="1200" b="1"/>
            </a:lvl5pPr>
            <a:lvl6pPr marL="2743200" lvl="5" indent="-228600" algn="r" rtl="1">
              <a:lnSpc>
                <a:spcPct val="90000"/>
              </a:lnSpc>
              <a:spcBef>
                <a:spcPts val="400"/>
              </a:spcBef>
              <a:spcAft>
                <a:spcPts val="0"/>
              </a:spcAft>
              <a:buClr>
                <a:schemeClr val="dk1"/>
              </a:buClr>
              <a:buSzPts val="1200"/>
              <a:buNone/>
              <a:defRPr sz="1200" b="1"/>
            </a:lvl6pPr>
            <a:lvl7pPr marL="3200400" lvl="6" indent="-228600" algn="r" rtl="1">
              <a:lnSpc>
                <a:spcPct val="90000"/>
              </a:lnSpc>
              <a:spcBef>
                <a:spcPts val="400"/>
              </a:spcBef>
              <a:spcAft>
                <a:spcPts val="0"/>
              </a:spcAft>
              <a:buClr>
                <a:schemeClr val="dk1"/>
              </a:buClr>
              <a:buSzPts val="1200"/>
              <a:buNone/>
              <a:defRPr sz="1200" b="1"/>
            </a:lvl7pPr>
            <a:lvl8pPr marL="3657600" lvl="7" indent="-228600" algn="r" rtl="1">
              <a:lnSpc>
                <a:spcPct val="90000"/>
              </a:lnSpc>
              <a:spcBef>
                <a:spcPts val="400"/>
              </a:spcBef>
              <a:spcAft>
                <a:spcPts val="0"/>
              </a:spcAft>
              <a:buClr>
                <a:schemeClr val="dk1"/>
              </a:buClr>
              <a:buSzPts val="1200"/>
              <a:buNone/>
              <a:defRPr sz="1200" b="1"/>
            </a:lvl8pPr>
            <a:lvl9pPr marL="4114800" lvl="8" indent="-228600" algn="r" rtl="1">
              <a:lnSpc>
                <a:spcPct val="90000"/>
              </a:lnSpc>
              <a:spcBef>
                <a:spcPts val="400"/>
              </a:spcBef>
              <a:spcAft>
                <a:spcPts val="0"/>
              </a:spcAft>
              <a:buClr>
                <a:schemeClr val="dk1"/>
              </a:buClr>
              <a:buSzPts val="1200"/>
              <a:buNone/>
              <a:defRPr sz="1200" b="1"/>
            </a:lvl9pPr>
          </a:lstStyle>
          <a:p>
            <a:endParaRPr/>
          </a:p>
        </p:txBody>
      </p:sp>
      <p:sp>
        <p:nvSpPr>
          <p:cNvPr id="45" name="Google Shape;45;p19"/>
          <p:cNvSpPr txBox="1">
            <a:spLocks noGrp="1"/>
          </p:cNvSpPr>
          <p:nvPr>
            <p:ph type="body" idx="4"/>
          </p:nvPr>
        </p:nvSpPr>
        <p:spPr>
          <a:xfrm>
            <a:off x="4629150" y="1878806"/>
            <a:ext cx="3887400" cy="2763300"/>
          </a:xfrm>
          <a:prstGeom prst="rect">
            <a:avLst/>
          </a:prstGeom>
          <a:noFill/>
          <a:ln>
            <a:noFill/>
          </a:ln>
        </p:spPr>
        <p:txBody>
          <a:bodyPr spcFirstLastPara="1" wrap="square" lIns="68575" tIns="34275" rIns="68575" bIns="34275" anchor="t" anchorCtr="0">
            <a:noAutofit/>
          </a:bodyPr>
          <a:lstStyle>
            <a:lvl1pPr marL="457200" lvl="0" indent="-317500" algn="r" rtl="1">
              <a:lnSpc>
                <a:spcPct val="90000"/>
              </a:lnSpc>
              <a:spcBef>
                <a:spcPts val="800"/>
              </a:spcBef>
              <a:spcAft>
                <a:spcPts val="0"/>
              </a:spcAft>
              <a:buClr>
                <a:schemeClr val="dk1"/>
              </a:buClr>
              <a:buSzPts val="1400"/>
              <a:buChar char="•"/>
              <a:defRPr/>
            </a:lvl1pPr>
            <a:lvl2pPr marL="914400" lvl="1" indent="-317500" algn="r" rtl="1">
              <a:lnSpc>
                <a:spcPct val="90000"/>
              </a:lnSpc>
              <a:spcBef>
                <a:spcPts val="400"/>
              </a:spcBef>
              <a:spcAft>
                <a:spcPts val="0"/>
              </a:spcAft>
              <a:buClr>
                <a:schemeClr val="dk1"/>
              </a:buClr>
              <a:buSzPts val="1400"/>
              <a:buChar char="•"/>
              <a:defRPr/>
            </a:lvl2pPr>
            <a:lvl3pPr marL="1371600" lvl="2" indent="-317500" algn="r" rtl="1">
              <a:lnSpc>
                <a:spcPct val="90000"/>
              </a:lnSpc>
              <a:spcBef>
                <a:spcPts val="400"/>
              </a:spcBef>
              <a:spcAft>
                <a:spcPts val="0"/>
              </a:spcAft>
              <a:buClr>
                <a:schemeClr val="dk1"/>
              </a:buClr>
              <a:buSzPts val="1400"/>
              <a:buChar char="•"/>
              <a:defRPr/>
            </a:lvl3pPr>
            <a:lvl4pPr marL="1828800" lvl="3" indent="-317500" algn="r" rtl="1">
              <a:lnSpc>
                <a:spcPct val="90000"/>
              </a:lnSpc>
              <a:spcBef>
                <a:spcPts val="400"/>
              </a:spcBef>
              <a:spcAft>
                <a:spcPts val="0"/>
              </a:spcAft>
              <a:buClr>
                <a:schemeClr val="dk1"/>
              </a:buClr>
              <a:buSzPts val="1400"/>
              <a:buChar char="•"/>
              <a:defRPr/>
            </a:lvl4pPr>
            <a:lvl5pPr marL="2286000" lvl="4" indent="-317500" algn="r" rtl="1">
              <a:lnSpc>
                <a:spcPct val="90000"/>
              </a:lnSpc>
              <a:spcBef>
                <a:spcPts val="400"/>
              </a:spcBef>
              <a:spcAft>
                <a:spcPts val="0"/>
              </a:spcAft>
              <a:buClr>
                <a:schemeClr val="dk1"/>
              </a:buClr>
              <a:buSzPts val="1400"/>
              <a:buChar char="•"/>
              <a:defRPr/>
            </a:lvl5pPr>
            <a:lvl6pPr marL="2743200" lvl="5" indent="-317500" algn="r" rtl="1">
              <a:lnSpc>
                <a:spcPct val="90000"/>
              </a:lnSpc>
              <a:spcBef>
                <a:spcPts val="400"/>
              </a:spcBef>
              <a:spcAft>
                <a:spcPts val="0"/>
              </a:spcAft>
              <a:buClr>
                <a:schemeClr val="dk1"/>
              </a:buClr>
              <a:buSzPts val="1400"/>
              <a:buChar char="•"/>
              <a:defRPr/>
            </a:lvl6pPr>
            <a:lvl7pPr marL="3200400" lvl="6" indent="-317500" algn="r" rtl="1">
              <a:lnSpc>
                <a:spcPct val="90000"/>
              </a:lnSpc>
              <a:spcBef>
                <a:spcPts val="400"/>
              </a:spcBef>
              <a:spcAft>
                <a:spcPts val="0"/>
              </a:spcAft>
              <a:buClr>
                <a:schemeClr val="dk1"/>
              </a:buClr>
              <a:buSzPts val="1400"/>
              <a:buChar char="•"/>
              <a:defRPr/>
            </a:lvl7pPr>
            <a:lvl8pPr marL="3657600" lvl="7" indent="-317500" algn="r" rtl="1">
              <a:lnSpc>
                <a:spcPct val="90000"/>
              </a:lnSpc>
              <a:spcBef>
                <a:spcPts val="400"/>
              </a:spcBef>
              <a:spcAft>
                <a:spcPts val="0"/>
              </a:spcAft>
              <a:buClr>
                <a:schemeClr val="dk1"/>
              </a:buClr>
              <a:buSzPts val="1400"/>
              <a:buChar char="•"/>
              <a:defRPr/>
            </a:lvl8pPr>
            <a:lvl9pPr marL="4114800" lvl="8" indent="-317500" algn="r" rtl="1">
              <a:lnSpc>
                <a:spcPct val="90000"/>
              </a:lnSpc>
              <a:spcBef>
                <a:spcPts val="400"/>
              </a:spcBef>
              <a:spcAft>
                <a:spcPts val="0"/>
              </a:spcAft>
              <a:buClr>
                <a:schemeClr val="dk1"/>
              </a:buClr>
              <a:buSzPts val="1400"/>
              <a:buChar char="•"/>
              <a:defRPr/>
            </a:lvl9pPr>
          </a:lstStyle>
          <a:p>
            <a:endParaRPr/>
          </a:p>
        </p:txBody>
      </p:sp>
      <p:sp>
        <p:nvSpPr>
          <p:cNvPr id="46" name="Google Shape;46;p19"/>
          <p:cNvSpPr txBox="1">
            <a:spLocks noGrp="1"/>
          </p:cNvSpPr>
          <p:nvPr>
            <p:ph type="dt" idx="10"/>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lvl="0" algn="r" rtl="1">
              <a:lnSpc>
                <a:spcPct val="100000"/>
              </a:lnSpc>
              <a:spcBef>
                <a:spcPts val="0"/>
              </a:spcBef>
              <a:spcAft>
                <a:spcPts val="0"/>
              </a:spcAft>
              <a:buSzPts val="1100"/>
              <a:buNone/>
              <a:defRPr/>
            </a:lvl1pPr>
            <a:lvl2pPr lvl="1" algn="r" rtl="1">
              <a:lnSpc>
                <a:spcPct val="100000"/>
              </a:lnSpc>
              <a:spcBef>
                <a:spcPts val="0"/>
              </a:spcBef>
              <a:spcAft>
                <a:spcPts val="0"/>
              </a:spcAft>
              <a:buSzPts val="1100"/>
              <a:buNone/>
              <a:defRPr/>
            </a:lvl2pPr>
            <a:lvl3pPr lvl="2" algn="r" rtl="1">
              <a:lnSpc>
                <a:spcPct val="100000"/>
              </a:lnSpc>
              <a:spcBef>
                <a:spcPts val="0"/>
              </a:spcBef>
              <a:spcAft>
                <a:spcPts val="0"/>
              </a:spcAft>
              <a:buSzPts val="1100"/>
              <a:buNone/>
              <a:defRPr/>
            </a:lvl3pPr>
            <a:lvl4pPr lvl="3" algn="r" rtl="1">
              <a:lnSpc>
                <a:spcPct val="100000"/>
              </a:lnSpc>
              <a:spcBef>
                <a:spcPts val="0"/>
              </a:spcBef>
              <a:spcAft>
                <a:spcPts val="0"/>
              </a:spcAft>
              <a:buSzPts val="1100"/>
              <a:buNone/>
              <a:defRPr/>
            </a:lvl4pPr>
            <a:lvl5pPr lvl="4" algn="r" rtl="1">
              <a:lnSpc>
                <a:spcPct val="100000"/>
              </a:lnSpc>
              <a:spcBef>
                <a:spcPts val="0"/>
              </a:spcBef>
              <a:spcAft>
                <a:spcPts val="0"/>
              </a:spcAft>
              <a:buSzPts val="1100"/>
              <a:buNone/>
              <a:defRPr/>
            </a:lvl5pPr>
            <a:lvl6pPr lvl="5" algn="r" rtl="1">
              <a:lnSpc>
                <a:spcPct val="100000"/>
              </a:lnSpc>
              <a:spcBef>
                <a:spcPts val="0"/>
              </a:spcBef>
              <a:spcAft>
                <a:spcPts val="0"/>
              </a:spcAft>
              <a:buSzPts val="1100"/>
              <a:buNone/>
              <a:defRPr/>
            </a:lvl6pPr>
            <a:lvl7pPr lvl="6" algn="r" rtl="1">
              <a:lnSpc>
                <a:spcPct val="100000"/>
              </a:lnSpc>
              <a:spcBef>
                <a:spcPts val="0"/>
              </a:spcBef>
              <a:spcAft>
                <a:spcPts val="0"/>
              </a:spcAft>
              <a:buSzPts val="1100"/>
              <a:buNone/>
              <a:defRPr/>
            </a:lvl7pPr>
            <a:lvl8pPr lvl="7" algn="r" rtl="1">
              <a:lnSpc>
                <a:spcPct val="100000"/>
              </a:lnSpc>
              <a:spcBef>
                <a:spcPts val="0"/>
              </a:spcBef>
              <a:spcAft>
                <a:spcPts val="0"/>
              </a:spcAft>
              <a:buSzPts val="1100"/>
              <a:buNone/>
              <a:defRPr/>
            </a:lvl8pPr>
            <a:lvl9pPr lvl="8" algn="r" rtl="1">
              <a:lnSpc>
                <a:spcPct val="100000"/>
              </a:lnSpc>
              <a:spcBef>
                <a:spcPts val="0"/>
              </a:spcBef>
              <a:spcAft>
                <a:spcPts val="0"/>
              </a:spcAft>
              <a:buSzPts val="1100"/>
              <a:buNone/>
              <a:defRPr/>
            </a:lvl9pPr>
          </a:lstStyle>
          <a:p>
            <a:endParaRPr/>
          </a:p>
        </p:txBody>
      </p:sp>
      <p:sp>
        <p:nvSpPr>
          <p:cNvPr id="47" name="Google Shape;47;p1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1">
              <a:lnSpc>
                <a:spcPct val="100000"/>
              </a:lnSpc>
              <a:spcBef>
                <a:spcPts val="0"/>
              </a:spcBef>
              <a:spcAft>
                <a:spcPts val="0"/>
              </a:spcAft>
              <a:buSzPts val="1100"/>
              <a:buNone/>
              <a:defRPr/>
            </a:lvl1pPr>
            <a:lvl2pPr lvl="1" algn="r" rtl="1">
              <a:lnSpc>
                <a:spcPct val="100000"/>
              </a:lnSpc>
              <a:spcBef>
                <a:spcPts val="0"/>
              </a:spcBef>
              <a:spcAft>
                <a:spcPts val="0"/>
              </a:spcAft>
              <a:buSzPts val="1100"/>
              <a:buNone/>
              <a:defRPr/>
            </a:lvl2pPr>
            <a:lvl3pPr lvl="2" algn="r" rtl="1">
              <a:lnSpc>
                <a:spcPct val="100000"/>
              </a:lnSpc>
              <a:spcBef>
                <a:spcPts val="0"/>
              </a:spcBef>
              <a:spcAft>
                <a:spcPts val="0"/>
              </a:spcAft>
              <a:buSzPts val="1100"/>
              <a:buNone/>
              <a:defRPr/>
            </a:lvl3pPr>
            <a:lvl4pPr lvl="3" algn="r" rtl="1">
              <a:lnSpc>
                <a:spcPct val="100000"/>
              </a:lnSpc>
              <a:spcBef>
                <a:spcPts val="0"/>
              </a:spcBef>
              <a:spcAft>
                <a:spcPts val="0"/>
              </a:spcAft>
              <a:buSzPts val="1100"/>
              <a:buNone/>
              <a:defRPr/>
            </a:lvl4pPr>
            <a:lvl5pPr lvl="4" algn="r" rtl="1">
              <a:lnSpc>
                <a:spcPct val="100000"/>
              </a:lnSpc>
              <a:spcBef>
                <a:spcPts val="0"/>
              </a:spcBef>
              <a:spcAft>
                <a:spcPts val="0"/>
              </a:spcAft>
              <a:buSzPts val="1100"/>
              <a:buNone/>
              <a:defRPr/>
            </a:lvl5pPr>
            <a:lvl6pPr lvl="5" algn="r" rtl="1">
              <a:lnSpc>
                <a:spcPct val="100000"/>
              </a:lnSpc>
              <a:spcBef>
                <a:spcPts val="0"/>
              </a:spcBef>
              <a:spcAft>
                <a:spcPts val="0"/>
              </a:spcAft>
              <a:buSzPts val="1100"/>
              <a:buNone/>
              <a:defRPr/>
            </a:lvl6pPr>
            <a:lvl7pPr lvl="6" algn="r" rtl="1">
              <a:lnSpc>
                <a:spcPct val="100000"/>
              </a:lnSpc>
              <a:spcBef>
                <a:spcPts val="0"/>
              </a:spcBef>
              <a:spcAft>
                <a:spcPts val="0"/>
              </a:spcAft>
              <a:buSzPts val="1100"/>
              <a:buNone/>
              <a:defRPr/>
            </a:lvl7pPr>
            <a:lvl8pPr lvl="7" algn="r" rtl="1">
              <a:lnSpc>
                <a:spcPct val="100000"/>
              </a:lnSpc>
              <a:spcBef>
                <a:spcPts val="0"/>
              </a:spcBef>
              <a:spcAft>
                <a:spcPts val="0"/>
              </a:spcAft>
              <a:buSzPts val="1100"/>
              <a:buNone/>
              <a:defRPr/>
            </a:lvl8pPr>
            <a:lvl9pPr lvl="8" algn="r" rtl="1">
              <a:lnSpc>
                <a:spcPct val="100000"/>
              </a:lnSpc>
              <a:spcBef>
                <a:spcPts val="0"/>
              </a:spcBef>
              <a:spcAft>
                <a:spcPts val="0"/>
              </a:spcAft>
              <a:buSzPts val="1100"/>
              <a:buNone/>
              <a:defRPr/>
            </a:lvl9pPr>
          </a:lstStyle>
          <a:p>
            <a:endParaRPr/>
          </a:p>
        </p:txBody>
      </p:sp>
      <p:sp>
        <p:nvSpPr>
          <p:cNvPr id="48" name="Google Shape;48;p19"/>
          <p:cNvSpPr txBox="1">
            <a:spLocks noGrp="1"/>
          </p:cNvSpPr>
          <p:nvPr>
            <p:ph type="sldNum" idx="12"/>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l" rtl="1">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_ONLY" type="titleOnly">
  <p:cSld name="TITLE_ONLY">
    <p:spTree>
      <p:nvGrpSpPr>
        <p:cNvPr id="1" name="Shape 49"/>
        <p:cNvGrpSpPr/>
        <p:nvPr/>
      </p:nvGrpSpPr>
      <p:grpSpPr>
        <a:xfrm>
          <a:off x="0" y="0"/>
          <a:ext cx="0" cy="0"/>
          <a:chOff x="0" y="0"/>
          <a:chExt cx="0" cy="0"/>
        </a:xfrm>
      </p:grpSpPr>
      <p:sp>
        <p:nvSpPr>
          <p:cNvPr id="50" name="Google Shape;50;p20"/>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r" rtl="1">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1" name="Google Shape;51;p20"/>
          <p:cNvSpPr txBox="1">
            <a:spLocks noGrp="1"/>
          </p:cNvSpPr>
          <p:nvPr>
            <p:ph type="dt" idx="10"/>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lvl="0" algn="r" rtl="1">
              <a:lnSpc>
                <a:spcPct val="100000"/>
              </a:lnSpc>
              <a:spcBef>
                <a:spcPts val="0"/>
              </a:spcBef>
              <a:spcAft>
                <a:spcPts val="0"/>
              </a:spcAft>
              <a:buSzPts val="1100"/>
              <a:buNone/>
              <a:defRPr/>
            </a:lvl1pPr>
            <a:lvl2pPr lvl="1" algn="r" rtl="1">
              <a:lnSpc>
                <a:spcPct val="100000"/>
              </a:lnSpc>
              <a:spcBef>
                <a:spcPts val="0"/>
              </a:spcBef>
              <a:spcAft>
                <a:spcPts val="0"/>
              </a:spcAft>
              <a:buSzPts val="1100"/>
              <a:buNone/>
              <a:defRPr/>
            </a:lvl2pPr>
            <a:lvl3pPr lvl="2" algn="r" rtl="1">
              <a:lnSpc>
                <a:spcPct val="100000"/>
              </a:lnSpc>
              <a:spcBef>
                <a:spcPts val="0"/>
              </a:spcBef>
              <a:spcAft>
                <a:spcPts val="0"/>
              </a:spcAft>
              <a:buSzPts val="1100"/>
              <a:buNone/>
              <a:defRPr/>
            </a:lvl3pPr>
            <a:lvl4pPr lvl="3" algn="r" rtl="1">
              <a:lnSpc>
                <a:spcPct val="100000"/>
              </a:lnSpc>
              <a:spcBef>
                <a:spcPts val="0"/>
              </a:spcBef>
              <a:spcAft>
                <a:spcPts val="0"/>
              </a:spcAft>
              <a:buSzPts val="1100"/>
              <a:buNone/>
              <a:defRPr/>
            </a:lvl4pPr>
            <a:lvl5pPr lvl="4" algn="r" rtl="1">
              <a:lnSpc>
                <a:spcPct val="100000"/>
              </a:lnSpc>
              <a:spcBef>
                <a:spcPts val="0"/>
              </a:spcBef>
              <a:spcAft>
                <a:spcPts val="0"/>
              </a:spcAft>
              <a:buSzPts val="1100"/>
              <a:buNone/>
              <a:defRPr/>
            </a:lvl5pPr>
            <a:lvl6pPr lvl="5" algn="r" rtl="1">
              <a:lnSpc>
                <a:spcPct val="100000"/>
              </a:lnSpc>
              <a:spcBef>
                <a:spcPts val="0"/>
              </a:spcBef>
              <a:spcAft>
                <a:spcPts val="0"/>
              </a:spcAft>
              <a:buSzPts val="1100"/>
              <a:buNone/>
              <a:defRPr/>
            </a:lvl6pPr>
            <a:lvl7pPr lvl="6" algn="r" rtl="1">
              <a:lnSpc>
                <a:spcPct val="100000"/>
              </a:lnSpc>
              <a:spcBef>
                <a:spcPts val="0"/>
              </a:spcBef>
              <a:spcAft>
                <a:spcPts val="0"/>
              </a:spcAft>
              <a:buSzPts val="1100"/>
              <a:buNone/>
              <a:defRPr/>
            </a:lvl7pPr>
            <a:lvl8pPr lvl="7" algn="r" rtl="1">
              <a:lnSpc>
                <a:spcPct val="100000"/>
              </a:lnSpc>
              <a:spcBef>
                <a:spcPts val="0"/>
              </a:spcBef>
              <a:spcAft>
                <a:spcPts val="0"/>
              </a:spcAft>
              <a:buSzPts val="1100"/>
              <a:buNone/>
              <a:defRPr/>
            </a:lvl8pPr>
            <a:lvl9pPr lvl="8" algn="r" rtl="1">
              <a:lnSpc>
                <a:spcPct val="100000"/>
              </a:lnSpc>
              <a:spcBef>
                <a:spcPts val="0"/>
              </a:spcBef>
              <a:spcAft>
                <a:spcPts val="0"/>
              </a:spcAft>
              <a:buSzPts val="1100"/>
              <a:buNone/>
              <a:defRPr/>
            </a:lvl9pPr>
          </a:lstStyle>
          <a:p>
            <a:endParaRPr/>
          </a:p>
        </p:txBody>
      </p:sp>
      <p:sp>
        <p:nvSpPr>
          <p:cNvPr id="52" name="Google Shape;52;p2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1">
              <a:lnSpc>
                <a:spcPct val="100000"/>
              </a:lnSpc>
              <a:spcBef>
                <a:spcPts val="0"/>
              </a:spcBef>
              <a:spcAft>
                <a:spcPts val="0"/>
              </a:spcAft>
              <a:buSzPts val="1100"/>
              <a:buNone/>
              <a:defRPr/>
            </a:lvl1pPr>
            <a:lvl2pPr lvl="1" algn="r" rtl="1">
              <a:lnSpc>
                <a:spcPct val="100000"/>
              </a:lnSpc>
              <a:spcBef>
                <a:spcPts val="0"/>
              </a:spcBef>
              <a:spcAft>
                <a:spcPts val="0"/>
              </a:spcAft>
              <a:buSzPts val="1100"/>
              <a:buNone/>
              <a:defRPr/>
            </a:lvl2pPr>
            <a:lvl3pPr lvl="2" algn="r" rtl="1">
              <a:lnSpc>
                <a:spcPct val="100000"/>
              </a:lnSpc>
              <a:spcBef>
                <a:spcPts val="0"/>
              </a:spcBef>
              <a:spcAft>
                <a:spcPts val="0"/>
              </a:spcAft>
              <a:buSzPts val="1100"/>
              <a:buNone/>
              <a:defRPr/>
            </a:lvl3pPr>
            <a:lvl4pPr lvl="3" algn="r" rtl="1">
              <a:lnSpc>
                <a:spcPct val="100000"/>
              </a:lnSpc>
              <a:spcBef>
                <a:spcPts val="0"/>
              </a:spcBef>
              <a:spcAft>
                <a:spcPts val="0"/>
              </a:spcAft>
              <a:buSzPts val="1100"/>
              <a:buNone/>
              <a:defRPr/>
            </a:lvl4pPr>
            <a:lvl5pPr lvl="4" algn="r" rtl="1">
              <a:lnSpc>
                <a:spcPct val="100000"/>
              </a:lnSpc>
              <a:spcBef>
                <a:spcPts val="0"/>
              </a:spcBef>
              <a:spcAft>
                <a:spcPts val="0"/>
              </a:spcAft>
              <a:buSzPts val="1100"/>
              <a:buNone/>
              <a:defRPr/>
            </a:lvl5pPr>
            <a:lvl6pPr lvl="5" algn="r" rtl="1">
              <a:lnSpc>
                <a:spcPct val="100000"/>
              </a:lnSpc>
              <a:spcBef>
                <a:spcPts val="0"/>
              </a:spcBef>
              <a:spcAft>
                <a:spcPts val="0"/>
              </a:spcAft>
              <a:buSzPts val="1100"/>
              <a:buNone/>
              <a:defRPr/>
            </a:lvl6pPr>
            <a:lvl7pPr lvl="6" algn="r" rtl="1">
              <a:lnSpc>
                <a:spcPct val="100000"/>
              </a:lnSpc>
              <a:spcBef>
                <a:spcPts val="0"/>
              </a:spcBef>
              <a:spcAft>
                <a:spcPts val="0"/>
              </a:spcAft>
              <a:buSzPts val="1100"/>
              <a:buNone/>
              <a:defRPr/>
            </a:lvl7pPr>
            <a:lvl8pPr lvl="7" algn="r" rtl="1">
              <a:lnSpc>
                <a:spcPct val="100000"/>
              </a:lnSpc>
              <a:spcBef>
                <a:spcPts val="0"/>
              </a:spcBef>
              <a:spcAft>
                <a:spcPts val="0"/>
              </a:spcAft>
              <a:buSzPts val="1100"/>
              <a:buNone/>
              <a:defRPr/>
            </a:lvl8pPr>
            <a:lvl9pPr lvl="8" algn="r" rtl="1">
              <a:lnSpc>
                <a:spcPct val="100000"/>
              </a:lnSpc>
              <a:spcBef>
                <a:spcPts val="0"/>
              </a:spcBef>
              <a:spcAft>
                <a:spcPts val="0"/>
              </a:spcAft>
              <a:buSzPts val="1100"/>
              <a:buNone/>
              <a:defRPr/>
            </a:lvl9pPr>
          </a:lstStyle>
          <a:p>
            <a:endParaRPr/>
          </a:p>
        </p:txBody>
      </p:sp>
      <p:sp>
        <p:nvSpPr>
          <p:cNvPr id="53" name="Google Shape;53;p20"/>
          <p:cNvSpPr txBox="1">
            <a:spLocks noGrp="1"/>
          </p:cNvSpPr>
          <p:nvPr>
            <p:ph type="sldNum" idx="12"/>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l" rtl="1">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1"/>
          <p:cNvSpPr txBox="1">
            <a:spLocks noGrp="1"/>
          </p:cNvSpPr>
          <p:nvPr>
            <p:ph type="dt" idx="10"/>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lvl="0" algn="r" rtl="1">
              <a:lnSpc>
                <a:spcPct val="100000"/>
              </a:lnSpc>
              <a:spcBef>
                <a:spcPts val="0"/>
              </a:spcBef>
              <a:spcAft>
                <a:spcPts val="0"/>
              </a:spcAft>
              <a:buSzPts val="1100"/>
              <a:buNone/>
              <a:defRPr/>
            </a:lvl1pPr>
            <a:lvl2pPr lvl="1" algn="r" rtl="1">
              <a:lnSpc>
                <a:spcPct val="100000"/>
              </a:lnSpc>
              <a:spcBef>
                <a:spcPts val="0"/>
              </a:spcBef>
              <a:spcAft>
                <a:spcPts val="0"/>
              </a:spcAft>
              <a:buSzPts val="1100"/>
              <a:buNone/>
              <a:defRPr/>
            </a:lvl2pPr>
            <a:lvl3pPr lvl="2" algn="r" rtl="1">
              <a:lnSpc>
                <a:spcPct val="100000"/>
              </a:lnSpc>
              <a:spcBef>
                <a:spcPts val="0"/>
              </a:spcBef>
              <a:spcAft>
                <a:spcPts val="0"/>
              </a:spcAft>
              <a:buSzPts val="1100"/>
              <a:buNone/>
              <a:defRPr/>
            </a:lvl3pPr>
            <a:lvl4pPr lvl="3" algn="r" rtl="1">
              <a:lnSpc>
                <a:spcPct val="100000"/>
              </a:lnSpc>
              <a:spcBef>
                <a:spcPts val="0"/>
              </a:spcBef>
              <a:spcAft>
                <a:spcPts val="0"/>
              </a:spcAft>
              <a:buSzPts val="1100"/>
              <a:buNone/>
              <a:defRPr/>
            </a:lvl4pPr>
            <a:lvl5pPr lvl="4" algn="r" rtl="1">
              <a:lnSpc>
                <a:spcPct val="100000"/>
              </a:lnSpc>
              <a:spcBef>
                <a:spcPts val="0"/>
              </a:spcBef>
              <a:spcAft>
                <a:spcPts val="0"/>
              </a:spcAft>
              <a:buSzPts val="1100"/>
              <a:buNone/>
              <a:defRPr/>
            </a:lvl5pPr>
            <a:lvl6pPr lvl="5" algn="r" rtl="1">
              <a:lnSpc>
                <a:spcPct val="100000"/>
              </a:lnSpc>
              <a:spcBef>
                <a:spcPts val="0"/>
              </a:spcBef>
              <a:spcAft>
                <a:spcPts val="0"/>
              </a:spcAft>
              <a:buSzPts val="1100"/>
              <a:buNone/>
              <a:defRPr/>
            </a:lvl6pPr>
            <a:lvl7pPr lvl="6" algn="r" rtl="1">
              <a:lnSpc>
                <a:spcPct val="100000"/>
              </a:lnSpc>
              <a:spcBef>
                <a:spcPts val="0"/>
              </a:spcBef>
              <a:spcAft>
                <a:spcPts val="0"/>
              </a:spcAft>
              <a:buSzPts val="1100"/>
              <a:buNone/>
              <a:defRPr/>
            </a:lvl7pPr>
            <a:lvl8pPr lvl="7" algn="r" rtl="1">
              <a:lnSpc>
                <a:spcPct val="100000"/>
              </a:lnSpc>
              <a:spcBef>
                <a:spcPts val="0"/>
              </a:spcBef>
              <a:spcAft>
                <a:spcPts val="0"/>
              </a:spcAft>
              <a:buSzPts val="1100"/>
              <a:buNone/>
              <a:defRPr/>
            </a:lvl8pPr>
            <a:lvl9pPr lvl="8" algn="r" rtl="1">
              <a:lnSpc>
                <a:spcPct val="100000"/>
              </a:lnSpc>
              <a:spcBef>
                <a:spcPts val="0"/>
              </a:spcBef>
              <a:spcAft>
                <a:spcPts val="0"/>
              </a:spcAft>
              <a:buSzPts val="1100"/>
              <a:buNone/>
              <a:defRPr/>
            </a:lvl9pPr>
          </a:lstStyle>
          <a:p>
            <a:endParaRPr/>
          </a:p>
        </p:txBody>
      </p:sp>
      <p:sp>
        <p:nvSpPr>
          <p:cNvPr id="56" name="Google Shape;56;p2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1">
              <a:lnSpc>
                <a:spcPct val="100000"/>
              </a:lnSpc>
              <a:spcBef>
                <a:spcPts val="0"/>
              </a:spcBef>
              <a:spcAft>
                <a:spcPts val="0"/>
              </a:spcAft>
              <a:buSzPts val="1100"/>
              <a:buNone/>
              <a:defRPr/>
            </a:lvl1pPr>
            <a:lvl2pPr lvl="1" algn="r" rtl="1">
              <a:lnSpc>
                <a:spcPct val="100000"/>
              </a:lnSpc>
              <a:spcBef>
                <a:spcPts val="0"/>
              </a:spcBef>
              <a:spcAft>
                <a:spcPts val="0"/>
              </a:spcAft>
              <a:buSzPts val="1100"/>
              <a:buNone/>
              <a:defRPr/>
            </a:lvl2pPr>
            <a:lvl3pPr lvl="2" algn="r" rtl="1">
              <a:lnSpc>
                <a:spcPct val="100000"/>
              </a:lnSpc>
              <a:spcBef>
                <a:spcPts val="0"/>
              </a:spcBef>
              <a:spcAft>
                <a:spcPts val="0"/>
              </a:spcAft>
              <a:buSzPts val="1100"/>
              <a:buNone/>
              <a:defRPr/>
            </a:lvl3pPr>
            <a:lvl4pPr lvl="3" algn="r" rtl="1">
              <a:lnSpc>
                <a:spcPct val="100000"/>
              </a:lnSpc>
              <a:spcBef>
                <a:spcPts val="0"/>
              </a:spcBef>
              <a:spcAft>
                <a:spcPts val="0"/>
              </a:spcAft>
              <a:buSzPts val="1100"/>
              <a:buNone/>
              <a:defRPr/>
            </a:lvl4pPr>
            <a:lvl5pPr lvl="4" algn="r" rtl="1">
              <a:lnSpc>
                <a:spcPct val="100000"/>
              </a:lnSpc>
              <a:spcBef>
                <a:spcPts val="0"/>
              </a:spcBef>
              <a:spcAft>
                <a:spcPts val="0"/>
              </a:spcAft>
              <a:buSzPts val="1100"/>
              <a:buNone/>
              <a:defRPr/>
            </a:lvl5pPr>
            <a:lvl6pPr lvl="5" algn="r" rtl="1">
              <a:lnSpc>
                <a:spcPct val="100000"/>
              </a:lnSpc>
              <a:spcBef>
                <a:spcPts val="0"/>
              </a:spcBef>
              <a:spcAft>
                <a:spcPts val="0"/>
              </a:spcAft>
              <a:buSzPts val="1100"/>
              <a:buNone/>
              <a:defRPr/>
            </a:lvl6pPr>
            <a:lvl7pPr lvl="6" algn="r" rtl="1">
              <a:lnSpc>
                <a:spcPct val="100000"/>
              </a:lnSpc>
              <a:spcBef>
                <a:spcPts val="0"/>
              </a:spcBef>
              <a:spcAft>
                <a:spcPts val="0"/>
              </a:spcAft>
              <a:buSzPts val="1100"/>
              <a:buNone/>
              <a:defRPr/>
            </a:lvl7pPr>
            <a:lvl8pPr lvl="7" algn="r" rtl="1">
              <a:lnSpc>
                <a:spcPct val="100000"/>
              </a:lnSpc>
              <a:spcBef>
                <a:spcPts val="0"/>
              </a:spcBef>
              <a:spcAft>
                <a:spcPts val="0"/>
              </a:spcAft>
              <a:buSzPts val="1100"/>
              <a:buNone/>
              <a:defRPr/>
            </a:lvl8pPr>
            <a:lvl9pPr lvl="8" algn="r" rtl="1">
              <a:lnSpc>
                <a:spcPct val="100000"/>
              </a:lnSpc>
              <a:spcBef>
                <a:spcPts val="0"/>
              </a:spcBef>
              <a:spcAft>
                <a:spcPts val="0"/>
              </a:spcAft>
              <a:buSzPts val="1100"/>
              <a:buNone/>
              <a:defRPr/>
            </a:lvl9pPr>
          </a:lstStyle>
          <a:p>
            <a:endParaRPr/>
          </a:p>
        </p:txBody>
      </p:sp>
      <p:sp>
        <p:nvSpPr>
          <p:cNvPr id="57" name="Google Shape;57;p21"/>
          <p:cNvSpPr txBox="1">
            <a:spLocks noGrp="1"/>
          </p:cNvSpPr>
          <p:nvPr>
            <p:ph type="sldNum" idx="12"/>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l" rtl="1">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BJECT_WITH_CAPTION_TEXT" type="objTx">
  <p:cSld name="OBJECT_WITH_CAPTION_TEXT">
    <p:spTree>
      <p:nvGrpSpPr>
        <p:cNvPr id="1" name="Shape 58"/>
        <p:cNvGrpSpPr/>
        <p:nvPr/>
      </p:nvGrpSpPr>
      <p:grpSpPr>
        <a:xfrm>
          <a:off x="0" y="0"/>
          <a:ext cx="0" cy="0"/>
          <a:chOff x="0" y="0"/>
          <a:chExt cx="0" cy="0"/>
        </a:xfrm>
      </p:grpSpPr>
      <p:sp>
        <p:nvSpPr>
          <p:cNvPr id="59" name="Google Shape;59;p22"/>
          <p:cNvSpPr txBox="1">
            <a:spLocks noGrp="1"/>
          </p:cNvSpPr>
          <p:nvPr>
            <p:ph type="title"/>
          </p:nvPr>
        </p:nvSpPr>
        <p:spPr>
          <a:xfrm>
            <a:off x="629841" y="342900"/>
            <a:ext cx="2949300" cy="1200000"/>
          </a:xfrm>
          <a:prstGeom prst="rect">
            <a:avLst/>
          </a:prstGeom>
          <a:noFill/>
          <a:ln>
            <a:noFill/>
          </a:ln>
        </p:spPr>
        <p:txBody>
          <a:bodyPr spcFirstLastPara="1" wrap="square" lIns="68575" tIns="34275" rIns="68575" bIns="34275" anchor="b" anchorCtr="0">
            <a:noAutofit/>
          </a:bodyPr>
          <a:lstStyle>
            <a:lvl1pPr lvl="0" algn="r" rtl="1">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0" name="Google Shape;60;p22"/>
          <p:cNvSpPr txBox="1">
            <a:spLocks noGrp="1"/>
          </p:cNvSpPr>
          <p:nvPr>
            <p:ph type="body" idx="1"/>
          </p:nvPr>
        </p:nvSpPr>
        <p:spPr>
          <a:xfrm>
            <a:off x="3887391" y="740569"/>
            <a:ext cx="4629000" cy="3655200"/>
          </a:xfrm>
          <a:prstGeom prst="rect">
            <a:avLst/>
          </a:prstGeom>
          <a:noFill/>
          <a:ln>
            <a:noFill/>
          </a:ln>
        </p:spPr>
        <p:txBody>
          <a:bodyPr spcFirstLastPara="1" wrap="square" lIns="68575" tIns="34275" rIns="68575" bIns="34275" anchor="t" anchorCtr="0">
            <a:noAutofit/>
          </a:bodyPr>
          <a:lstStyle>
            <a:lvl1pPr marL="457200" lvl="0" indent="-381000" algn="r" rtl="1">
              <a:lnSpc>
                <a:spcPct val="90000"/>
              </a:lnSpc>
              <a:spcBef>
                <a:spcPts val="800"/>
              </a:spcBef>
              <a:spcAft>
                <a:spcPts val="0"/>
              </a:spcAft>
              <a:buClr>
                <a:schemeClr val="dk1"/>
              </a:buClr>
              <a:buSzPts val="2400"/>
              <a:buChar char="•"/>
              <a:defRPr sz="2400"/>
            </a:lvl1pPr>
            <a:lvl2pPr marL="914400" lvl="1" indent="-361950" algn="r" rtl="1">
              <a:lnSpc>
                <a:spcPct val="90000"/>
              </a:lnSpc>
              <a:spcBef>
                <a:spcPts val="400"/>
              </a:spcBef>
              <a:spcAft>
                <a:spcPts val="0"/>
              </a:spcAft>
              <a:buClr>
                <a:schemeClr val="dk1"/>
              </a:buClr>
              <a:buSzPts val="2100"/>
              <a:buChar char="•"/>
              <a:defRPr sz="2100"/>
            </a:lvl2pPr>
            <a:lvl3pPr marL="1371600" lvl="2" indent="-342900" algn="r" rtl="1">
              <a:lnSpc>
                <a:spcPct val="90000"/>
              </a:lnSpc>
              <a:spcBef>
                <a:spcPts val="400"/>
              </a:spcBef>
              <a:spcAft>
                <a:spcPts val="0"/>
              </a:spcAft>
              <a:buClr>
                <a:schemeClr val="dk1"/>
              </a:buClr>
              <a:buSzPts val="1800"/>
              <a:buChar char="•"/>
              <a:defRPr sz="1800"/>
            </a:lvl3pPr>
            <a:lvl4pPr marL="1828800" lvl="3" indent="-323850" algn="r" rtl="1">
              <a:lnSpc>
                <a:spcPct val="90000"/>
              </a:lnSpc>
              <a:spcBef>
                <a:spcPts val="400"/>
              </a:spcBef>
              <a:spcAft>
                <a:spcPts val="0"/>
              </a:spcAft>
              <a:buClr>
                <a:schemeClr val="dk1"/>
              </a:buClr>
              <a:buSzPts val="1500"/>
              <a:buChar char="•"/>
              <a:defRPr sz="1500"/>
            </a:lvl4pPr>
            <a:lvl5pPr marL="2286000" lvl="4" indent="-323850" algn="r" rtl="1">
              <a:lnSpc>
                <a:spcPct val="90000"/>
              </a:lnSpc>
              <a:spcBef>
                <a:spcPts val="400"/>
              </a:spcBef>
              <a:spcAft>
                <a:spcPts val="0"/>
              </a:spcAft>
              <a:buClr>
                <a:schemeClr val="dk1"/>
              </a:buClr>
              <a:buSzPts val="1500"/>
              <a:buChar char="•"/>
              <a:defRPr sz="1500"/>
            </a:lvl5pPr>
            <a:lvl6pPr marL="2743200" lvl="5" indent="-323850" algn="r" rtl="1">
              <a:lnSpc>
                <a:spcPct val="90000"/>
              </a:lnSpc>
              <a:spcBef>
                <a:spcPts val="400"/>
              </a:spcBef>
              <a:spcAft>
                <a:spcPts val="0"/>
              </a:spcAft>
              <a:buClr>
                <a:schemeClr val="dk1"/>
              </a:buClr>
              <a:buSzPts val="1500"/>
              <a:buChar char="•"/>
              <a:defRPr sz="1500"/>
            </a:lvl6pPr>
            <a:lvl7pPr marL="3200400" lvl="6" indent="-323850" algn="r" rtl="1">
              <a:lnSpc>
                <a:spcPct val="90000"/>
              </a:lnSpc>
              <a:spcBef>
                <a:spcPts val="400"/>
              </a:spcBef>
              <a:spcAft>
                <a:spcPts val="0"/>
              </a:spcAft>
              <a:buClr>
                <a:schemeClr val="dk1"/>
              </a:buClr>
              <a:buSzPts val="1500"/>
              <a:buChar char="•"/>
              <a:defRPr sz="1500"/>
            </a:lvl7pPr>
            <a:lvl8pPr marL="3657600" lvl="7" indent="-323850" algn="r" rtl="1">
              <a:lnSpc>
                <a:spcPct val="90000"/>
              </a:lnSpc>
              <a:spcBef>
                <a:spcPts val="400"/>
              </a:spcBef>
              <a:spcAft>
                <a:spcPts val="0"/>
              </a:spcAft>
              <a:buClr>
                <a:schemeClr val="dk1"/>
              </a:buClr>
              <a:buSzPts val="1500"/>
              <a:buChar char="•"/>
              <a:defRPr sz="1500"/>
            </a:lvl8pPr>
            <a:lvl9pPr marL="4114800" lvl="8" indent="-323850" algn="r" rtl="1">
              <a:lnSpc>
                <a:spcPct val="90000"/>
              </a:lnSpc>
              <a:spcBef>
                <a:spcPts val="400"/>
              </a:spcBef>
              <a:spcAft>
                <a:spcPts val="0"/>
              </a:spcAft>
              <a:buClr>
                <a:schemeClr val="dk1"/>
              </a:buClr>
              <a:buSzPts val="1500"/>
              <a:buChar char="•"/>
              <a:defRPr sz="1500"/>
            </a:lvl9pPr>
          </a:lstStyle>
          <a:p>
            <a:endParaRPr/>
          </a:p>
        </p:txBody>
      </p:sp>
      <p:sp>
        <p:nvSpPr>
          <p:cNvPr id="61" name="Google Shape;61;p22"/>
          <p:cNvSpPr txBox="1">
            <a:spLocks noGrp="1"/>
          </p:cNvSpPr>
          <p:nvPr>
            <p:ph type="body" idx="2"/>
          </p:nvPr>
        </p:nvSpPr>
        <p:spPr>
          <a:xfrm>
            <a:off x="629841" y="1543050"/>
            <a:ext cx="2949300" cy="2858700"/>
          </a:xfrm>
          <a:prstGeom prst="rect">
            <a:avLst/>
          </a:prstGeom>
          <a:noFill/>
          <a:ln>
            <a:noFill/>
          </a:ln>
        </p:spPr>
        <p:txBody>
          <a:bodyPr spcFirstLastPara="1" wrap="square" lIns="68575" tIns="34275" rIns="68575" bIns="34275" anchor="t" anchorCtr="0">
            <a:noAutofit/>
          </a:bodyPr>
          <a:lstStyle>
            <a:lvl1pPr marL="457200" lvl="0" indent="-228600" algn="r" rtl="1">
              <a:lnSpc>
                <a:spcPct val="90000"/>
              </a:lnSpc>
              <a:spcBef>
                <a:spcPts val="800"/>
              </a:spcBef>
              <a:spcAft>
                <a:spcPts val="0"/>
              </a:spcAft>
              <a:buClr>
                <a:schemeClr val="dk1"/>
              </a:buClr>
              <a:buSzPts val="1200"/>
              <a:buNone/>
              <a:defRPr sz="1200"/>
            </a:lvl1pPr>
            <a:lvl2pPr marL="914400" lvl="1" indent="-228600" algn="r" rtl="1">
              <a:lnSpc>
                <a:spcPct val="90000"/>
              </a:lnSpc>
              <a:spcBef>
                <a:spcPts val="400"/>
              </a:spcBef>
              <a:spcAft>
                <a:spcPts val="0"/>
              </a:spcAft>
              <a:buClr>
                <a:schemeClr val="dk1"/>
              </a:buClr>
              <a:buSzPts val="1100"/>
              <a:buNone/>
              <a:defRPr sz="1100"/>
            </a:lvl2pPr>
            <a:lvl3pPr marL="1371600" lvl="2" indent="-228600" algn="r" rtl="1">
              <a:lnSpc>
                <a:spcPct val="90000"/>
              </a:lnSpc>
              <a:spcBef>
                <a:spcPts val="400"/>
              </a:spcBef>
              <a:spcAft>
                <a:spcPts val="0"/>
              </a:spcAft>
              <a:buClr>
                <a:schemeClr val="dk1"/>
              </a:buClr>
              <a:buSzPts val="900"/>
              <a:buNone/>
              <a:defRPr sz="900"/>
            </a:lvl3pPr>
            <a:lvl4pPr marL="1828800" lvl="3" indent="-228600" algn="r" rtl="1">
              <a:lnSpc>
                <a:spcPct val="90000"/>
              </a:lnSpc>
              <a:spcBef>
                <a:spcPts val="400"/>
              </a:spcBef>
              <a:spcAft>
                <a:spcPts val="0"/>
              </a:spcAft>
              <a:buClr>
                <a:schemeClr val="dk1"/>
              </a:buClr>
              <a:buSzPts val="800"/>
              <a:buNone/>
              <a:defRPr sz="800"/>
            </a:lvl4pPr>
            <a:lvl5pPr marL="2286000" lvl="4" indent="-228600" algn="r" rtl="1">
              <a:lnSpc>
                <a:spcPct val="90000"/>
              </a:lnSpc>
              <a:spcBef>
                <a:spcPts val="400"/>
              </a:spcBef>
              <a:spcAft>
                <a:spcPts val="0"/>
              </a:spcAft>
              <a:buClr>
                <a:schemeClr val="dk1"/>
              </a:buClr>
              <a:buSzPts val="800"/>
              <a:buNone/>
              <a:defRPr sz="800"/>
            </a:lvl5pPr>
            <a:lvl6pPr marL="2743200" lvl="5" indent="-228600" algn="r" rtl="1">
              <a:lnSpc>
                <a:spcPct val="90000"/>
              </a:lnSpc>
              <a:spcBef>
                <a:spcPts val="400"/>
              </a:spcBef>
              <a:spcAft>
                <a:spcPts val="0"/>
              </a:spcAft>
              <a:buClr>
                <a:schemeClr val="dk1"/>
              </a:buClr>
              <a:buSzPts val="800"/>
              <a:buNone/>
              <a:defRPr sz="800"/>
            </a:lvl6pPr>
            <a:lvl7pPr marL="3200400" lvl="6" indent="-228600" algn="r" rtl="1">
              <a:lnSpc>
                <a:spcPct val="90000"/>
              </a:lnSpc>
              <a:spcBef>
                <a:spcPts val="400"/>
              </a:spcBef>
              <a:spcAft>
                <a:spcPts val="0"/>
              </a:spcAft>
              <a:buClr>
                <a:schemeClr val="dk1"/>
              </a:buClr>
              <a:buSzPts val="800"/>
              <a:buNone/>
              <a:defRPr sz="800"/>
            </a:lvl7pPr>
            <a:lvl8pPr marL="3657600" lvl="7" indent="-228600" algn="r" rtl="1">
              <a:lnSpc>
                <a:spcPct val="90000"/>
              </a:lnSpc>
              <a:spcBef>
                <a:spcPts val="400"/>
              </a:spcBef>
              <a:spcAft>
                <a:spcPts val="0"/>
              </a:spcAft>
              <a:buClr>
                <a:schemeClr val="dk1"/>
              </a:buClr>
              <a:buSzPts val="800"/>
              <a:buNone/>
              <a:defRPr sz="800"/>
            </a:lvl8pPr>
            <a:lvl9pPr marL="4114800" lvl="8" indent="-228600" algn="r" rtl="1">
              <a:lnSpc>
                <a:spcPct val="90000"/>
              </a:lnSpc>
              <a:spcBef>
                <a:spcPts val="400"/>
              </a:spcBef>
              <a:spcAft>
                <a:spcPts val="0"/>
              </a:spcAft>
              <a:buClr>
                <a:schemeClr val="dk1"/>
              </a:buClr>
              <a:buSzPts val="800"/>
              <a:buNone/>
              <a:defRPr sz="800"/>
            </a:lvl9pPr>
          </a:lstStyle>
          <a:p>
            <a:endParaRPr/>
          </a:p>
        </p:txBody>
      </p:sp>
      <p:sp>
        <p:nvSpPr>
          <p:cNvPr id="62" name="Google Shape;62;p22"/>
          <p:cNvSpPr txBox="1">
            <a:spLocks noGrp="1"/>
          </p:cNvSpPr>
          <p:nvPr>
            <p:ph type="dt" idx="10"/>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lvl="0" algn="r" rtl="1">
              <a:lnSpc>
                <a:spcPct val="100000"/>
              </a:lnSpc>
              <a:spcBef>
                <a:spcPts val="0"/>
              </a:spcBef>
              <a:spcAft>
                <a:spcPts val="0"/>
              </a:spcAft>
              <a:buSzPts val="1100"/>
              <a:buNone/>
              <a:defRPr/>
            </a:lvl1pPr>
            <a:lvl2pPr lvl="1" algn="r" rtl="1">
              <a:lnSpc>
                <a:spcPct val="100000"/>
              </a:lnSpc>
              <a:spcBef>
                <a:spcPts val="0"/>
              </a:spcBef>
              <a:spcAft>
                <a:spcPts val="0"/>
              </a:spcAft>
              <a:buSzPts val="1100"/>
              <a:buNone/>
              <a:defRPr/>
            </a:lvl2pPr>
            <a:lvl3pPr lvl="2" algn="r" rtl="1">
              <a:lnSpc>
                <a:spcPct val="100000"/>
              </a:lnSpc>
              <a:spcBef>
                <a:spcPts val="0"/>
              </a:spcBef>
              <a:spcAft>
                <a:spcPts val="0"/>
              </a:spcAft>
              <a:buSzPts val="1100"/>
              <a:buNone/>
              <a:defRPr/>
            </a:lvl3pPr>
            <a:lvl4pPr lvl="3" algn="r" rtl="1">
              <a:lnSpc>
                <a:spcPct val="100000"/>
              </a:lnSpc>
              <a:spcBef>
                <a:spcPts val="0"/>
              </a:spcBef>
              <a:spcAft>
                <a:spcPts val="0"/>
              </a:spcAft>
              <a:buSzPts val="1100"/>
              <a:buNone/>
              <a:defRPr/>
            </a:lvl4pPr>
            <a:lvl5pPr lvl="4" algn="r" rtl="1">
              <a:lnSpc>
                <a:spcPct val="100000"/>
              </a:lnSpc>
              <a:spcBef>
                <a:spcPts val="0"/>
              </a:spcBef>
              <a:spcAft>
                <a:spcPts val="0"/>
              </a:spcAft>
              <a:buSzPts val="1100"/>
              <a:buNone/>
              <a:defRPr/>
            </a:lvl5pPr>
            <a:lvl6pPr lvl="5" algn="r" rtl="1">
              <a:lnSpc>
                <a:spcPct val="100000"/>
              </a:lnSpc>
              <a:spcBef>
                <a:spcPts val="0"/>
              </a:spcBef>
              <a:spcAft>
                <a:spcPts val="0"/>
              </a:spcAft>
              <a:buSzPts val="1100"/>
              <a:buNone/>
              <a:defRPr/>
            </a:lvl6pPr>
            <a:lvl7pPr lvl="6" algn="r" rtl="1">
              <a:lnSpc>
                <a:spcPct val="100000"/>
              </a:lnSpc>
              <a:spcBef>
                <a:spcPts val="0"/>
              </a:spcBef>
              <a:spcAft>
                <a:spcPts val="0"/>
              </a:spcAft>
              <a:buSzPts val="1100"/>
              <a:buNone/>
              <a:defRPr/>
            </a:lvl7pPr>
            <a:lvl8pPr lvl="7" algn="r" rtl="1">
              <a:lnSpc>
                <a:spcPct val="100000"/>
              </a:lnSpc>
              <a:spcBef>
                <a:spcPts val="0"/>
              </a:spcBef>
              <a:spcAft>
                <a:spcPts val="0"/>
              </a:spcAft>
              <a:buSzPts val="1100"/>
              <a:buNone/>
              <a:defRPr/>
            </a:lvl8pPr>
            <a:lvl9pPr lvl="8" algn="r" rtl="1">
              <a:lnSpc>
                <a:spcPct val="100000"/>
              </a:lnSpc>
              <a:spcBef>
                <a:spcPts val="0"/>
              </a:spcBef>
              <a:spcAft>
                <a:spcPts val="0"/>
              </a:spcAft>
              <a:buSzPts val="1100"/>
              <a:buNone/>
              <a:defRPr/>
            </a:lvl9pPr>
          </a:lstStyle>
          <a:p>
            <a:endParaRPr/>
          </a:p>
        </p:txBody>
      </p:sp>
      <p:sp>
        <p:nvSpPr>
          <p:cNvPr id="63" name="Google Shape;63;p2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1">
              <a:lnSpc>
                <a:spcPct val="100000"/>
              </a:lnSpc>
              <a:spcBef>
                <a:spcPts val="0"/>
              </a:spcBef>
              <a:spcAft>
                <a:spcPts val="0"/>
              </a:spcAft>
              <a:buSzPts val="1100"/>
              <a:buNone/>
              <a:defRPr/>
            </a:lvl1pPr>
            <a:lvl2pPr lvl="1" algn="r" rtl="1">
              <a:lnSpc>
                <a:spcPct val="100000"/>
              </a:lnSpc>
              <a:spcBef>
                <a:spcPts val="0"/>
              </a:spcBef>
              <a:spcAft>
                <a:spcPts val="0"/>
              </a:spcAft>
              <a:buSzPts val="1100"/>
              <a:buNone/>
              <a:defRPr/>
            </a:lvl2pPr>
            <a:lvl3pPr lvl="2" algn="r" rtl="1">
              <a:lnSpc>
                <a:spcPct val="100000"/>
              </a:lnSpc>
              <a:spcBef>
                <a:spcPts val="0"/>
              </a:spcBef>
              <a:spcAft>
                <a:spcPts val="0"/>
              </a:spcAft>
              <a:buSzPts val="1100"/>
              <a:buNone/>
              <a:defRPr/>
            </a:lvl3pPr>
            <a:lvl4pPr lvl="3" algn="r" rtl="1">
              <a:lnSpc>
                <a:spcPct val="100000"/>
              </a:lnSpc>
              <a:spcBef>
                <a:spcPts val="0"/>
              </a:spcBef>
              <a:spcAft>
                <a:spcPts val="0"/>
              </a:spcAft>
              <a:buSzPts val="1100"/>
              <a:buNone/>
              <a:defRPr/>
            </a:lvl4pPr>
            <a:lvl5pPr lvl="4" algn="r" rtl="1">
              <a:lnSpc>
                <a:spcPct val="100000"/>
              </a:lnSpc>
              <a:spcBef>
                <a:spcPts val="0"/>
              </a:spcBef>
              <a:spcAft>
                <a:spcPts val="0"/>
              </a:spcAft>
              <a:buSzPts val="1100"/>
              <a:buNone/>
              <a:defRPr/>
            </a:lvl5pPr>
            <a:lvl6pPr lvl="5" algn="r" rtl="1">
              <a:lnSpc>
                <a:spcPct val="100000"/>
              </a:lnSpc>
              <a:spcBef>
                <a:spcPts val="0"/>
              </a:spcBef>
              <a:spcAft>
                <a:spcPts val="0"/>
              </a:spcAft>
              <a:buSzPts val="1100"/>
              <a:buNone/>
              <a:defRPr/>
            </a:lvl6pPr>
            <a:lvl7pPr lvl="6" algn="r" rtl="1">
              <a:lnSpc>
                <a:spcPct val="100000"/>
              </a:lnSpc>
              <a:spcBef>
                <a:spcPts val="0"/>
              </a:spcBef>
              <a:spcAft>
                <a:spcPts val="0"/>
              </a:spcAft>
              <a:buSzPts val="1100"/>
              <a:buNone/>
              <a:defRPr/>
            </a:lvl7pPr>
            <a:lvl8pPr lvl="7" algn="r" rtl="1">
              <a:lnSpc>
                <a:spcPct val="100000"/>
              </a:lnSpc>
              <a:spcBef>
                <a:spcPts val="0"/>
              </a:spcBef>
              <a:spcAft>
                <a:spcPts val="0"/>
              </a:spcAft>
              <a:buSzPts val="1100"/>
              <a:buNone/>
              <a:defRPr/>
            </a:lvl8pPr>
            <a:lvl9pPr lvl="8" algn="r" rtl="1">
              <a:lnSpc>
                <a:spcPct val="100000"/>
              </a:lnSpc>
              <a:spcBef>
                <a:spcPts val="0"/>
              </a:spcBef>
              <a:spcAft>
                <a:spcPts val="0"/>
              </a:spcAft>
              <a:buSzPts val="1100"/>
              <a:buNone/>
              <a:defRPr/>
            </a:lvl9pPr>
          </a:lstStyle>
          <a:p>
            <a:endParaRPr/>
          </a:p>
        </p:txBody>
      </p:sp>
      <p:sp>
        <p:nvSpPr>
          <p:cNvPr id="64" name="Google Shape;64;p22"/>
          <p:cNvSpPr txBox="1">
            <a:spLocks noGrp="1"/>
          </p:cNvSpPr>
          <p:nvPr>
            <p:ph type="sldNum" idx="12"/>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l" rtl="1">
              <a:spcBef>
                <a:spcPts val="0"/>
              </a:spcBef>
              <a:spcAft>
                <a:spcPts val="0"/>
              </a:spcAft>
              <a:buNone/>
            </a:pPr>
            <a:fld id="{00000000-1234-1234-1234-123412341234}" type="slidenum">
              <a:rPr lang="iw-I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_WITH_CAPTION_TEXT" type="picTx">
  <p:cSld name="PICTURE_WITH_CAPTION_TEXT">
    <p:spTree>
      <p:nvGrpSpPr>
        <p:cNvPr id="1" name="Shape 65"/>
        <p:cNvGrpSpPr/>
        <p:nvPr/>
      </p:nvGrpSpPr>
      <p:grpSpPr>
        <a:xfrm>
          <a:off x="0" y="0"/>
          <a:ext cx="0" cy="0"/>
          <a:chOff x="0" y="0"/>
          <a:chExt cx="0" cy="0"/>
        </a:xfrm>
      </p:grpSpPr>
      <p:sp>
        <p:nvSpPr>
          <p:cNvPr id="66" name="Google Shape;66;p23"/>
          <p:cNvSpPr txBox="1">
            <a:spLocks noGrp="1"/>
          </p:cNvSpPr>
          <p:nvPr>
            <p:ph type="title"/>
          </p:nvPr>
        </p:nvSpPr>
        <p:spPr>
          <a:xfrm>
            <a:off x="629841" y="342900"/>
            <a:ext cx="2949300" cy="1200000"/>
          </a:xfrm>
          <a:prstGeom prst="rect">
            <a:avLst/>
          </a:prstGeom>
          <a:noFill/>
          <a:ln>
            <a:noFill/>
          </a:ln>
        </p:spPr>
        <p:txBody>
          <a:bodyPr spcFirstLastPara="1" wrap="square" lIns="68575" tIns="34275" rIns="68575" bIns="34275" anchor="b" anchorCtr="0">
            <a:noAutofit/>
          </a:bodyPr>
          <a:lstStyle>
            <a:lvl1pPr lvl="0" algn="r" rtl="1">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7" name="Google Shape;67;p23"/>
          <p:cNvSpPr>
            <a:spLocks noGrp="1"/>
          </p:cNvSpPr>
          <p:nvPr>
            <p:ph type="pic" idx="2"/>
          </p:nvPr>
        </p:nvSpPr>
        <p:spPr>
          <a:xfrm>
            <a:off x="3887391" y="740569"/>
            <a:ext cx="4629000" cy="3655200"/>
          </a:xfrm>
          <a:prstGeom prst="rect">
            <a:avLst/>
          </a:prstGeom>
          <a:noFill/>
          <a:ln>
            <a:noFill/>
          </a:ln>
        </p:spPr>
        <p:txBody>
          <a:bodyPr spcFirstLastPara="1" wrap="square" lIns="68575" tIns="34275" rIns="68575" bIns="34275" anchor="t" anchorCtr="0">
            <a:noAutofit/>
          </a:bodyPr>
          <a:lstStyle>
            <a:lvl1pPr marR="0" lvl="0" algn="r" rtl="1">
              <a:lnSpc>
                <a:spcPct val="90000"/>
              </a:lnSpc>
              <a:spcBef>
                <a:spcPts val="8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r" rtl="1">
              <a:lnSpc>
                <a:spcPct val="90000"/>
              </a:lnSpc>
              <a:spcBef>
                <a:spcPts val="40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r" rtl="1">
              <a:lnSpc>
                <a:spcPct val="90000"/>
              </a:lnSpc>
              <a:spcBef>
                <a:spcPts val="4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r" rtl="1">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r" rtl="1">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r" rtl="1">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r" rtl="1">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r" rtl="1">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r" rtl="1">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68" name="Google Shape;68;p23"/>
          <p:cNvSpPr txBox="1">
            <a:spLocks noGrp="1"/>
          </p:cNvSpPr>
          <p:nvPr>
            <p:ph type="body" idx="1"/>
          </p:nvPr>
        </p:nvSpPr>
        <p:spPr>
          <a:xfrm>
            <a:off x="629841" y="1543050"/>
            <a:ext cx="2949300" cy="2858700"/>
          </a:xfrm>
          <a:prstGeom prst="rect">
            <a:avLst/>
          </a:prstGeom>
          <a:noFill/>
          <a:ln>
            <a:noFill/>
          </a:ln>
        </p:spPr>
        <p:txBody>
          <a:bodyPr spcFirstLastPara="1" wrap="square" lIns="68575" tIns="34275" rIns="68575" bIns="34275" anchor="t" anchorCtr="0">
            <a:noAutofit/>
          </a:bodyPr>
          <a:lstStyle>
            <a:lvl1pPr marL="457200" lvl="0" indent="-228600" algn="r" rtl="1">
              <a:lnSpc>
                <a:spcPct val="90000"/>
              </a:lnSpc>
              <a:spcBef>
                <a:spcPts val="800"/>
              </a:spcBef>
              <a:spcAft>
                <a:spcPts val="0"/>
              </a:spcAft>
              <a:buClr>
                <a:schemeClr val="dk1"/>
              </a:buClr>
              <a:buSzPts val="1200"/>
              <a:buNone/>
              <a:defRPr sz="1200"/>
            </a:lvl1pPr>
            <a:lvl2pPr marL="914400" lvl="1" indent="-228600" algn="r" rtl="1">
              <a:lnSpc>
                <a:spcPct val="90000"/>
              </a:lnSpc>
              <a:spcBef>
                <a:spcPts val="400"/>
              </a:spcBef>
              <a:spcAft>
                <a:spcPts val="0"/>
              </a:spcAft>
              <a:buClr>
                <a:schemeClr val="dk1"/>
              </a:buClr>
              <a:buSzPts val="1100"/>
              <a:buNone/>
              <a:defRPr sz="1100"/>
            </a:lvl2pPr>
            <a:lvl3pPr marL="1371600" lvl="2" indent="-228600" algn="r" rtl="1">
              <a:lnSpc>
                <a:spcPct val="90000"/>
              </a:lnSpc>
              <a:spcBef>
                <a:spcPts val="400"/>
              </a:spcBef>
              <a:spcAft>
                <a:spcPts val="0"/>
              </a:spcAft>
              <a:buClr>
                <a:schemeClr val="dk1"/>
              </a:buClr>
              <a:buSzPts val="900"/>
              <a:buNone/>
              <a:defRPr sz="900"/>
            </a:lvl3pPr>
            <a:lvl4pPr marL="1828800" lvl="3" indent="-228600" algn="r" rtl="1">
              <a:lnSpc>
                <a:spcPct val="90000"/>
              </a:lnSpc>
              <a:spcBef>
                <a:spcPts val="400"/>
              </a:spcBef>
              <a:spcAft>
                <a:spcPts val="0"/>
              </a:spcAft>
              <a:buClr>
                <a:schemeClr val="dk1"/>
              </a:buClr>
              <a:buSzPts val="800"/>
              <a:buNone/>
              <a:defRPr sz="800"/>
            </a:lvl4pPr>
            <a:lvl5pPr marL="2286000" lvl="4" indent="-228600" algn="r" rtl="1">
              <a:lnSpc>
                <a:spcPct val="90000"/>
              </a:lnSpc>
              <a:spcBef>
                <a:spcPts val="400"/>
              </a:spcBef>
              <a:spcAft>
                <a:spcPts val="0"/>
              </a:spcAft>
              <a:buClr>
                <a:schemeClr val="dk1"/>
              </a:buClr>
              <a:buSzPts val="800"/>
              <a:buNone/>
              <a:defRPr sz="800"/>
            </a:lvl5pPr>
            <a:lvl6pPr marL="2743200" lvl="5" indent="-228600" algn="r" rtl="1">
              <a:lnSpc>
                <a:spcPct val="90000"/>
              </a:lnSpc>
              <a:spcBef>
                <a:spcPts val="400"/>
              </a:spcBef>
              <a:spcAft>
                <a:spcPts val="0"/>
              </a:spcAft>
              <a:buClr>
                <a:schemeClr val="dk1"/>
              </a:buClr>
              <a:buSzPts val="800"/>
              <a:buNone/>
              <a:defRPr sz="800"/>
            </a:lvl6pPr>
            <a:lvl7pPr marL="3200400" lvl="6" indent="-228600" algn="r" rtl="1">
              <a:lnSpc>
                <a:spcPct val="90000"/>
              </a:lnSpc>
              <a:spcBef>
                <a:spcPts val="400"/>
              </a:spcBef>
              <a:spcAft>
                <a:spcPts val="0"/>
              </a:spcAft>
              <a:buClr>
                <a:schemeClr val="dk1"/>
              </a:buClr>
              <a:buSzPts val="800"/>
              <a:buNone/>
              <a:defRPr sz="800"/>
            </a:lvl7pPr>
            <a:lvl8pPr marL="3657600" lvl="7" indent="-228600" algn="r" rtl="1">
              <a:lnSpc>
                <a:spcPct val="90000"/>
              </a:lnSpc>
              <a:spcBef>
                <a:spcPts val="400"/>
              </a:spcBef>
              <a:spcAft>
                <a:spcPts val="0"/>
              </a:spcAft>
              <a:buClr>
                <a:schemeClr val="dk1"/>
              </a:buClr>
              <a:buSzPts val="800"/>
              <a:buNone/>
              <a:defRPr sz="800"/>
            </a:lvl8pPr>
            <a:lvl9pPr marL="4114800" lvl="8" indent="-228600" algn="r" rtl="1">
              <a:lnSpc>
                <a:spcPct val="90000"/>
              </a:lnSpc>
              <a:spcBef>
                <a:spcPts val="400"/>
              </a:spcBef>
              <a:spcAft>
                <a:spcPts val="0"/>
              </a:spcAft>
              <a:buClr>
                <a:schemeClr val="dk1"/>
              </a:buClr>
              <a:buSzPts val="800"/>
              <a:buNone/>
              <a:defRPr sz="800"/>
            </a:lvl9pPr>
          </a:lstStyle>
          <a:p>
            <a:endParaRPr/>
          </a:p>
        </p:txBody>
      </p:sp>
      <p:sp>
        <p:nvSpPr>
          <p:cNvPr id="69" name="Google Shape;69;p23"/>
          <p:cNvSpPr txBox="1">
            <a:spLocks noGrp="1"/>
          </p:cNvSpPr>
          <p:nvPr>
            <p:ph type="dt" idx="10"/>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lvl="0" algn="r" rtl="1">
              <a:lnSpc>
                <a:spcPct val="100000"/>
              </a:lnSpc>
              <a:spcBef>
                <a:spcPts val="0"/>
              </a:spcBef>
              <a:spcAft>
                <a:spcPts val="0"/>
              </a:spcAft>
              <a:buSzPts val="1100"/>
              <a:buNone/>
              <a:defRPr/>
            </a:lvl1pPr>
            <a:lvl2pPr lvl="1" algn="r" rtl="1">
              <a:lnSpc>
                <a:spcPct val="100000"/>
              </a:lnSpc>
              <a:spcBef>
                <a:spcPts val="0"/>
              </a:spcBef>
              <a:spcAft>
                <a:spcPts val="0"/>
              </a:spcAft>
              <a:buSzPts val="1100"/>
              <a:buNone/>
              <a:defRPr/>
            </a:lvl2pPr>
            <a:lvl3pPr lvl="2" algn="r" rtl="1">
              <a:lnSpc>
                <a:spcPct val="100000"/>
              </a:lnSpc>
              <a:spcBef>
                <a:spcPts val="0"/>
              </a:spcBef>
              <a:spcAft>
                <a:spcPts val="0"/>
              </a:spcAft>
              <a:buSzPts val="1100"/>
              <a:buNone/>
              <a:defRPr/>
            </a:lvl3pPr>
            <a:lvl4pPr lvl="3" algn="r" rtl="1">
              <a:lnSpc>
                <a:spcPct val="100000"/>
              </a:lnSpc>
              <a:spcBef>
                <a:spcPts val="0"/>
              </a:spcBef>
              <a:spcAft>
                <a:spcPts val="0"/>
              </a:spcAft>
              <a:buSzPts val="1100"/>
              <a:buNone/>
              <a:defRPr/>
            </a:lvl4pPr>
            <a:lvl5pPr lvl="4" algn="r" rtl="1">
              <a:lnSpc>
                <a:spcPct val="100000"/>
              </a:lnSpc>
              <a:spcBef>
                <a:spcPts val="0"/>
              </a:spcBef>
              <a:spcAft>
                <a:spcPts val="0"/>
              </a:spcAft>
              <a:buSzPts val="1100"/>
              <a:buNone/>
              <a:defRPr/>
            </a:lvl5pPr>
            <a:lvl6pPr lvl="5" algn="r" rtl="1">
              <a:lnSpc>
                <a:spcPct val="100000"/>
              </a:lnSpc>
              <a:spcBef>
                <a:spcPts val="0"/>
              </a:spcBef>
              <a:spcAft>
                <a:spcPts val="0"/>
              </a:spcAft>
              <a:buSzPts val="1100"/>
              <a:buNone/>
              <a:defRPr/>
            </a:lvl6pPr>
            <a:lvl7pPr lvl="6" algn="r" rtl="1">
              <a:lnSpc>
                <a:spcPct val="100000"/>
              </a:lnSpc>
              <a:spcBef>
                <a:spcPts val="0"/>
              </a:spcBef>
              <a:spcAft>
                <a:spcPts val="0"/>
              </a:spcAft>
              <a:buSzPts val="1100"/>
              <a:buNone/>
              <a:defRPr/>
            </a:lvl7pPr>
            <a:lvl8pPr lvl="7" algn="r" rtl="1">
              <a:lnSpc>
                <a:spcPct val="100000"/>
              </a:lnSpc>
              <a:spcBef>
                <a:spcPts val="0"/>
              </a:spcBef>
              <a:spcAft>
                <a:spcPts val="0"/>
              </a:spcAft>
              <a:buSzPts val="1100"/>
              <a:buNone/>
              <a:defRPr/>
            </a:lvl8pPr>
            <a:lvl9pPr lvl="8" algn="r" rtl="1">
              <a:lnSpc>
                <a:spcPct val="100000"/>
              </a:lnSpc>
              <a:spcBef>
                <a:spcPts val="0"/>
              </a:spcBef>
              <a:spcAft>
                <a:spcPts val="0"/>
              </a:spcAft>
              <a:buSzPts val="1100"/>
              <a:buNone/>
              <a:defRPr/>
            </a:lvl9pPr>
          </a:lstStyle>
          <a:p>
            <a:endParaRPr/>
          </a:p>
        </p:txBody>
      </p:sp>
      <p:sp>
        <p:nvSpPr>
          <p:cNvPr id="70" name="Google Shape;70;p2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1">
              <a:lnSpc>
                <a:spcPct val="100000"/>
              </a:lnSpc>
              <a:spcBef>
                <a:spcPts val="0"/>
              </a:spcBef>
              <a:spcAft>
                <a:spcPts val="0"/>
              </a:spcAft>
              <a:buSzPts val="1100"/>
              <a:buNone/>
              <a:defRPr/>
            </a:lvl1pPr>
            <a:lvl2pPr lvl="1" algn="r" rtl="1">
              <a:lnSpc>
                <a:spcPct val="100000"/>
              </a:lnSpc>
              <a:spcBef>
                <a:spcPts val="0"/>
              </a:spcBef>
              <a:spcAft>
                <a:spcPts val="0"/>
              </a:spcAft>
              <a:buSzPts val="1100"/>
              <a:buNone/>
              <a:defRPr/>
            </a:lvl2pPr>
            <a:lvl3pPr lvl="2" algn="r" rtl="1">
              <a:lnSpc>
                <a:spcPct val="100000"/>
              </a:lnSpc>
              <a:spcBef>
                <a:spcPts val="0"/>
              </a:spcBef>
              <a:spcAft>
                <a:spcPts val="0"/>
              </a:spcAft>
              <a:buSzPts val="1100"/>
              <a:buNone/>
              <a:defRPr/>
            </a:lvl3pPr>
            <a:lvl4pPr lvl="3" algn="r" rtl="1">
              <a:lnSpc>
                <a:spcPct val="100000"/>
              </a:lnSpc>
              <a:spcBef>
                <a:spcPts val="0"/>
              </a:spcBef>
              <a:spcAft>
                <a:spcPts val="0"/>
              </a:spcAft>
              <a:buSzPts val="1100"/>
              <a:buNone/>
              <a:defRPr/>
            </a:lvl4pPr>
            <a:lvl5pPr lvl="4" algn="r" rtl="1">
              <a:lnSpc>
                <a:spcPct val="100000"/>
              </a:lnSpc>
              <a:spcBef>
                <a:spcPts val="0"/>
              </a:spcBef>
              <a:spcAft>
                <a:spcPts val="0"/>
              </a:spcAft>
              <a:buSzPts val="1100"/>
              <a:buNone/>
              <a:defRPr/>
            </a:lvl5pPr>
            <a:lvl6pPr lvl="5" algn="r" rtl="1">
              <a:lnSpc>
                <a:spcPct val="100000"/>
              </a:lnSpc>
              <a:spcBef>
                <a:spcPts val="0"/>
              </a:spcBef>
              <a:spcAft>
                <a:spcPts val="0"/>
              </a:spcAft>
              <a:buSzPts val="1100"/>
              <a:buNone/>
              <a:defRPr/>
            </a:lvl6pPr>
            <a:lvl7pPr lvl="6" algn="r" rtl="1">
              <a:lnSpc>
                <a:spcPct val="100000"/>
              </a:lnSpc>
              <a:spcBef>
                <a:spcPts val="0"/>
              </a:spcBef>
              <a:spcAft>
                <a:spcPts val="0"/>
              </a:spcAft>
              <a:buSzPts val="1100"/>
              <a:buNone/>
              <a:defRPr/>
            </a:lvl7pPr>
            <a:lvl8pPr lvl="7" algn="r" rtl="1">
              <a:lnSpc>
                <a:spcPct val="100000"/>
              </a:lnSpc>
              <a:spcBef>
                <a:spcPts val="0"/>
              </a:spcBef>
              <a:spcAft>
                <a:spcPts val="0"/>
              </a:spcAft>
              <a:buSzPts val="1100"/>
              <a:buNone/>
              <a:defRPr/>
            </a:lvl8pPr>
            <a:lvl9pPr lvl="8" algn="r" rtl="1">
              <a:lnSpc>
                <a:spcPct val="100000"/>
              </a:lnSpc>
              <a:spcBef>
                <a:spcPts val="0"/>
              </a:spcBef>
              <a:spcAft>
                <a:spcPts val="0"/>
              </a:spcAft>
              <a:buSzPts val="1100"/>
              <a:buNone/>
              <a:defRPr/>
            </a:lvl9pPr>
          </a:lstStyle>
          <a:p>
            <a:endParaRPr/>
          </a:p>
        </p:txBody>
      </p:sp>
      <p:sp>
        <p:nvSpPr>
          <p:cNvPr id="71" name="Google Shape;71;p23"/>
          <p:cNvSpPr txBox="1">
            <a:spLocks noGrp="1"/>
          </p:cNvSpPr>
          <p:nvPr>
            <p:ph type="sldNum" idx="12"/>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l" rtl="1">
              <a:spcBef>
                <a:spcPts val="0"/>
              </a:spcBef>
              <a:spcAft>
                <a:spcPts val="0"/>
              </a:spcAft>
              <a:buNone/>
            </a:pPr>
            <a:fld id="{00000000-1234-1234-1234-123412341234}" type="slidenum">
              <a:rPr lang="iw-I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marR="0" lvl="0" algn="r" rtl="1">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 name="Google Shape;11;p14"/>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marR="0" lvl="0" indent="-361950" algn="r" rtl="1">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r" rtl="1">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r" rtl="1">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r" rtl="1">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r" rtl="1">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r" rtl="1">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r" rtl="1">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r" rtl="1">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r" rtl="1">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2" name="Google Shape;12;p14"/>
          <p:cNvSpPr txBox="1">
            <a:spLocks noGrp="1"/>
          </p:cNvSpPr>
          <p:nvPr>
            <p:ph type="dt" idx="10"/>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R="0" lvl="0" algn="r" rtl="1">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r" rtl="1">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r" rtl="1">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r" rtl="1">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r" rtl="1">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r" rtl="1">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r" rtl="1">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r" rtl="1">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r" rtl="1">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3" name="Google Shape;13;p1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1">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r" rtl="1">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r" rtl="1">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r" rtl="1">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r" rtl="1">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r" rtl="1">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r" rtl="1">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r" rtl="1">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r" rtl="1">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4" name="Google Shape;14;p14"/>
          <p:cNvSpPr txBox="1">
            <a:spLocks noGrp="1"/>
          </p:cNvSpPr>
          <p:nvPr>
            <p:ph type="sldNum" idx="12"/>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l" rtl="1">
              <a:spcBef>
                <a:spcPts val="0"/>
              </a:spcBef>
              <a:spcAft>
                <a:spcPts val="0"/>
              </a:spcAft>
              <a:buNone/>
            </a:pPr>
            <a:fld id="{00000000-1234-1234-1234-123412341234}" type="slidenum">
              <a:rPr lang="iw-IL"/>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hyperlink" Target="https://docs.wpilib.org/en/stable/docs/software/commandbased/command-compositions.htm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
          <p:cNvPicPr preferRelativeResize="0"/>
          <p:nvPr/>
        </p:nvPicPr>
        <p:blipFill rotWithShape="1">
          <a:blip r:embed="rId3">
            <a:alphaModFix/>
          </a:blip>
          <a:srcRect/>
          <a:stretch/>
        </p:blipFill>
        <p:spPr>
          <a:xfrm>
            <a:off x="2480128" y="3122082"/>
            <a:ext cx="3853029" cy="1118699"/>
          </a:xfrm>
          <a:prstGeom prst="rect">
            <a:avLst/>
          </a:prstGeom>
          <a:noFill/>
          <a:ln>
            <a:noFill/>
          </a:ln>
        </p:spPr>
      </p:pic>
      <p:grpSp>
        <p:nvGrpSpPr>
          <p:cNvPr id="89" name="Google Shape;89;p1"/>
          <p:cNvGrpSpPr/>
          <p:nvPr/>
        </p:nvGrpSpPr>
        <p:grpSpPr>
          <a:xfrm>
            <a:off x="0" y="0"/>
            <a:ext cx="9144000" cy="2291961"/>
            <a:chOff x="0" y="1072338"/>
            <a:chExt cx="12192000" cy="2764396"/>
          </a:xfrm>
        </p:grpSpPr>
        <p:sp>
          <p:nvSpPr>
            <p:cNvPr id="90" name="Google Shape;90;p1"/>
            <p:cNvSpPr/>
            <p:nvPr/>
          </p:nvSpPr>
          <p:spPr>
            <a:xfrm>
              <a:off x="0" y="1072338"/>
              <a:ext cx="12192000" cy="2764396"/>
            </a:xfrm>
            <a:prstGeom prst="rect">
              <a:avLst/>
            </a:prstGeom>
            <a:solidFill>
              <a:srgbClr val="013471"/>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91" name="Google Shape;91;p1"/>
            <p:cNvSpPr/>
            <p:nvPr/>
          </p:nvSpPr>
          <p:spPr>
            <a:xfrm>
              <a:off x="0" y="3590994"/>
              <a:ext cx="12192000" cy="245122"/>
            </a:xfrm>
            <a:prstGeom prst="rect">
              <a:avLst/>
            </a:prstGeom>
            <a:solidFill>
              <a:schemeClr val="lt1">
                <a:alpha val="72549"/>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92" name="Google Shape;92;p1"/>
            <p:cNvSpPr/>
            <p:nvPr/>
          </p:nvSpPr>
          <p:spPr>
            <a:xfrm>
              <a:off x="0" y="3345872"/>
              <a:ext cx="12192000" cy="245122"/>
            </a:xfrm>
            <a:prstGeom prst="rect">
              <a:avLst/>
            </a:prstGeom>
            <a:solidFill>
              <a:schemeClr val="lt1">
                <a:alpha val="42352"/>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93" name="Google Shape;93;p1"/>
            <p:cNvSpPr/>
            <p:nvPr/>
          </p:nvSpPr>
          <p:spPr>
            <a:xfrm>
              <a:off x="0" y="3100133"/>
              <a:ext cx="12192000" cy="245122"/>
            </a:xfrm>
            <a:prstGeom prst="rect">
              <a:avLst/>
            </a:prstGeom>
            <a:solidFill>
              <a:schemeClr val="lt1">
                <a:alpha val="12549"/>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grpSp>
      <p:sp>
        <p:nvSpPr>
          <p:cNvPr id="94" name="Google Shape;94;p1"/>
          <p:cNvSpPr txBox="1"/>
          <p:nvPr/>
        </p:nvSpPr>
        <p:spPr>
          <a:xfrm>
            <a:off x="191624" y="516365"/>
            <a:ext cx="8760752" cy="183123"/>
          </a:xfrm>
          <a:prstGeom prst="rect">
            <a:avLst/>
          </a:prstGeom>
          <a:no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chemeClr val="dk1"/>
              </a:buClr>
              <a:buSzPts val="1100"/>
              <a:buFont typeface="Arial"/>
              <a:buNone/>
            </a:pPr>
            <a:r>
              <a:rPr lang="en-US" sz="3200" b="1" dirty="0">
                <a:solidFill>
                  <a:schemeClr val="bg1"/>
                </a:solidFill>
                <a:latin typeface="Rubik" pitchFamily="2" charset="-79"/>
                <a:cs typeface="Rubik" pitchFamily="2" charset="-79"/>
              </a:rPr>
              <a:t>Group Commands</a:t>
            </a:r>
            <a:endParaRPr sz="3200" b="1" dirty="0">
              <a:solidFill>
                <a:schemeClr val="bg1"/>
              </a:solidFill>
              <a:latin typeface="Rubik" pitchFamily="2" charset="-79"/>
              <a:cs typeface="Rubik" pitchFamily="2" charset="-79"/>
            </a:endParaRPr>
          </a:p>
        </p:txBody>
      </p:sp>
      <p:sp>
        <p:nvSpPr>
          <p:cNvPr id="96" name="Google Shape;96;p1"/>
          <p:cNvSpPr txBox="1"/>
          <p:nvPr/>
        </p:nvSpPr>
        <p:spPr>
          <a:xfrm>
            <a:off x="2728216" y="2200554"/>
            <a:ext cx="3902100" cy="3078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026" name="Picture 2" descr="A simple logo representing binary search in blue, gray, and white colors">
            <a:extLst>
              <a:ext uri="{FF2B5EF4-FFF2-40B4-BE49-F238E27FC236}">
                <a16:creationId xmlns:a16="http://schemas.microsoft.com/office/drawing/2014/main" id="{421E5743-C438-7F47-A311-B8C819C177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68928" y="3565721"/>
            <a:ext cx="1575072" cy="1575072"/>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95;p1">
            <a:extLst>
              <a:ext uri="{FF2B5EF4-FFF2-40B4-BE49-F238E27FC236}">
                <a16:creationId xmlns:a16="http://schemas.microsoft.com/office/drawing/2014/main" id="{6A95EA34-1E8D-6BF5-1C6E-F276AAAE103E}"/>
              </a:ext>
            </a:extLst>
          </p:cNvPr>
          <p:cNvSpPr txBox="1"/>
          <p:nvPr/>
        </p:nvSpPr>
        <p:spPr>
          <a:xfrm>
            <a:off x="1638251" y="902719"/>
            <a:ext cx="5536785" cy="765876"/>
          </a:xfrm>
          <a:prstGeom prst="rect">
            <a:avLst/>
          </a:prstGeom>
          <a:noFill/>
          <a:ln>
            <a:noFill/>
          </a:ln>
        </p:spPr>
        <p:txBody>
          <a:bodyPr spcFirstLastPara="1" wrap="square" lIns="68575" tIns="34275" rIns="68575" bIns="34275" anchor="t" anchorCtr="0">
            <a:noAutofit/>
          </a:bodyPr>
          <a:lstStyle/>
          <a:p>
            <a:pPr marL="0" marR="0" lvl="0" indent="0" algn="ctr">
              <a:lnSpc>
                <a:spcPct val="100000"/>
              </a:lnSpc>
              <a:spcBef>
                <a:spcPts val="0"/>
              </a:spcBef>
              <a:spcAft>
                <a:spcPts val="0"/>
              </a:spcAft>
              <a:buClr>
                <a:srgbClr val="000000"/>
              </a:buClr>
              <a:buSzPts val="1800"/>
              <a:buFont typeface="Arial"/>
              <a:buNone/>
            </a:pPr>
            <a:r>
              <a:rPr lang="en-US" sz="2000" b="1" dirty="0">
                <a:solidFill>
                  <a:srgbClr val="FFFFFF"/>
                </a:solidFill>
                <a:latin typeface="Rubik"/>
                <a:ea typeface="Rubik"/>
                <a:cs typeface="Rubik"/>
                <a:sym typeface="Rubik"/>
              </a:rPr>
              <a:t>Authors:</a:t>
            </a:r>
          </a:p>
          <a:p>
            <a:pPr marL="0" marR="0" lvl="0" indent="0" algn="ctr">
              <a:lnSpc>
                <a:spcPct val="100000"/>
              </a:lnSpc>
              <a:spcBef>
                <a:spcPts val="0"/>
              </a:spcBef>
              <a:spcAft>
                <a:spcPts val="0"/>
              </a:spcAft>
              <a:buClr>
                <a:srgbClr val="000000"/>
              </a:buClr>
              <a:buSzPts val="1800"/>
              <a:buFont typeface="Arial"/>
              <a:buNone/>
            </a:pPr>
            <a:r>
              <a:rPr lang="en-US" sz="2000" b="1" i="0" u="none" strike="noStrike" cap="none" dirty="0">
                <a:solidFill>
                  <a:srgbClr val="FFFFFF"/>
                </a:solidFill>
                <a:latin typeface="Rubik"/>
                <a:ea typeface="Rubik"/>
                <a:cs typeface="Rubik"/>
                <a:sym typeface="Rubik"/>
              </a:rPr>
              <a:t>Yoav </a:t>
            </a:r>
            <a:r>
              <a:rPr lang="en-US" sz="2000" b="1" i="0" u="none" strike="noStrike" cap="none" dirty="0" err="1">
                <a:solidFill>
                  <a:srgbClr val="FFFFFF"/>
                </a:solidFill>
                <a:latin typeface="Rubik"/>
                <a:ea typeface="Rubik"/>
                <a:cs typeface="Rubik"/>
                <a:sym typeface="Rubik"/>
              </a:rPr>
              <a:t>Rozov</a:t>
            </a:r>
            <a:endParaRPr lang="iw-IL" sz="2000" b="1" i="0" u="none" strike="noStrike" cap="none" dirty="0">
              <a:solidFill>
                <a:srgbClr val="FFFFFF"/>
              </a:solidFill>
              <a:latin typeface="Rubik"/>
              <a:ea typeface="Rubik"/>
              <a:cs typeface="Rubik"/>
              <a:sym typeface="Rubik"/>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grpSp>
        <p:nvGrpSpPr>
          <p:cNvPr id="9" name="Group 8">
            <a:extLst>
              <a:ext uri="{FF2B5EF4-FFF2-40B4-BE49-F238E27FC236}">
                <a16:creationId xmlns:a16="http://schemas.microsoft.com/office/drawing/2014/main" id="{D942F3C7-BAB7-60C8-0B48-C93DBB7FB925}"/>
              </a:ext>
            </a:extLst>
          </p:cNvPr>
          <p:cNvGrpSpPr/>
          <p:nvPr/>
        </p:nvGrpSpPr>
        <p:grpSpPr>
          <a:xfrm>
            <a:off x="0" y="162814"/>
            <a:ext cx="9147753" cy="634824"/>
            <a:chOff x="0" y="162814"/>
            <a:chExt cx="9147753" cy="634824"/>
          </a:xfrm>
        </p:grpSpPr>
        <p:sp>
          <p:nvSpPr>
            <p:cNvPr id="10" name="Google Shape;110;p2">
              <a:extLst>
                <a:ext uri="{FF2B5EF4-FFF2-40B4-BE49-F238E27FC236}">
                  <a16:creationId xmlns:a16="http://schemas.microsoft.com/office/drawing/2014/main" id="{0EEFE658-E515-DBB7-3B7E-21E1841174B5}"/>
                </a:ext>
              </a:extLst>
            </p:cNvPr>
            <p:cNvSpPr/>
            <p:nvPr/>
          </p:nvSpPr>
          <p:spPr>
            <a:xfrm>
              <a:off x="0" y="164715"/>
              <a:ext cx="9144000" cy="632923"/>
            </a:xfrm>
            <a:prstGeom prst="rect">
              <a:avLst/>
            </a:prstGeom>
            <a:solidFill>
              <a:srgbClr val="013471"/>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1" name="Google Shape;111;p2">
              <a:extLst>
                <a:ext uri="{FF2B5EF4-FFF2-40B4-BE49-F238E27FC236}">
                  <a16:creationId xmlns:a16="http://schemas.microsoft.com/office/drawing/2014/main" id="{44B5280D-7D03-9D32-B359-88B71B5E37E0}"/>
                </a:ext>
              </a:extLst>
            </p:cNvPr>
            <p:cNvSpPr/>
            <p:nvPr/>
          </p:nvSpPr>
          <p:spPr>
            <a:xfrm>
              <a:off x="8863353" y="162815"/>
              <a:ext cx="284400" cy="632923"/>
            </a:xfrm>
            <a:prstGeom prst="rect">
              <a:avLst/>
            </a:prstGeom>
            <a:solidFill>
              <a:schemeClr val="lt1">
                <a:alpha val="72941"/>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12" name="Google Shape;112;p2">
              <a:extLst>
                <a:ext uri="{FF2B5EF4-FFF2-40B4-BE49-F238E27FC236}">
                  <a16:creationId xmlns:a16="http://schemas.microsoft.com/office/drawing/2014/main" id="{AB5A3CF1-978B-CB64-9A10-679EAEAC59D5}"/>
                </a:ext>
              </a:extLst>
            </p:cNvPr>
            <p:cNvSpPr/>
            <p:nvPr/>
          </p:nvSpPr>
          <p:spPr>
            <a:xfrm>
              <a:off x="8578953" y="162814"/>
              <a:ext cx="284400" cy="632923"/>
            </a:xfrm>
            <a:prstGeom prst="rect">
              <a:avLst/>
            </a:prstGeom>
            <a:solidFill>
              <a:schemeClr val="lt1">
                <a:alpha val="43137"/>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13" name="Google Shape;113;p2">
              <a:extLst>
                <a:ext uri="{FF2B5EF4-FFF2-40B4-BE49-F238E27FC236}">
                  <a16:creationId xmlns:a16="http://schemas.microsoft.com/office/drawing/2014/main" id="{F65010C8-695E-7667-D9D5-6979C5CC8B5B}"/>
                </a:ext>
              </a:extLst>
            </p:cNvPr>
            <p:cNvSpPr/>
            <p:nvPr/>
          </p:nvSpPr>
          <p:spPr>
            <a:xfrm>
              <a:off x="8290800" y="164715"/>
              <a:ext cx="284400" cy="632923"/>
            </a:xfrm>
            <a:prstGeom prst="rect">
              <a:avLst/>
            </a:prstGeom>
            <a:solidFill>
              <a:schemeClr val="lt1">
                <a:alpha val="12941"/>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grpSp>
      <p:sp>
        <p:nvSpPr>
          <p:cNvPr id="114" name="Google Shape;114;p2"/>
          <p:cNvSpPr txBox="1"/>
          <p:nvPr/>
        </p:nvSpPr>
        <p:spPr>
          <a:xfrm>
            <a:off x="72955" y="181637"/>
            <a:ext cx="7232670" cy="614100"/>
          </a:xfrm>
          <a:prstGeom prst="rect">
            <a:avLst/>
          </a:prstGeom>
          <a:noFill/>
          <a:ln>
            <a:noFill/>
          </a:ln>
        </p:spPr>
        <p:txBody>
          <a:bodyPr spcFirstLastPara="1" wrap="square" lIns="68575" tIns="68575" rIns="68575" bIns="68575" anchor="t" anchorCtr="0">
            <a:noAutofit/>
          </a:bodyPr>
          <a:lstStyle/>
          <a:p>
            <a:pPr marL="0" marR="0" lvl="0" indent="0" algn="l">
              <a:lnSpc>
                <a:spcPct val="100000"/>
              </a:lnSpc>
              <a:spcBef>
                <a:spcPts val="0"/>
              </a:spcBef>
              <a:spcAft>
                <a:spcPts val="0"/>
              </a:spcAft>
              <a:buClr>
                <a:srgbClr val="000000"/>
              </a:buClr>
              <a:buSzPts val="3000"/>
              <a:buFont typeface="Arial"/>
              <a:buNone/>
            </a:pPr>
            <a:r>
              <a:rPr lang="en-US" sz="3000" b="1" dirty="0">
                <a:solidFill>
                  <a:srgbClr val="FFFFFF"/>
                </a:solidFill>
                <a:latin typeface="Rubik"/>
                <a:ea typeface="Rubik"/>
                <a:cs typeface="Rubik"/>
                <a:sym typeface="Rubik"/>
              </a:rPr>
              <a:t>Coding conventions</a:t>
            </a:r>
          </a:p>
          <a:p>
            <a:pPr marL="0" marR="0" lvl="0" indent="0" algn="l">
              <a:lnSpc>
                <a:spcPct val="100000"/>
              </a:lnSpc>
              <a:spcBef>
                <a:spcPts val="0"/>
              </a:spcBef>
              <a:spcAft>
                <a:spcPts val="0"/>
              </a:spcAft>
              <a:buClr>
                <a:srgbClr val="000000"/>
              </a:buClr>
              <a:buSzPts val="3000"/>
              <a:buFont typeface="Arial"/>
              <a:buNone/>
            </a:pPr>
            <a:endParaRPr lang="he-IL" sz="3000" b="1" i="0" u="none" strike="noStrike" cap="none" dirty="0">
              <a:solidFill>
                <a:srgbClr val="FFFFFF"/>
              </a:solidFill>
              <a:latin typeface="Rubik"/>
              <a:ea typeface="Rubik"/>
              <a:cs typeface="Rubik"/>
              <a:sym typeface="Rubik"/>
            </a:endParaRPr>
          </a:p>
        </p:txBody>
      </p:sp>
      <p:sp>
        <p:nvSpPr>
          <p:cNvPr id="118" name="Google Shape;118;p2"/>
          <p:cNvSpPr txBox="1"/>
          <p:nvPr/>
        </p:nvSpPr>
        <p:spPr>
          <a:xfrm>
            <a:off x="306254" y="995201"/>
            <a:ext cx="7984546" cy="3966662"/>
          </a:xfrm>
          <a:prstGeom prst="rect">
            <a:avLst/>
          </a:prstGeom>
          <a:noFill/>
          <a:ln>
            <a:noFill/>
          </a:ln>
        </p:spPr>
        <p:txBody>
          <a:bodyPr spcFirstLastPara="1" wrap="square" lIns="91425" tIns="91425" rIns="91425" bIns="91425" anchor="t" anchorCtr="0">
            <a:noAutofit/>
          </a:bodyPr>
          <a:lstStyle/>
          <a:p>
            <a:pPr marL="285750" lvl="0" indent="-285750" algn="l">
              <a:lnSpc>
                <a:spcPct val="115000"/>
              </a:lnSpc>
              <a:spcBef>
                <a:spcPts val="0"/>
              </a:spcBef>
              <a:spcAft>
                <a:spcPts val="0"/>
              </a:spcAft>
              <a:buFont typeface="Arial" panose="020B0604020202020204" pitchFamily="34" charset="0"/>
              <a:buChar char="•"/>
            </a:pPr>
            <a:r>
              <a:rPr lang="en-US" sz="1600" dirty="0">
                <a:solidFill>
                  <a:schemeClr val="dk1"/>
                </a:solidFill>
                <a:latin typeface="Rubik" pitchFamily="2" charset="-79"/>
                <a:cs typeface="Rubik" pitchFamily="2" charset="-79"/>
              </a:rPr>
              <a:t>We will be using only </a:t>
            </a:r>
            <a:r>
              <a:rPr lang="en-US" sz="1600" dirty="0" err="1">
                <a:solidFill>
                  <a:schemeClr val="dk1"/>
                </a:solidFill>
                <a:latin typeface="Rubik" pitchFamily="2" charset="-79"/>
                <a:cs typeface="Rubik" pitchFamily="2" charset="-79"/>
              </a:rPr>
              <a:t>SequentialCommandGrpup</a:t>
            </a:r>
            <a:r>
              <a:rPr lang="en-US" sz="1600" dirty="0">
                <a:solidFill>
                  <a:schemeClr val="dk1"/>
                </a:solidFill>
                <a:latin typeface="Rubik" pitchFamily="2" charset="-79"/>
                <a:cs typeface="Rubik" pitchFamily="2" charset="-79"/>
              </a:rPr>
              <a:t> as the main class type (If we want a different command group, we create it inside the add commands method)</a:t>
            </a:r>
          </a:p>
          <a:p>
            <a:pPr lvl="0" algn="l">
              <a:lnSpc>
                <a:spcPct val="115000"/>
              </a:lnSpc>
              <a:spcBef>
                <a:spcPts val="0"/>
              </a:spcBef>
              <a:spcAft>
                <a:spcPts val="0"/>
              </a:spcAft>
            </a:pPr>
            <a:endParaRPr lang="en-US" sz="1600" dirty="0">
              <a:solidFill>
                <a:schemeClr val="dk1"/>
              </a:solidFill>
              <a:latin typeface="Rubik" pitchFamily="2" charset="-79"/>
              <a:cs typeface="Rubik" pitchFamily="2" charset="-79"/>
            </a:endParaRPr>
          </a:p>
          <a:p>
            <a:pPr marL="285750" lvl="0" indent="-285750" algn="l">
              <a:lnSpc>
                <a:spcPct val="115000"/>
              </a:lnSpc>
              <a:spcBef>
                <a:spcPts val="0"/>
              </a:spcBef>
              <a:spcAft>
                <a:spcPts val="0"/>
              </a:spcAft>
              <a:buFont typeface="Arial" panose="020B0604020202020204" pitchFamily="34" charset="0"/>
              <a:buChar char="•"/>
            </a:pPr>
            <a:r>
              <a:rPr lang="en-US" sz="1600" dirty="0">
                <a:solidFill>
                  <a:schemeClr val="dk1"/>
                </a:solidFill>
                <a:latin typeface="Rubik" pitchFamily="2" charset="-79"/>
                <a:cs typeface="Rubik" pitchFamily="2" charset="-79"/>
              </a:rPr>
              <a:t>Every command group will be using the </a:t>
            </a:r>
            <a:r>
              <a:rPr lang="en-US" sz="1600" dirty="0" err="1">
                <a:solidFill>
                  <a:schemeClr val="dk1"/>
                </a:solidFill>
                <a:latin typeface="Rubik" pitchFamily="2" charset="-79"/>
                <a:cs typeface="Rubik" pitchFamily="2" charset="-79"/>
              </a:rPr>
              <a:t>addCommands</a:t>
            </a:r>
            <a:r>
              <a:rPr lang="en-US" sz="1600" dirty="0">
                <a:solidFill>
                  <a:schemeClr val="dk1"/>
                </a:solidFill>
                <a:latin typeface="Rubik" pitchFamily="2" charset="-79"/>
                <a:cs typeface="Rubik" pitchFamily="2" charset="-79"/>
              </a:rPr>
              <a:t> method only once</a:t>
            </a:r>
          </a:p>
          <a:p>
            <a:pPr lvl="0" algn="l">
              <a:lnSpc>
                <a:spcPct val="115000"/>
              </a:lnSpc>
              <a:spcBef>
                <a:spcPts val="0"/>
              </a:spcBef>
              <a:spcAft>
                <a:spcPts val="0"/>
              </a:spcAft>
            </a:pPr>
            <a:endParaRPr lang="en-US" sz="1600" dirty="0">
              <a:solidFill>
                <a:schemeClr val="dk1"/>
              </a:solidFill>
              <a:latin typeface="Rubik" pitchFamily="2" charset="-79"/>
              <a:cs typeface="Rubik" pitchFamily="2" charset="-79"/>
            </a:endParaRPr>
          </a:p>
          <a:p>
            <a:pPr marL="285750" lvl="0" indent="-285750" algn="l">
              <a:lnSpc>
                <a:spcPct val="115000"/>
              </a:lnSpc>
              <a:spcBef>
                <a:spcPts val="0"/>
              </a:spcBef>
              <a:spcAft>
                <a:spcPts val="0"/>
              </a:spcAft>
              <a:buFont typeface="Arial" panose="020B0604020202020204" pitchFamily="34" charset="0"/>
              <a:buChar char="•"/>
            </a:pPr>
            <a:r>
              <a:rPr lang="en-US" sz="1600" dirty="0">
                <a:solidFill>
                  <a:schemeClr val="dk1"/>
                </a:solidFill>
                <a:latin typeface="Rubik" pitchFamily="2" charset="-79"/>
                <a:cs typeface="Rubik" pitchFamily="2" charset="-79"/>
              </a:rPr>
              <a:t>Try to avoid using to much helper functions (like .</a:t>
            </a:r>
            <a:r>
              <a:rPr lang="en-US" sz="1600" dirty="0" err="1">
                <a:solidFill>
                  <a:schemeClr val="dk1"/>
                </a:solidFill>
                <a:latin typeface="Rubik" pitchFamily="2" charset="-79"/>
                <a:cs typeface="Rubik" pitchFamily="2" charset="-79"/>
              </a:rPr>
              <a:t>onlyIf</a:t>
            </a:r>
            <a:r>
              <a:rPr lang="en-US" sz="1600" dirty="0">
                <a:solidFill>
                  <a:schemeClr val="dk1"/>
                </a:solidFill>
                <a:latin typeface="Rubik" pitchFamily="2" charset="-79"/>
                <a:cs typeface="Rubik" pitchFamily="2" charset="-79"/>
              </a:rPr>
              <a:t>)</a:t>
            </a:r>
          </a:p>
          <a:p>
            <a:pPr marL="285750" lvl="0" indent="-285750" algn="l">
              <a:lnSpc>
                <a:spcPct val="115000"/>
              </a:lnSpc>
              <a:spcBef>
                <a:spcPts val="0"/>
              </a:spcBef>
              <a:spcAft>
                <a:spcPts val="0"/>
              </a:spcAft>
              <a:buFont typeface="Arial" panose="020B0604020202020204" pitchFamily="34" charset="0"/>
              <a:buChar char="•"/>
            </a:pPr>
            <a:endParaRPr lang="en-US" sz="1600" dirty="0">
              <a:solidFill>
                <a:schemeClr val="dk1"/>
              </a:solidFill>
              <a:latin typeface="Rubik" pitchFamily="2" charset="-79"/>
              <a:cs typeface="Rubik" pitchFamily="2" charset="-79"/>
            </a:endParaRPr>
          </a:p>
        </p:txBody>
      </p:sp>
      <p:pic>
        <p:nvPicPr>
          <p:cNvPr id="2" name="Picture 2">
            <a:extLst>
              <a:ext uri="{FF2B5EF4-FFF2-40B4-BE49-F238E27FC236}">
                <a16:creationId xmlns:a16="http://schemas.microsoft.com/office/drawing/2014/main" id="{A788B4CD-8776-CCF2-A717-3955BD3F19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8354" y="4785147"/>
            <a:ext cx="355646" cy="355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1749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grpSp>
        <p:nvGrpSpPr>
          <p:cNvPr id="12" name="Google Shape;89;p1">
            <a:extLst>
              <a:ext uri="{FF2B5EF4-FFF2-40B4-BE49-F238E27FC236}">
                <a16:creationId xmlns:a16="http://schemas.microsoft.com/office/drawing/2014/main" id="{A7ADCE01-0604-AC2B-8A5F-F7BB47FC7A4C}"/>
              </a:ext>
            </a:extLst>
          </p:cNvPr>
          <p:cNvGrpSpPr/>
          <p:nvPr/>
        </p:nvGrpSpPr>
        <p:grpSpPr>
          <a:xfrm>
            <a:off x="0" y="891812"/>
            <a:ext cx="9144000" cy="2291961"/>
            <a:chOff x="0" y="1072338"/>
            <a:chExt cx="12192000" cy="2764396"/>
          </a:xfrm>
        </p:grpSpPr>
        <p:sp>
          <p:nvSpPr>
            <p:cNvPr id="13" name="Google Shape;90;p1">
              <a:extLst>
                <a:ext uri="{FF2B5EF4-FFF2-40B4-BE49-F238E27FC236}">
                  <a16:creationId xmlns:a16="http://schemas.microsoft.com/office/drawing/2014/main" id="{197DB5CE-FCBF-8893-324E-AD37E651D7AA}"/>
                </a:ext>
              </a:extLst>
            </p:cNvPr>
            <p:cNvSpPr/>
            <p:nvPr/>
          </p:nvSpPr>
          <p:spPr>
            <a:xfrm>
              <a:off x="0" y="1072338"/>
              <a:ext cx="12192000" cy="2764396"/>
            </a:xfrm>
            <a:prstGeom prst="rect">
              <a:avLst/>
            </a:prstGeom>
            <a:solidFill>
              <a:srgbClr val="013471"/>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14" name="Google Shape;91;p1">
              <a:extLst>
                <a:ext uri="{FF2B5EF4-FFF2-40B4-BE49-F238E27FC236}">
                  <a16:creationId xmlns:a16="http://schemas.microsoft.com/office/drawing/2014/main" id="{A43190ED-CA31-8839-309D-FB9B63C3C90E}"/>
                </a:ext>
              </a:extLst>
            </p:cNvPr>
            <p:cNvSpPr/>
            <p:nvPr/>
          </p:nvSpPr>
          <p:spPr>
            <a:xfrm>
              <a:off x="0" y="3590994"/>
              <a:ext cx="12192000" cy="245122"/>
            </a:xfrm>
            <a:prstGeom prst="rect">
              <a:avLst/>
            </a:prstGeom>
            <a:solidFill>
              <a:schemeClr val="lt1">
                <a:alpha val="72549"/>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15" name="Google Shape;92;p1">
              <a:extLst>
                <a:ext uri="{FF2B5EF4-FFF2-40B4-BE49-F238E27FC236}">
                  <a16:creationId xmlns:a16="http://schemas.microsoft.com/office/drawing/2014/main" id="{BF5406F8-2983-749B-C606-2DF4D2CD9CE3}"/>
                </a:ext>
              </a:extLst>
            </p:cNvPr>
            <p:cNvSpPr/>
            <p:nvPr/>
          </p:nvSpPr>
          <p:spPr>
            <a:xfrm>
              <a:off x="0" y="3345872"/>
              <a:ext cx="12192000" cy="245122"/>
            </a:xfrm>
            <a:prstGeom prst="rect">
              <a:avLst/>
            </a:prstGeom>
            <a:solidFill>
              <a:schemeClr val="lt1">
                <a:alpha val="42352"/>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16" name="Google Shape;93;p1">
              <a:extLst>
                <a:ext uri="{FF2B5EF4-FFF2-40B4-BE49-F238E27FC236}">
                  <a16:creationId xmlns:a16="http://schemas.microsoft.com/office/drawing/2014/main" id="{BE61CB2D-6802-2600-98F4-F5F5F4757D89}"/>
                </a:ext>
              </a:extLst>
            </p:cNvPr>
            <p:cNvSpPr/>
            <p:nvPr/>
          </p:nvSpPr>
          <p:spPr>
            <a:xfrm>
              <a:off x="0" y="3100133"/>
              <a:ext cx="12192000" cy="245122"/>
            </a:xfrm>
            <a:prstGeom prst="rect">
              <a:avLst/>
            </a:prstGeom>
            <a:solidFill>
              <a:schemeClr val="lt1">
                <a:alpha val="12549"/>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grpSp>
      <p:sp>
        <p:nvSpPr>
          <p:cNvPr id="104" name="Google Shape;104;g9605f3d7aa_0_91"/>
          <p:cNvSpPr txBox="1"/>
          <p:nvPr/>
        </p:nvSpPr>
        <p:spPr>
          <a:xfrm>
            <a:off x="1158882" y="1096502"/>
            <a:ext cx="6826235" cy="1476300"/>
          </a:xfrm>
          <a:prstGeom prst="rect">
            <a:avLst/>
          </a:prstGeom>
          <a:noFill/>
          <a:ln>
            <a:noFill/>
          </a:ln>
        </p:spPr>
        <p:txBody>
          <a:bodyPr spcFirstLastPara="1" wrap="square" lIns="91425" tIns="91425" rIns="91425" bIns="91425" anchor="t" anchorCtr="0">
            <a:noAutofit/>
          </a:bodyPr>
          <a:lstStyle/>
          <a:p>
            <a:pPr marL="0" lvl="0" indent="0" algn="ctr" rtl="1">
              <a:spcBef>
                <a:spcPts val="0"/>
              </a:spcBef>
              <a:spcAft>
                <a:spcPts val="0"/>
              </a:spcAft>
              <a:buNone/>
            </a:pPr>
            <a:r>
              <a:rPr lang="he-IL" sz="5400" b="1" dirty="0">
                <a:solidFill>
                  <a:schemeClr val="bg1"/>
                </a:solidFill>
              </a:rPr>
              <a:t>תודה על ההקשבה</a:t>
            </a:r>
            <a:endParaRPr lang="iw-IL" sz="5400" b="1" dirty="0">
              <a:solidFill>
                <a:schemeClr val="bg1"/>
              </a:solidFill>
            </a:endParaRPr>
          </a:p>
        </p:txBody>
      </p:sp>
      <p:pic>
        <p:nvPicPr>
          <p:cNvPr id="3" name="Google Shape;88;p1">
            <a:extLst>
              <a:ext uri="{FF2B5EF4-FFF2-40B4-BE49-F238E27FC236}">
                <a16:creationId xmlns:a16="http://schemas.microsoft.com/office/drawing/2014/main" id="{DFD4EF1C-EDD6-8CC1-6F1E-BF6356C4B7DB}"/>
              </a:ext>
            </a:extLst>
          </p:cNvPr>
          <p:cNvPicPr preferRelativeResize="0"/>
          <p:nvPr/>
        </p:nvPicPr>
        <p:blipFill rotWithShape="1">
          <a:blip r:embed="rId3">
            <a:alphaModFix/>
          </a:blip>
          <a:srcRect/>
          <a:stretch/>
        </p:blipFill>
        <p:spPr>
          <a:xfrm>
            <a:off x="3062190" y="3633734"/>
            <a:ext cx="2992924" cy="831245"/>
          </a:xfrm>
          <a:prstGeom prst="rect">
            <a:avLst/>
          </a:prstGeom>
          <a:noFill/>
          <a:ln>
            <a:noFill/>
          </a:ln>
        </p:spPr>
      </p:pic>
      <p:sp>
        <p:nvSpPr>
          <p:cNvPr id="2" name="Rectangle 1">
            <a:extLst>
              <a:ext uri="{FF2B5EF4-FFF2-40B4-BE49-F238E27FC236}">
                <a16:creationId xmlns:a16="http://schemas.microsoft.com/office/drawing/2014/main" id="{0F8DA158-8A79-AC44-0863-330A2466E533}"/>
              </a:ext>
            </a:extLst>
          </p:cNvPr>
          <p:cNvSpPr/>
          <p:nvPr/>
        </p:nvSpPr>
        <p:spPr>
          <a:xfrm>
            <a:off x="0" y="0"/>
            <a:ext cx="9144000" cy="1072385"/>
          </a:xfrm>
          <a:prstGeom prst="rect">
            <a:avLst/>
          </a:prstGeom>
          <a:solidFill>
            <a:srgbClr val="01347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1784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grpSp>
        <p:nvGrpSpPr>
          <p:cNvPr id="12" name="Google Shape;89;p1">
            <a:extLst>
              <a:ext uri="{FF2B5EF4-FFF2-40B4-BE49-F238E27FC236}">
                <a16:creationId xmlns:a16="http://schemas.microsoft.com/office/drawing/2014/main" id="{A7ADCE01-0604-AC2B-8A5F-F7BB47FC7A4C}"/>
              </a:ext>
            </a:extLst>
          </p:cNvPr>
          <p:cNvGrpSpPr/>
          <p:nvPr/>
        </p:nvGrpSpPr>
        <p:grpSpPr>
          <a:xfrm>
            <a:off x="0" y="0"/>
            <a:ext cx="9144000" cy="2291961"/>
            <a:chOff x="0" y="1072338"/>
            <a:chExt cx="12192000" cy="2764396"/>
          </a:xfrm>
        </p:grpSpPr>
        <p:sp>
          <p:nvSpPr>
            <p:cNvPr id="13" name="Google Shape;90;p1">
              <a:extLst>
                <a:ext uri="{FF2B5EF4-FFF2-40B4-BE49-F238E27FC236}">
                  <a16:creationId xmlns:a16="http://schemas.microsoft.com/office/drawing/2014/main" id="{197DB5CE-FCBF-8893-324E-AD37E651D7AA}"/>
                </a:ext>
              </a:extLst>
            </p:cNvPr>
            <p:cNvSpPr/>
            <p:nvPr/>
          </p:nvSpPr>
          <p:spPr>
            <a:xfrm>
              <a:off x="0" y="1072338"/>
              <a:ext cx="12192000" cy="2764396"/>
            </a:xfrm>
            <a:prstGeom prst="rect">
              <a:avLst/>
            </a:prstGeom>
            <a:solidFill>
              <a:srgbClr val="013471"/>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14" name="Google Shape;91;p1">
              <a:extLst>
                <a:ext uri="{FF2B5EF4-FFF2-40B4-BE49-F238E27FC236}">
                  <a16:creationId xmlns:a16="http://schemas.microsoft.com/office/drawing/2014/main" id="{A43190ED-CA31-8839-309D-FB9B63C3C90E}"/>
                </a:ext>
              </a:extLst>
            </p:cNvPr>
            <p:cNvSpPr/>
            <p:nvPr/>
          </p:nvSpPr>
          <p:spPr>
            <a:xfrm>
              <a:off x="0" y="3590994"/>
              <a:ext cx="12192000" cy="245122"/>
            </a:xfrm>
            <a:prstGeom prst="rect">
              <a:avLst/>
            </a:prstGeom>
            <a:solidFill>
              <a:schemeClr val="lt1">
                <a:alpha val="72549"/>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15" name="Google Shape;92;p1">
              <a:extLst>
                <a:ext uri="{FF2B5EF4-FFF2-40B4-BE49-F238E27FC236}">
                  <a16:creationId xmlns:a16="http://schemas.microsoft.com/office/drawing/2014/main" id="{BF5406F8-2983-749B-C606-2DF4D2CD9CE3}"/>
                </a:ext>
              </a:extLst>
            </p:cNvPr>
            <p:cNvSpPr/>
            <p:nvPr/>
          </p:nvSpPr>
          <p:spPr>
            <a:xfrm>
              <a:off x="0" y="3345872"/>
              <a:ext cx="12192000" cy="245122"/>
            </a:xfrm>
            <a:prstGeom prst="rect">
              <a:avLst/>
            </a:prstGeom>
            <a:solidFill>
              <a:schemeClr val="lt1">
                <a:alpha val="42352"/>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16" name="Google Shape;93;p1">
              <a:extLst>
                <a:ext uri="{FF2B5EF4-FFF2-40B4-BE49-F238E27FC236}">
                  <a16:creationId xmlns:a16="http://schemas.microsoft.com/office/drawing/2014/main" id="{BE61CB2D-6802-2600-98F4-F5F5F4757D89}"/>
                </a:ext>
              </a:extLst>
            </p:cNvPr>
            <p:cNvSpPr/>
            <p:nvPr/>
          </p:nvSpPr>
          <p:spPr>
            <a:xfrm>
              <a:off x="0" y="3100133"/>
              <a:ext cx="12192000" cy="245122"/>
            </a:xfrm>
            <a:prstGeom prst="rect">
              <a:avLst/>
            </a:prstGeom>
            <a:solidFill>
              <a:schemeClr val="lt1">
                <a:alpha val="12549"/>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grpSp>
      <p:sp>
        <p:nvSpPr>
          <p:cNvPr id="104" name="Google Shape;104;g9605f3d7aa_0_91"/>
          <p:cNvSpPr txBox="1"/>
          <p:nvPr/>
        </p:nvSpPr>
        <p:spPr>
          <a:xfrm>
            <a:off x="671977" y="255212"/>
            <a:ext cx="7800045" cy="1476300"/>
          </a:xfrm>
          <a:prstGeom prst="rect">
            <a:avLst/>
          </a:prstGeom>
          <a:noFill/>
          <a:ln>
            <a:noFill/>
          </a:ln>
        </p:spPr>
        <p:txBody>
          <a:bodyPr spcFirstLastPara="1" wrap="square" lIns="91425" tIns="91425" rIns="91425" bIns="91425" anchor="t" anchorCtr="0">
            <a:noAutofit/>
          </a:bodyPr>
          <a:lstStyle/>
          <a:p>
            <a:pPr marL="0" lvl="0" indent="0" algn="ctr" rtl="1">
              <a:spcBef>
                <a:spcPts val="0"/>
              </a:spcBef>
              <a:spcAft>
                <a:spcPts val="0"/>
              </a:spcAft>
              <a:buNone/>
            </a:pPr>
            <a:r>
              <a:rPr lang="en-US" sz="6000" b="1" dirty="0">
                <a:solidFill>
                  <a:schemeClr val="bg1"/>
                </a:solidFill>
              </a:rPr>
              <a:t>Instant Command</a:t>
            </a:r>
          </a:p>
          <a:p>
            <a:pPr marL="0" lvl="0" indent="0" algn="ctr" rtl="1">
              <a:spcBef>
                <a:spcPts val="0"/>
              </a:spcBef>
              <a:spcAft>
                <a:spcPts val="0"/>
              </a:spcAft>
              <a:buNone/>
            </a:pPr>
            <a:endParaRPr lang="en-US" sz="6000" b="1" dirty="0">
              <a:solidFill>
                <a:schemeClr val="bg1"/>
              </a:solidFill>
            </a:endParaRPr>
          </a:p>
        </p:txBody>
      </p:sp>
      <p:pic>
        <p:nvPicPr>
          <p:cNvPr id="2" name="Picture 1">
            <a:extLst>
              <a:ext uri="{FF2B5EF4-FFF2-40B4-BE49-F238E27FC236}">
                <a16:creationId xmlns:a16="http://schemas.microsoft.com/office/drawing/2014/main" id="{BD2F3CC3-D080-F54E-C1AF-4F79B375633A}"/>
              </a:ext>
            </a:extLst>
          </p:cNvPr>
          <p:cNvPicPr>
            <a:picLocks noChangeAspect="1"/>
          </p:cNvPicPr>
          <p:nvPr/>
        </p:nvPicPr>
        <p:blipFill>
          <a:blip r:embed="rId3"/>
          <a:stretch>
            <a:fillRect/>
          </a:stretch>
        </p:blipFill>
        <p:spPr>
          <a:xfrm>
            <a:off x="3192790" y="2387555"/>
            <a:ext cx="2558182" cy="2558182"/>
          </a:xfrm>
          <a:prstGeom prst="rect">
            <a:avLst/>
          </a:prstGeom>
        </p:spPr>
      </p:pic>
    </p:spTree>
    <p:extLst>
      <p:ext uri="{BB962C8B-B14F-4D97-AF65-F5344CB8AC3E}">
        <p14:creationId xmlns:p14="http://schemas.microsoft.com/office/powerpoint/2010/main" val="1063178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grpSp>
        <p:nvGrpSpPr>
          <p:cNvPr id="9" name="Group 8">
            <a:extLst>
              <a:ext uri="{FF2B5EF4-FFF2-40B4-BE49-F238E27FC236}">
                <a16:creationId xmlns:a16="http://schemas.microsoft.com/office/drawing/2014/main" id="{D942F3C7-BAB7-60C8-0B48-C93DBB7FB925}"/>
              </a:ext>
            </a:extLst>
          </p:cNvPr>
          <p:cNvGrpSpPr/>
          <p:nvPr/>
        </p:nvGrpSpPr>
        <p:grpSpPr>
          <a:xfrm>
            <a:off x="0" y="162814"/>
            <a:ext cx="9147753" cy="634824"/>
            <a:chOff x="0" y="162814"/>
            <a:chExt cx="9147753" cy="634824"/>
          </a:xfrm>
        </p:grpSpPr>
        <p:sp>
          <p:nvSpPr>
            <p:cNvPr id="10" name="Google Shape;110;p2">
              <a:extLst>
                <a:ext uri="{FF2B5EF4-FFF2-40B4-BE49-F238E27FC236}">
                  <a16:creationId xmlns:a16="http://schemas.microsoft.com/office/drawing/2014/main" id="{0EEFE658-E515-DBB7-3B7E-21E1841174B5}"/>
                </a:ext>
              </a:extLst>
            </p:cNvPr>
            <p:cNvSpPr/>
            <p:nvPr/>
          </p:nvSpPr>
          <p:spPr>
            <a:xfrm>
              <a:off x="0" y="164715"/>
              <a:ext cx="9144000" cy="632923"/>
            </a:xfrm>
            <a:prstGeom prst="rect">
              <a:avLst/>
            </a:prstGeom>
            <a:solidFill>
              <a:srgbClr val="013471"/>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1" name="Google Shape;111;p2">
              <a:extLst>
                <a:ext uri="{FF2B5EF4-FFF2-40B4-BE49-F238E27FC236}">
                  <a16:creationId xmlns:a16="http://schemas.microsoft.com/office/drawing/2014/main" id="{44B5280D-7D03-9D32-B359-88B71B5E37E0}"/>
                </a:ext>
              </a:extLst>
            </p:cNvPr>
            <p:cNvSpPr/>
            <p:nvPr/>
          </p:nvSpPr>
          <p:spPr>
            <a:xfrm>
              <a:off x="8863353" y="162815"/>
              <a:ext cx="284400" cy="632923"/>
            </a:xfrm>
            <a:prstGeom prst="rect">
              <a:avLst/>
            </a:prstGeom>
            <a:solidFill>
              <a:schemeClr val="lt1">
                <a:alpha val="72941"/>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12" name="Google Shape;112;p2">
              <a:extLst>
                <a:ext uri="{FF2B5EF4-FFF2-40B4-BE49-F238E27FC236}">
                  <a16:creationId xmlns:a16="http://schemas.microsoft.com/office/drawing/2014/main" id="{AB5A3CF1-978B-CB64-9A10-679EAEAC59D5}"/>
                </a:ext>
              </a:extLst>
            </p:cNvPr>
            <p:cNvSpPr/>
            <p:nvPr/>
          </p:nvSpPr>
          <p:spPr>
            <a:xfrm>
              <a:off x="8578953" y="162814"/>
              <a:ext cx="284400" cy="632923"/>
            </a:xfrm>
            <a:prstGeom prst="rect">
              <a:avLst/>
            </a:prstGeom>
            <a:solidFill>
              <a:schemeClr val="lt1">
                <a:alpha val="43137"/>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13" name="Google Shape;113;p2">
              <a:extLst>
                <a:ext uri="{FF2B5EF4-FFF2-40B4-BE49-F238E27FC236}">
                  <a16:creationId xmlns:a16="http://schemas.microsoft.com/office/drawing/2014/main" id="{F65010C8-695E-7667-D9D5-6979C5CC8B5B}"/>
                </a:ext>
              </a:extLst>
            </p:cNvPr>
            <p:cNvSpPr/>
            <p:nvPr/>
          </p:nvSpPr>
          <p:spPr>
            <a:xfrm>
              <a:off x="8290800" y="164715"/>
              <a:ext cx="284400" cy="632923"/>
            </a:xfrm>
            <a:prstGeom prst="rect">
              <a:avLst/>
            </a:prstGeom>
            <a:solidFill>
              <a:schemeClr val="lt1">
                <a:alpha val="12941"/>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grpSp>
      <p:sp>
        <p:nvSpPr>
          <p:cNvPr id="114" name="Google Shape;114;p2"/>
          <p:cNvSpPr txBox="1"/>
          <p:nvPr/>
        </p:nvSpPr>
        <p:spPr>
          <a:xfrm>
            <a:off x="72955" y="181637"/>
            <a:ext cx="7232670" cy="614100"/>
          </a:xfrm>
          <a:prstGeom prst="rect">
            <a:avLst/>
          </a:prstGeom>
          <a:noFill/>
          <a:ln>
            <a:noFill/>
          </a:ln>
        </p:spPr>
        <p:txBody>
          <a:bodyPr spcFirstLastPara="1" wrap="square" lIns="68575" tIns="68575" rIns="68575" bIns="68575" anchor="t" anchorCtr="0">
            <a:noAutofit/>
          </a:bodyPr>
          <a:lstStyle/>
          <a:p>
            <a:pPr marL="0" marR="0" lvl="0" indent="0" algn="l">
              <a:lnSpc>
                <a:spcPct val="100000"/>
              </a:lnSpc>
              <a:spcBef>
                <a:spcPts val="0"/>
              </a:spcBef>
              <a:spcAft>
                <a:spcPts val="0"/>
              </a:spcAft>
              <a:buClr>
                <a:srgbClr val="000000"/>
              </a:buClr>
              <a:buSzPts val="3000"/>
              <a:buFont typeface="Arial"/>
              <a:buNone/>
            </a:pPr>
            <a:r>
              <a:rPr lang="en-US" sz="3000" b="1" dirty="0">
                <a:solidFill>
                  <a:srgbClr val="FFFFFF"/>
                </a:solidFill>
                <a:latin typeface="Rubik"/>
                <a:ea typeface="Rubik"/>
                <a:cs typeface="Rubik"/>
                <a:sym typeface="Rubik"/>
              </a:rPr>
              <a:t>Instant commands</a:t>
            </a:r>
            <a:endParaRPr lang="he-IL" sz="3000" b="1" i="0" u="none" strike="noStrike" cap="none" dirty="0">
              <a:solidFill>
                <a:srgbClr val="FFFFFF"/>
              </a:solidFill>
              <a:latin typeface="Rubik"/>
              <a:ea typeface="Rubik"/>
              <a:cs typeface="Rubik"/>
              <a:sym typeface="Rubik"/>
            </a:endParaRPr>
          </a:p>
        </p:txBody>
      </p:sp>
      <p:sp>
        <p:nvSpPr>
          <p:cNvPr id="118" name="Google Shape;118;p2"/>
          <p:cNvSpPr txBox="1"/>
          <p:nvPr/>
        </p:nvSpPr>
        <p:spPr>
          <a:xfrm>
            <a:off x="306254" y="995201"/>
            <a:ext cx="3820515" cy="3624674"/>
          </a:xfrm>
          <a:prstGeom prst="rect">
            <a:avLst/>
          </a:prstGeom>
          <a:noFill/>
          <a:ln>
            <a:noFill/>
          </a:ln>
        </p:spPr>
        <p:txBody>
          <a:bodyPr spcFirstLastPara="1" wrap="square" lIns="91425" tIns="91425" rIns="91425" bIns="91425" anchor="t" anchorCtr="0">
            <a:noAutofit/>
          </a:bodyPr>
          <a:lstStyle/>
          <a:p>
            <a:pPr lvl="0" algn="l">
              <a:lnSpc>
                <a:spcPct val="115000"/>
              </a:lnSpc>
              <a:spcBef>
                <a:spcPts val="0"/>
              </a:spcBef>
              <a:spcAft>
                <a:spcPts val="0"/>
              </a:spcAft>
            </a:pPr>
            <a:r>
              <a:rPr lang="en-US" sz="1600" dirty="0">
                <a:solidFill>
                  <a:schemeClr val="dk1"/>
                </a:solidFill>
                <a:latin typeface="Rubik" pitchFamily="2" charset="-79"/>
                <a:cs typeface="Rubik" pitchFamily="2" charset="-79"/>
              </a:rPr>
              <a:t>Instant commands are a type of command where there is no execute method and the command ends right after the initialize method finishes.</a:t>
            </a:r>
          </a:p>
          <a:p>
            <a:pPr lvl="0" algn="l">
              <a:lnSpc>
                <a:spcPct val="115000"/>
              </a:lnSpc>
              <a:spcBef>
                <a:spcPts val="0"/>
              </a:spcBef>
              <a:spcAft>
                <a:spcPts val="0"/>
              </a:spcAft>
            </a:pPr>
            <a:endParaRPr lang="en-US" sz="1600" dirty="0">
              <a:solidFill>
                <a:schemeClr val="dk1"/>
              </a:solidFill>
              <a:latin typeface="Rubik" pitchFamily="2" charset="-79"/>
              <a:cs typeface="Rubik" pitchFamily="2" charset="-79"/>
            </a:endParaRPr>
          </a:p>
          <a:p>
            <a:pPr lvl="0" algn="l">
              <a:lnSpc>
                <a:spcPct val="115000"/>
              </a:lnSpc>
              <a:spcBef>
                <a:spcPts val="0"/>
              </a:spcBef>
              <a:spcAft>
                <a:spcPts val="0"/>
              </a:spcAft>
            </a:pPr>
            <a:r>
              <a:rPr lang="en-US" sz="1600" dirty="0">
                <a:solidFill>
                  <a:schemeClr val="dk1"/>
                </a:solidFill>
                <a:latin typeface="Rubik" pitchFamily="2" charset="-79"/>
                <a:cs typeface="Rubik" pitchFamily="2" charset="-79"/>
              </a:rPr>
              <a:t>They are used for simple commands where there is no need to use the execute method for example: </a:t>
            </a:r>
            <a:r>
              <a:rPr lang="en-US" sz="1600" dirty="0" err="1">
                <a:solidFill>
                  <a:schemeClr val="dk1"/>
                </a:solidFill>
                <a:latin typeface="Rubik" pitchFamily="2" charset="-79"/>
                <a:cs typeface="Rubik" pitchFamily="2" charset="-79"/>
              </a:rPr>
              <a:t>ResetPosByVision</a:t>
            </a:r>
            <a:endParaRPr lang="en-US" sz="1600" dirty="0">
              <a:solidFill>
                <a:schemeClr val="dk1"/>
              </a:solidFill>
              <a:latin typeface="Rubik" pitchFamily="2" charset="-79"/>
              <a:cs typeface="Rubik" pitchFamily="2" charset="-79"/>
            </a:endParaRPr>
          </a:p>
        </p:txBody>
      </p:sp>
      <p:pic>
        <p:nvPicPr>
          <p:cNvPr id="2" name="Picture 2">
            <a:extLst>
              <a:ext uri="{FF2B5EF4-FFF2-40B4-BE49-F238E27FC236}">
                <a16:creationId xmlns:a16="http://schemas.microsoft.com/office/drawing/2014/main" id="{A788B4CD-8776-CCF2-A717-3955BD3F19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8354" y="4785147"/>
            <a:ext cx="355646" cy="35564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5FFA4573-ED9A-A0DB-8237-C5A89F392341}"/>
              </a:ext>
            </a:extLst>
          </p:cNvPr>
          <p:cNvPicPr>
            <a:picLocks noChangeAspect="1"/>
          </p:cNvPicPr>
          <p:nvPr/>
        </p:nvPicPr>
        <p:blipFill>
          <a:blip r:embed="rId4"/>
          <a:stretch>
            <a:fillRect/>
          </a:stretch>
        </p:blipFill>
        <p:spPr>
          <a:xfrm>
            <a:off x="4852459" y="1700397"/>
            <a:ext cx="3580541" cy="2214282"/>
          </a:xfrm>
          <a:prstGeom prst="rect">
            <a:avLst/>
          </a:prstGeom>
        </p:spPr>
      </p:pic>
    </p:spTree>
    <p:extLst>
      <p:ext uri="{BB962C8B-B14F-4D97-AF65-F5344CB8AC3E}">
        <p14:creationId xmlns:p14="http://schemas.microsoft.com/office/powerpoint/2010/main" val="1394120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grpSp>
        <p:nvGrpSpPr>
          <p:cNvPr id="12" name="Google Shape;89;p1">
            <a:extLst>
              <a:ext uri="{FF2B5EF4-FFF2-40B4-BE49-F238E27FC236}">
                <a16:creationId xmlns:a16="http://schemas.microsoft.com/office/drawing/2014/main" id="{A7ADCE01-0604-AC2B-8A5F-F7BB47FC7A4C}"/>
              </a:ext>
            </a:extLst>
          </p:cNvPr>
          <p:cNvGrpSpPr/>
          <p:nvPr/>
        </p:nvGrpSpPr>
        <p:grpSpPr>
          <a:xfrm>
            <a:off x="0" y="0"/>
            <a:ext cx="9144000" cy="2291961"/>
            <a:chOff x="0" y="1072338"/>
            <a:chExt cx="12192000" cy="2764396"/>
          </a:xfrm>
        </p:grpSpPr>
        <p:sp>
          <p:nvSpPr>
            <p:cNvPr id="13" name="Google Shape;90;p1">
              <a:extLst>
                <a:ext uri="{FF2B5EF4-FFF2-40B4-BE49-F238E27FC236}">
                  <a16:creationId xmlns:a16="http://schemas.microsoft.com/office/drawing/2014/main" id="{197DB5CE-FCBF-8893-324E-AD37E651D7AA}"/>
                </a:ext>
              </a:extLst>
            </p:cNvPr>
            <p:cNvSpPr/>
            <p:nvPr/>
          </p:nvSpPr>
          <p:spPr>
            <a:xfrm>
              <a:off x="0" y="1072338"/>
              <a:ext cx="12192000" cy="2764396"/>
            </a:xfrm>
            <a:prstGeom prst="rect">
              <a:avLst/>
            </a:prstGeom>
            <a:solidFill>
              <a:srgbClr val="013471"/>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14" name="Google Shape;91;p1">
              <a:extLst>
                <a:ext uri="{FF2B5EF4-FFF2-40B4-BE49-F238E27FC236}">
                  <a16:creationId xmlns:a16="http://schemas.microsoft.com/office/drawing/2014/main" id="{A43190ED-CA31-8839-309D-FB9B63C3C90E}"/>
                </a:ext>
              </a:extLst>
            </p:cNvPr>
            <p:cNvSpPr/>
            <p:nvPr/>
          </p:nvSpPr>
          <p:spPr>
            <a:xfrm>
              <a:off x="0" y="3590994"/>
              <a:ext cx="12192000" cy="245122"/>
            </a:xfrm>
            <a:prstGeom prst="rect">
              <a:avLst/>
            </a:prstGeom>
            <a:solidFill>
              <a:schemeClr val="lt1">
                <a:alpha val="72549"/>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15" name="Google Shape;92;p1">
              <a:extLst>
                <a:ext uri="{FF2B5EF4-FFF2-40B4-BE49-F238E27FC236}">
                  <a16:creationId xmlns:a16="http://schemas.microsoft.com/office/drawing/2014/main" id="{BF5406F8-2983-749B-C606-2DF4D2CD9CE3}"/>
                </a:ext>
              </a:extLst>
            </p:cNvPr>
            <p:cNvSpPr/>
            <p:nvPr/>
          </p:nvSpPr>
          <p:spPr>
            <a:xfrm>
              <a:off x="0" y="3345872"/>
              <a:ext cx="12192000" cy="245122"/>
            </a:xfrm>
            <a:prstGeom prst="rect">
              <a:avLst/>
            </a:prstGeom>
            <a:solidFill>
              <a:schemeClr val="lt1">
                <a:alpha val="42352"/>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16" name="Google Shape;93;p1">
              <a:extLst>
                <a:ext uri="{FF2B5EF4-FFF2-40B4-BE49-F238E27FC236}">
                  <a16:creationId xmlns:a16="http://schemas.microsoft.com/office/drawing/2014/main" id="{BE61CB2D-6802-2600-98F4-F5F5F4757D89}"/>
                </a:ext>
              </a:extLst>
            </p:cNvPr>
            <p:cNvSpPr/>
            <p:nvPr/>
          </p:nvSpPr>
          <p:spPr>
            <a:xfrm>
              <a:off x="0" y="3100133"/>
              <a:ext cx="12192000" cy="245122"/>
            </a:xfrm>
            <a:prstGeom prst="rect">
              <a:avLst/>
            </a:prstGeom>
            <a:solidFill>
              <a:schemeClr val="lt1">
                <a:alpha val="12549"/>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grpSp>
      <p:sp>
        <p:nvSpPr>
          <p:cNvPr id="104" name="Google Shape;104;g9605f3d7aa_0_91"/>
          <p:cNvSpPr txBox="1"/>
          <p:nvPr/>
        </p:nvSpPr>
        <p:spPr>
          <a:xfrm>
            <a:off x="76599" y="306560"/>
            <a:ext cx="9019527" cy="1476300"/>
          </a:xfrm>
          <a:prstGeom prst="rect">
            <a:avLst/>
          </a:prstGeom>
          <a:noFill/>
          <a:ln>
            <a:noFill/>
          </a:ln>
        </p:spPr>
        <p:txBody>
          <a:bodyPr spcFirstLastPara="1" wrap="square" lIns="91425" tIns="91425" rIns="91425" bIns="91425" anchor="t" anchorCtr="0">
            <a:noAutofit/>
          </a:bodyPr>
          <a:lstStyle/>
          <a:p>
            <a:pPr marL="0" lvl="0" indent="0" algn="ctr" rtl="1">
              <a:spcBef>
                <a:spcPts val="0"/>
              </a:spcBef>
              <a:spcAft>
                <a:spcPts val="0"/>
              </a:spcAft>
              <a:buNone/>
            </a:pPr>
            <a:r>
              <a:rPr lang="en-US" sz="5400" b="1" dirty="0">
                <a:solidFill>
                  <a:schemeClr val="bg1"/>
                </a:solidFill>
              </a:rPr>
              <a:t>Command Compositions</a:t>
            </a:r>
          </a:p>
        </p:txBody>
      </p:sp>
      <p:pic>
        <p:nvPicPr>
          <p:cNvPr id="2" name="Picture 1">
            <a:extLst>
              <a:ext uri="{FF2B5EF4-FFF2-40B4-BE49-F238E27FC236}">
                <a16:creationId xmlns:a16="http://schemas.microsoft.com/office/drawing/2014/main" id="{BD2F3CC3-D080-F54E-C1AF-4F79B375633A}"/>
              </a:ext>
            </a:extLst>
          </p:cNvPr>
          <p:cNvPicPr>
            <a:picLocks noChangeAspect="1"/>
          </p:cNvPicPr>
          <p:nvPr/>
        </p:nvPicPr>
        <p:blipFill>
          <a:blip r:embed="rId3"/>
          <a:stretch>
            <a:fillRect/>
          </a:stretch>
        </p:blipFill>
        <p:spPr>
          <a:xfrm>
            <a:off x="3192790" y="2387555"/>
            <a:ext cx="2558182" cy="2558182"/>
          </a:xfrm>
          <a:prstGeom prst="rect">
            <a:avLst/>
          </a:prstGeom>
        </p:spPr>
      </p:pic>
      <p:sp>
        <p:nvSpPr>
          <p:cNvPr id="4" name="TextBox 3">
            <a:extLst>
              <a:ext uri="{FF2B5EF4-FFF2-40B4-BE49-F238E27FC236}">
                <a16:creationId xmlns:a16="http://schemas.microsoft.com/office/drawing/2014/main" id="{AD416FA9-1697-92D8-4826-4A4C2B73A2FE}"/>
              </a:ext>
            </a:extLst>
          </p:cNvPr>
          <p:cNvSpPr txBox="1"/>
          <p:nvPr/>
        </p:nvSpPr>
        <p:spPr>
          <a:xfrm>
            <a:off x="110111" y="4725198"/>
            <a:ext cx="1761776" cy="307777"/>
          </a:xfrm>
          <a:prstGeom prst="rect">
            <a:avLst/>
          </a:prstGeom>
          <a:noFill/>
        </p:spPr>
        <p:txBody>
          <a:bodyPr wrap="square" rtlCol="0">
            <a:spAutoFit/>
          </a:bodyPr>
          <a:lstStyle/>
          <a:p>
            <a:r>
              <a:rPr lang="en-US" dirty="0"/>
              <a:t>Source: </a:t>
            </a:r>
            <a:r>
              <a:rPr lang="en-US" dirty="0" err="1">
                <a:hlinkClick r:id="rId4"/>
              </a:rPr>
              <a:t>WPILib</a:t>
            </a:r>
            <a:endParaRPr lang="en-US" dirty="0"/>
          </a:p>
        </p:txBody>
      </p:sp>
    </p:spTree>
    <p:extLst>
      <p:ext uri="{BB962C8B-B14F-4D97-AF65-F5344CB8AC3E}">
        <p14:creationId xmlns:p14="http://schemas.microsoft.com/office/powerpoint/2010/main" val="4016162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grpSp>
        <p:nvGrpSpPr>
          <p:cNvPr id="9" name="Group 8">
            <a:extLst>
              <a:ext uri="{FF2B5EF4-FFF2-40B4-BE49-F238E27FC236}">
                <a16:creationId xmlns:a16="http://schemas.microsoft.com/office/drawing/2014/main" id="{D942F3C7-BAB7-60C8-0B48-C93DBB7FB925}"/>
              </a:ext>
            </a:extLst>
          </p:cNvPr>
          <p:cNvGrpSpPr/>
          <p:nvPr/>
        </p:nvGrpSpPr>
        <p:grpSpPr>
          <a:xfrm>
            <a:off x="0" y="162814"/>
            <a:ext cx="9147753" cy="634824"/>
            <a:chOff x="0" y="162814"/>
            <a:chExt cx="9147753" cy="634824"/>
          </a:xfrm>
        </p:grpSpPr>
        <p:sp>
          <p:nvSpPr>
            <p:cNvPr id="10" name="Google Shape;110;p2">
              <a:extLst>
                <a:ext uri="{FF2B5EF4-FFF2-40B4-BE49-F238E27FC236}">
                  <a16:creationId xmlns:a16="http://schemas.microsoft.com/office/drawing/2014/main" id="{0EEFE658-E515-DBB7-3B7E-21E1841174B5}"/>
                </a:ext>
              </a:extLst>
            </p:cNvPr>
            <p:cNvSpPr/>
            <p:nvPr/>
          </p:nvSpPr>
          <p:spPr>
            <a:xfrm>
              <a:off x="0" y="164715"/>
              <a:ext cx="9144000" cy="632923"/>
            </a:xfrm>
            <a:prstGeom prst="rect">
              <a:avLst/>
            </a:prstGeom>
            <a:solidFill>
              <a:srgbClr val="013471"/>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1" name="Google Shape;111;p2">
              <a:extLst>
                <a:ext uri="{FF2B5EF4-FFF2-40B4-BE49-F238E27FC236}">
                  <a16:creationId xmlns:a16="http://schemas.microsoft.com/office/drawing/2014/main" id="{44B5280D-7D03-9D32-B359-88B71B5E37E0}"/>
                </a:ext>
              </a:extLst>
            </p:cNvPr>
            <p:cNvSpPr/>
            <p:nvPr/>
          </p:nvSpPr>
          <p:spPr>
            <a:xfrm>
              <a:off x="8863353" y="162815"/>
              <a:ext cx="284400" cy="632923"/>
            </a:xfrm>
            <a:prstGeom prst="rect">
              <a:avLst/>
            </a:prstGeom>
            <a:solidFill>
              <a:schemeClr val="lt1">
                <a:alpha val="72941"/>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12" name="Google Shape;112;p2">
              <a:extLst>
                <a:ext uri="{FF2B5EF4-FFF2-40B4-BE49-F238E27FC236}">
                  <a16:creationId xmlns:a16="http://schemas.microsoft.com/office/drawing/2014/main" id="{AB5A3CF1-978B-CB64-9A10-679EAEAC59D5}"/>
                </a:ext>
              </a:extLst>
            </p:cNvPr>
            <p:cNvSpPr/>
            <p:nvPr/>
          </p:nvSpPr>
          <p:spPr>
            <a:xfrm>
              <a:off x="8578953" y="162814"/>
              <a:ext cx="284400" cy="632923"/>
            </a:xfrm>
            <a:prstGeom prst="rect">
              <a:avLst/>
            </a:prstGeom>
            <a:solidFill>
              <a:schemeClr val="lt1">
                <a:alpha val="43137"/>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13" name="Google Shape;113;p2">
              <a:extLst>
                <a:ext uri="{FF2B5EF4-FFF2-40B4-BE49-F238E27FC236}">
                  <a16:creationId xmlns:a16="http://schemas.microsoft.com/office/drawing/2014/main" id="{F65010C8-695E-7667-D9D5-6979C5CC8B5B}"/>
                </a:ext>
              </a:extLst>
            </p:cNvPr>
            <p:cNvSpPr/>
            <p:nvPr/>
          </p:nvSpPr>
          <p:spPr>
            <a:xfrm>
              <a:off x="8290800" y="164715"/>
              <a:ext cx="284400" cy="632923"/>
            </a:xfrm>
            <a:prstGeom prst="rect">
              <a:avLst/>
            </a:prstGeom>
            <a:solidFill>
              <a:schemeClr val="lt1">
                <a:alpha val="12941"/>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grpSp>
      <p:sp>
        <p:nvSpPr>
          <p:cNvPr id="114" name="Google Shape;114;p2"/>
          <p:cNvSpPr txBox="1"/>
          <p:nvPr/>
        </p:nvSpPr>
        <p:spPr>
          <a:xfrm>
            <a:off x="72955" y="181637"/>
            <a:ext cx="7232670" cy="614100"/>
          </a:xfrm>
          <a:prstGeom prst="rect">
            <a:avLst/>
          </a:prstGeom>
          <a:noFill/>
          <a:ln>
            <a:noFill/>
          </a:ln>
        </p:spPr>
        <p:txBody>
          <a:bodyPr spcFirstLastPara="1" wrap="square" lIns="68575" tIns="68575" rIns="68575" bIns="68575" anchor="t" anchorCtr="0">
            <a:noAutofit/>
          </a:bodyPr>
          <a:lstStyle/>
          <a:p>
            <a:pPr marL="0" marR="0" lvl="0" indent="0" algn="l">
              <a:lnSpc>
                <a:spcPct val="100000"/>
              </a:lnSpc>
              <a:spcBef>
                <a:spcPts val="0"/>
              </a:spcBef>
              <a:spcAft>
                <a:spcPts val="0"/>
              </a:spcAft>
              <a:buClr>
                <a:srgbClr val="000000"/>
              </a:buClr>
              <a:buSzPts val="3000"/>
              <a:buFont typeface="Arial"/>
              <a:buNone/>
            </a:pPr>
            <a:r>
              <a:rPr lang="en-US" sz="3000" b="1" dirty="0">
                <a:solidFill>
                  <a:srgbClr val="FFFFFF"/>
                </a:solidFill>
                <a:latin typeface="Rubik"/>
                <a:ea typeface="Rubik"/>
                <a:cs typeface="Rubik"/>
                <a:sym typeface="Rubik"/>
              </a:rPr>
              <a:t>Why?</a:t>
            </a:r>
            <a:endParaRPr lang="he-IL" sz="3000" b="1" i="0" u="none" strike="noStrike" cap="none" dirty="0">
              <a:solidFill>
                <a:srgbClr val="FFFFFF"/>
              </a:solidFill>
              <a:latin typeface="Rubik"/>
              <a:ea typeface="Rubik"/>
              <a:cs typeface="Rubik"/>
              <a:sym typeface="Rubik"/>
            </a:endParaRPr>
          </a:p>
        </p:txBody>
      </p:sp>
      <p:sp>
        <p:nvSpPr>
          <p:cNvPr id="118" name="Google Shape;118;p2"/>
          <p:cNvSpPr txBox="1"/>
          <p:nvPr/>
        </p:nvSpPr>
        <p:spPr>
          <a:xfrm>
            <a:off x="306254" y="995200"/>
            <a:ext cx="8268946" cy="4036393"/>
          </a:xfrm>
          <a:prstGeom prst="rect">
            <a:avLst/>
          </a:prstGeom>
          <a:noFill/>
          <a:ln>
            <a:noFill/>
          </a:ln>
        </p:spPr>
        <p:txBody>
          <a:bodyPr spcFirstLastPara="1" wrap="square" lIns="91425" tIns="91425" rIns="91425" bIns="91425" anchor="t" anchorCtr="0">
            <a:noAutofit/>
          </a:bodyPr>
          <a:lstStyle/>
          <a:p>
            <a:pPr lvl="0" algn="l">
              <a:lnSpc>
                <a:spcPct val="115000"/>
              </a:lnSpc>
              <a:spcBef>
                <a:spcPts val="0"/>
              </a:spcBef>
              <a:spcAft>
                <a:spcPts val="0"/>
              </a:spcAft>
            </a:pPr>
            <a:r>
              <a:rPr lang="en-US" sz="1600" dirty="0">
                <a:solidFill>
                  <a:schemeClr val="dk1"/>
                </a:solidFill>
                <a:latin typeface="Rubik" pitchFamily="2" charset="-79"/>
                <a:cs typeface="Rubik" pitchFamily="2" charset="-79"/>
              </a:rPr>
              <a:t>Individual commands can accomplish a large variety of robot tasks, but the simple three-state format can quickly become cumbersome when more advanced functionality requiring extended sequences of robot tasks or coordination of multiple robot subsystems is required.</a:t>
            </a:r>
          </a:p>
          <a:p>
            <a:pPr lvl="0" algn="l">
              <a:lnSpc>
                <a:spcPct val="115000"/>
              </a:lnSpc>
              <a:spcBef>
                <a:spcPts val="0"/>
              </a:spcBef>
              <a:spcAft>
                <a:spcPts val="0"/>
              </a:spcAft>
            </a:pPr>
            <a:endParaRPr lang="en-US" sz="1600" dirty="0">
              <a:solidFill>
                <a:schemeClr val="dk1"/>
              </a:solidFill>
              <a:latin typeface="Rubik" pitchFamily="2" charset="-79"/>
              <a:cs typeface="Rubik" pitchFamily="2" charset="-79"/>
            </a:endParaRPr>
          </a:p>
          <a:p>
            <a:pPr lvl="0" algn="l">
              <a:lnSpc>
                <a:spcPct val="115000"/>
              </a:lnSpc>
              <a:spcBef>
                <a:spcPts val="0"/>
              </a:spcBef>
              <a:spcAft>
                <a:spcPts val="0"/>
              </a:spcAft>
            </a:pPr>
            <a:r>
              <a:rPr lang="en-US" sz="1600" dirty="0">
                <a:solidFill>
                  <a:schemeClr val="dk1"/>
                </a:solidFill>
                <a:latin typeface="Rubik" pitchFamily="2" charset="-79"/>
                <a:cs typeface="Rubik" pitchFamily="2" charset="-79"/>
              </a:rPr>
              <a:t>For example, if we want to intake a note we need to:</a:t>
            </a:r>
          </a:p>
          <a:p>
            <a:pPr lvl="0" algn="l">
              <a:lnSpc>
                <a:spcPct val="115000"/>
              </a:lnSpc>
              <a:spcBef>
                <a:spcPts val="0"/>
              </a:spcBef>
              <a:spcAft>
                <a:spcPts val="0"/>
              </a:spcAft>
            </a:pPr>
            <a:r>
              <a:rPr lang="en-US" sz="1600" dirty="0">
                <a:solidFill>
                  <a:schemeClr val="dk1"/>
                </a:solidFill>
                <a:latin typeface="Rubik" pitchFamily="2" charset="-79"/>
                <a:cs typeface="Rubik" pitchFamily="2" charset="-79"/>
              </a:rPr>
              <a:t>Open intake -&gt; activate rollers -&gt; close intake and stop rollers when a note is detected -&gt; move angler -&gt; activate angler rollers -&gt; activate intake rollers -&gt; stop angler rollers when a note is detected.</a:t>
            </a:r>
          </a:p>
          <a:p>
            <a:pPr lvl="0" algn="l">
              <a:lnSpc>
                <a:spcPct val="115000"/>
              </a:lnSpc>
              <a:spcBef>
                <a:spcPts val="0"/>
              </a:spcBef>
              <a:spcAft>
                <a:spcPts val="0"/>
              </a:spcAft>
            </a:pPr>
            <a:r>
              <a:rPr lang="en-US" sz="1600" dirty="0">
                <a:solidFill>
                  <a:schemeClr val="dk1"/>
                </a:solidFill>
                <a:latin typeface="Rubik" pitchFamily="2" charset="-79"/>
                <a:cs typeface="Rubik" pitchFamily="2" charset="-79"/>
              </a:rPr>
              <a:t>This long sequence of commands is very hard to do in one single command, so we use command groups</a:t>
            </a:r>
          </a:p>
        </p:txBody>
      </p:sp>
      <p:pic>
        <p:nvPicPr>
          <p:cNvPr id="2" name="Picture 2">
            <a:extLst>
              <a:ext uri="{FF2B5EF4-FFF2-40B4-BE49-F238E27FC236}">
                <a16:creationId xmlns:a16="http://schemas.microsoft.com/office/drawing/2014/main" id="{A788B4CD-8776-CCF2-A717-3955BD3F19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8354" y="4785147"/>
            <a:ext cx="355646" cy="355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5366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grpSp>
        <p:nvGrpSpPr>
          <p:cNvPr id="9" name="Group 8">
            <a:extLst>
              <a:ext uri="{FF2B5EF4-FFF2-40B4-BE49-F238E27FC236}">
                <a16:creationId xmlns:a16="http://schemas.microsoft.com/office/drawing/2014/main" id="{D942F3C7-BAB7-60C8-0B48-C93DBB7FB925}"/>
              </a:ext>
            </a:extLst>
          </p:cNvPr>
          <p:cNvGrpSpPr/>
          <p:nvPr/>
        </p:nvGrpSpPr>
        <p:grpSpPr>
          <a:xfrm>
            <a:off x="0" y="162814"/>
            <a:ext cx="9147753" cy="634824"/>
            <a:chOff x="0" y="162814"/>
            <a:chExt cx="9147753" cy="634824"/>
          </a:xfrm>
        </p:grpSpPr>
        <p:sp>
          <p:nvSpPr>
            <p:cNvPr id="10" name="Google Shape;110;p2">
              <a:extLst>
                <a:ext uri="{FF2B5EF4-FFF2-40B4-BE49-F238E27FC236}">
                  <a16:creationId xmlns:a16="http://schemas.microsoft.com/office/drawing/2014/main" id="{0EEFE658-E515-DBB7-3B7E-21E1841174B5}"/>
                </a:ext>
              </a:extLst>
            </p:cNvPr>
            <p:cNvSpPr/>
            <p:nvPr/>
          </p:nvSpPr>
          <p:spPr>
            <a:xfrm>
              <a:off x="0" y="164715"/>
              <a:ext cx="9144000" cy="632923"/>
            </a:xfrm>
            <a:prstGeom prst="rect">
              <a:avLst/>
            </a:prstGeom>
            <a:solidFill>
              <a:srgbClr val="013471"/>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1" name="Google Shape;111;p2">
              <a:extLst>
                <a:ext uri="{FF2B5EF4-FFF2-40B4-BE49-F238E27FC236}">
                  <a16:creationId xmlns:a16="http://schemas.microsoft.com/office/drawing/2014/main" id="{44B5280D-7D03-9D32-B359-88B71B5E37E0}"/>
                </a:ext>
              </a:extLst>
            </p:cNvPr>
            <p:cNvSpPr/>
            <p:nvPr/>
          </p:nvSpPr>
          <p:spPr>
            <a:xfrm>
              <a:off x="8863353" y="162815"/>
              <a:ext cx="284400" cy="632923"/>
            </a:xfrm>
            <a:prstGeom prst="rect">
              <a:avLst/>
            </a:prstGeom>
            <a:solidFill>
              <a:schemeClr val="lt1">
                <a:alpha val="72941"/>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12" name="Google Shape;112;p2">
              <a:extLst>
                <a:ext uri="{FF2B5EF4-FFF2-40B4-BE49-F238E27FC236}">
                  <a16:creationId xmlns:a16="http://schemas.microsoft.com/office/drawing/2014/main" id="{AB5A3CF1-978B-CB64-9A10-679EAEAC59D5}"/>
                </a:ext>
              </a:extLst>
            </p:cNvPr>
            <p:cNvSpPr/>
            <p:nvPr/>
          </p:nvSpPr>
          <p:spPr>
            <a:xfrm>
              <a:off x="8578953" y="162814"/>
              <a:ext cx="284400" cy="632923"/>
            </a:xfrm>
            <a:prstGeom prst="rect">
              <a:avLst/>
            </a:prstGeom>
            <a:solidFill>
              <a:schemeClr val="lt1">
                <a:alpha val="43137"/>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13" name="Google Shape;113;p2">
              <a:extLst>
                <a:ext uri="{FF2B5EF4-FFF2-40B4-BE49-F238E27FC236}">
                  <a16:creationId xmlns:a16="http://schemas.microsoft.com/office/drawing/2014/main" id="{F65010C8-695E-7667-D9D5-6979C5CC8B5B}"/>
                </a:ext>
              </a:extLst>
            </p:cNvPr>
            <p:cNvSpPr/>
            <p:nvPr/>
          </p:nvSpPr>
          <p:spPr>
            <a:xfrm>
              <a:off x="8290800" y="164715"/>
              <a:ext cx="284400" cy="632923"/>
            </a:xfrm>
            <a:prstGeom prst="rect">
              <a:avLst/>
            </a:prstGeom>
            <a:solidFill>
              <a:schemeClr val="lt1">
                <a:alpha val="12941"/>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grpSp>
      <p:sp>
        <p:nvSpPr>
          <p:cNvPr id="114" name="Google Shape;114;p2"/>
          <p:cNvSpPr txBox="1"/>
          <p:nvPr/>
        </p:nvSpPr>
        <p:spPr>
          <a:xfrm>
            <a:off x="72955" y="181637"/>
            <a:ext cx="7232670" cy="614100"/>
          </a:xfrm>
          <a:prstGeom prst="rect">
            <a:avLst/>
          </a:prstGeom>
          <a:noFill/>
          <a:ln>
            <a:noFill/>
          </a:ln>
        </p:spPr>
        <p:txBody>
          <a:bodyPr spcFirstLastPara="1" wrap="square" lIns="68575" tIns="68575" rIns="68575" bIns="68575" anchor="t" anchorCtr="0">
            <a:noAutofit/>
          </a:bodyPr>
          <a:lstStyle/>
          <a:p>
            <a:pPr marL="0" marR="0" lvl="0" indent="0" algn="l">
              <a:lnSpc>
                <a:spcPct val="100000"/>
              </a:lnSpc>
              <a:spcBef>
                <a:spcPts val="0"/>
              </a:spcBef>
              <a:spcAft>
                <a:spcPts val="0"/>
              </a:spcAft>
              <a:buClr>
                <a:srgbClr val="000000"/>
              </a:buClr>
              <a:buSzPts val="3000"/>
              <a:buFont typeface="Arial"/>
              <a:buNone/>
            </a:pPr>
            <a:r>
              <a:rPr lang="en-US" sz="3000" b="1" dirty="0">
                <a:solidFill>
                  <a:srgbClr val="FFFFFF"/>
                </a:solidFill>
                <a:latin typeface="Rubik"/>
                <a:ea typeface="Rubik"/>
                <a:cs typeface="Rubik"/>
                <a:sym typeface="Rubik"/>
              </a:rPr>
              <a:t>Command groups types</a:t>
            </a:r>
            <a:endParaRPr lang="he-IL" sz="3000" b="1" i="0" u="none" strike="noStrike" cap="none" dirty="0">
              <a:solidFill>
                <a:srgbClr val="FFFFFF"/>
              </a:solidFill>
              <a:latin typeface="Rubik"/>
              <a:ea typeface="Rubik"/>
              <a:cs typeface="Rubik"/>
              <a:sym typeface="Rubik"/>
            </a:endParaRPr>
          </a:p>
        </p:txBody>
      </p:sp>
      <p:sp>
        <p:nvSpPr>
          <p:cNvPr id="118" name="Google Shape;118;p2"/>
          <p:cNvSpPr txBox="1"/>
          <p:nvPr/>
        </p:nvSpPr>
        <p:spPr>
          <a:xfrm>
            <a:off x="306254" y="995200"/>
            <a:ext cx="8268946" cy="4036393"/>
          </a:xfrm>
          <a:prstGeom prst="rect">
            <a:avLst/>
          </a:prstGeom>
          <a:noFill/>
          <a:ln>
            <a:noFill/>
          </a:ln>
        </p:spPr>
        <p:txBody>
          <a:bodyPr spcFirstLastPara="1" wrap="square" lIns="91425" tIns="91425" rIns="91425" bIns="91425" anchor="t" anchorCtr="0">
            <a:noAutofit/>
          </a:bodyPr>
          <a:lstStyle/>
          <a:p>
            <a:pPr lvl="0" algn="l">
              <a:lnSpc>
                <a:spcPct val="115000"/>
              </a:lnSpc>
              <a:spcBef>
                <a:spcPts val="0"/>
              </a:spcBef>
              <a:spcAft>
                <a:spcPts val="0"/>
              </a:spcAft>
            </a:pPr>
            <a:r>
              <a:rPr lang="en-US" sz="1600" dirty="0">
                <a:solidFill>
                  <a:schemeClr val="dk1"/>
                </a:solidFill>
                <a:latin typeface="Rubik" pitchFamily="2" charset="-79"/>
                <a:cs typeface="Rubik" pitchFamily="2" charset="-79"/>
              </a:rPr>
              <a:t>There are 4 types of command groups:</a:t>
            </a:r>
          </a:p>
          <a:p>
            <a:pPr marL="285750" lvl="1" indent="-285750">
              <a:lnSpc>
                <a:spcPct val="115000"/>
              </a:lnSpc>
              <a:buFont typeface="Arial" panose="020B0604020202020204" pitchFamily="34" charset="0"/>
              <a:buChar char="•"/>
            </a:pPr>
            <a:r>
              <a:rPr lang="en-US" b="1" dirty="0" err="1">
                <a:solidFill>
                  <a:schemeClr val="dk1"/>
                </a:solidFill>
                <a:latin typeface="Rubik" pitchFamily="2" charset="-79"/>
                <a:cs typeface="Rubik" pitchFamily="2" charset="-79"/>
              </a:rPr>
              <a:t>SequentialCommandGroup</a:t>
            </a:r>
            <a:r>
              <a:rPr lang="en-US" dirty="0">
                <a:solidFill>
                  <a:schemeClr val="dk1"/>
                </a:solidFill>
                <a:latin typeface="Rubik" pitchFamily="2" charset="-79"/>
                <a:cs typeface="Rubik" pitchFamily="2" charset="-79"/>
              </a:rPr>
              <a:t> - runs a list of commands in sequence - the first command will be executed, then the second, then the third, and so on until the list finishes. The sequential group finishes after the last command in the sequence finishes.</a:t>
            </a:r>
          </a:p>
          <a:p>
            <a:pPr lvl="1">
              <a:lnSpc>
                <a:spcPct val="115000"/>
              </a:lnSpc>
            </a:pPr>
            <a:endParaRPr lang="en-US" sz="900" dirty="0">
              <a:solidFill>
                <a:schemeClr val="dk1"/>
              </a:solidFill>
              <a:latin typeface="Rubik" pitchFamily="2" charset="-79"/>
              <a:cs typeface="Rubik" pitchFamily="2" charset="-79"/>
            </a:endParaRPr>
          </a:p>
          <a:p>
            <a:pPr marL="285750" lvl="1" indent="-285750">
              <a:lnSpc>
                <a:spcPct val="115000"/>
              </a:lnSpc>
              <a:buFont typeface="Arial" panose="020B0604020202020204" pitchFamily="34" charset="0"/>
              <a:buChar char="•"/>
            </a:pPr>
            <a:r>
              <a:rPr lang="en-US" b="1" dirty="0" err="1">
                <a:solidFill>
                  <a:schemeClr val="dk1"/>
                </a:solidFill>
                <a:latin typeface="Rubik" pitchFamily="2" charset="-79"/>
                <a:cs typeface="Rubik" pitchFamily="2" charset="-79"/>
              </a:rPr>
              <a:t>ParallelCommandGroup</a:t>
            </a:r>
            <a:r>
              <a:rPr lang="en-US" dirty="0">
                <a:solidFill>
                  <a:schemeClr val="dk1"/>
                </a:solidFill>
                <a:latin typeface="Rubik" pitchFamily="2" charset="-79"/>
                <a:cs typeface="Rubik" pitchFamily="2" charset="-79"/>
              </a:rPr>
              <a:t> - runs a set of commands concurrently - all commands will execute at the same time. The parallel group will end when all commands have finished.</a:t>
            </a:r>
          </a:p>
          <a:p>
            <a:pPr lvl="1">
              <a:lnSpc>
                <a:spcPct val="115000"/>
              </a:lnSpc>
            </a:pPr>
            <a:endParaRPr lang="en-US" sz="900" dirty="0">
              <a:solidFill>
                <a:schemeClr val="dk1"/>
              </a:solidFill>
              <a:latin typeface="Rubik" pitchFamily="2" charset="-79"/>
              <a:cs typeface="Rubik" pitchFamily="2" charset="-79"/>
            </a:endParaRPr>
          </a:p>
          <a:p>
            <a:pPr marL="285750" lvl="1" indent="-285750">
              <a:lnSpc>
                <a:spcPct val="115000"/>
              </a:lnSpc>
              <a:buFont typeface="Arial" panose="020B0604020202020204" pitchFamily="34" charset="0"/>
              <a:buChar char="•"/>
            </a:pPr>
            <a:r>
              <a:rPr lang="en-US" b="1" dirty="0" err="1">
                <a:solidFill>
                  <a:schemeClr val="dk1"/>
                </a:solidFill>
                <a:latin typeface="Rubik" pitchFamily="2" charset="-79"/>
                <a:cs typeface="Rubik" pitchFamily="2" charset="-79"/>
              </a:rPr>
              <a:t>ParallelDeadlineGroup</a:t>
            </a:r>
            <a:r>
              <a:rPr lang="en-US" dirty="0">
                <a:solidFill>
                  <a:schemeClr val="dk1"/>
                </a:solidFill>
                <a:latin typeface="Rubik" pitchFamily="2" charset="-79"/>
                <a:cs typeface="Rubik" pitchFamily="2" charset="-79"/>
              </a:rPr>
              <a:t> - also runs a set of commands concurrently. However, the deadline group ends when a specific command (the “deadline”) ends, interrupting all other commands in the group that are still running at that point.</a:t>
            </a:r>
          </a:p>
          <a:p>
            <a:pPr lvl="1">
              <a:lnSpc>
                <a:spcPct val="115000"/>
              </a:lnSpc>
            </a:pPr>
            <a:endParaRPr lang="en-US" sz="900" dirty="0">
              <a:solidFill>
                <a:schemeClr val="dk1"/>
              </a:solidFill>
              <a:latin typeface="Rubik" pitchFamily="2" charset="-79"/>
              <a:cs typeface="Rubik" pitchFamily="2" charset="-79"/>
            </a:endParaRPr>
          </a:p>
          <a:p>
            <a:pPr marL="285750" lvl="1" indent="-285750">
              <a:lnSpc>
                <a:spcPct val="115000"/>
              </a:lnSpc>
              <a:buFont typeface="Arial" panose="020B0604020202020204" pitchFamily="34" charset="0"/>
              <a:buChar char="•"/>
            </a:pPr>
            <a:r>
              <a:rPr lang="en-US" b="1" dirty="0" err="1">
                <a:solidFill>
                  <a:schemeClr val="dk1"/>
                </a:solidFill>
                <a:latin typeface="Rubik" pitchFamily="2" charset="-79"/>
                <a:cs typeface="Rubik" pitchFamily="2" charset="-79"/>
              </a:rPr>
              <a:t>ParallelRaceGroup</a:t>
            </a:r>
            <a:r>
              <a:rPr lang="en-US" dirty="0">
                <a:solidFill>
                  <a:schemeClr val="dk1"/>
                </a:solidFill>
                <a:latin typeface="Rubik" pitchFamily="2" charset="-79"/>
                <a:cs typeface="Rubik" pitchFamily="2" charset="-79"/>
              </a:rPr>
              <a:t> - it runs a set of commands concurrently. However, the race group ends as soon as any command in the group ends.</a:t>
            </a:r>
          </a:p>
        </p:txBody>
      </p:sp>
      <p:pic>
        <p:nvPicPr>
          <p:cNvPr id="2" name="Picture 2">
            <a:extLst>
              <a:ext uri="{FF2B5EF4-FFF2-40B4-BE49-F238E27FC236}">
                <a16:creationId xmlns:a16="http://schemas.microsoft.com/office/drawing/2014/main" id="{A788B4CD-8776-CCF2-A717-3955BD3F19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8354" y="4785147"/>
            <a:ext cx="355646" cy="355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2098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grpSp>
        <p:nvGrpSpPr>
          <p:cNvPr id="9" name="Group 8">
            <a:extLst>
              <a:ext uri="{FF2B5EF4-FFF2-40B4-BE49-F238E27FC236}">
                <a16:creationId xmlns:a16="http://schemas.microsoft.com/office/drawing/2014/main" id="{D942F3C7-BAB7-60C8-0B48-C93DBB7FB925}"/>
              </a:ext>
            </a:extLst>
          </p:cNvPr>
          <p:cNvGrpSpPr/>
          <p:nvPr/>
        </p:nvGrpSpPr>
        <p:grpSpPr>
          <a:xfrm>
            <a:off x="0" y="162814"/>
            <a:ext cx="9147753" cy="634824"/>
            <a:chOff x="0" y="162814"/>
            <a:chExt cx="9147753" cy="634824"/>
          </a:xfrm>
        </p:grpSpPr>
        <p:sp>
          <p:nvSpPr>
            <p:cNvPr id="10" name="Google Shape;110;p2">
              <a:extLst>
                <a:ext uri="{FF2B5EF4-FFF2-40B4-BE49-F238E27FC236}">
                  <a16:creationId xmlns:a16="http://schemas.microsoft.com/office/drawing/2014/main" id="{0EEFE658-E515-DBB7-3B7E-21E1841174B5}"/>
                </a:ext>
              </a:extLst>
            </p:cNvPr>
            <p:cNvSpPr/>
            <p:nvPr/>
          </p:nvSpPr>
          <p:spPr>
            <a:xfrm>
              <a:off x="0" y="164715"/>
              <a:ext cx="9144000" cy="632923"/>
            </a:xfrm>
            <a:prstGeom prst="rect">
              <a:avLst/>
            </a:prstGeom>
            <a:solidFill>
              <a:srgbClr val="013471"/>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1" name="Google Shape;111;p2">
              <a:extLst>
                <a:ext uri="{FF2B5EF4-FFF2-40B4-BE49-F238E27FC236}">
                  <a16:creationId xmlns:a16="http://schemas.microsoft.com/office/drawing/2014/main" id="{44B5280D-7D03-9D32-B359-88B71B5E37E0}"/>
                </a:ext>
              </a:extLst>
            </p:cNvPr>
            <p:cNvSpPr/>
            <p:nvPr/>
          </p:nvSpPr>
          <p:spPr>
            <a:xfrm>
              <a:off x="8863353" y="162815"/>
              <a:ext cx="284400" cy="632923"/>
            </a:xfrm>
            <a:prstGeom prst="rect">
              <a:avLst/>
            </a:prstGeom>
            <a:solidFill>
              <a:schemeClr val="lt1">
                <a:alpha val="72941"/>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12" name="Google Shape;112;p2">
              <a:extLst>
                <a:ext uri="{FF2B5EF4-FFF2-40B4-BE49-F238E27FC236}">
                  <a16:creationId xmlns:a16="http://schemas.microsoft.com/office/drawing/2014/main" id="{AB5A3CF1-978B-CB64-9A10-679EAEAC59D5}"/>
                </a:ext>
              </a:extLst>
            </p:cNvPr>
            <p:cNvSpPr/>
            <p:nvPr/>
          </p:nvSpPr>
          <p:spPr>
            <a:xfrm>
              <a:off x="8578953" y="162814"/>
              <a:ext cx="284400" cy="632923"/>
            </a:xfrm>
            <a:prstGeom prst="rect">
              <a:avLst/>
            </a:prstGeom>
            <a:solidFill>
              <a:schemeClr val="lt1">
                <a:alpha val="43137"/>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13" name="Google Shape;113;p2">
              <a:extLst>
                <a:ext uri="{FF2B5EF4-FFF2-40B4-BE49-F238E27FC236}">
                  <a16:creationId xmlns:a16="http://schemas.microsoft.com/office/drawing/2014/main" id="{F65010C8-695E-7667-D9D5-6979C5CC8B5B}"/>
                </a:ext>
              </a:extLst>
            </p:cNvPr>
            <p:cNvSpPr/>
            <p:nvPr/>
          </p:nvSpPr>
          <p:spPr>
            <a:xfrm>
              <a:off x="8290800" y="164715"/>
              <a:ext cx="284400" cy="632923"/>
            </a:xfrm>
            <a:prstGeom prst="rect">
              <a:avLst/>
            </a:prstGeom>
            <a:solidFill>
              <a:schemeClr val="lt1">
                <a:alpha val="12941"/>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grpSp>
      <p:sp>
        <p:nvSpPr>
          <p:cNvPr id="114" name="Google Shape;114;p2"/>
          <p:cNvSpPr txBox="1"/>
          <p:nvPr/>
        </p:nvSpPr>
        <p:spPr>
          <a:xfrm>
            <a:off x="72955" y="181637"/>
            <a:ext cx="7232670" cy="614100"/>
          </a:xfrm>
          <a:prstGeom prst="rect">
            <a:avLst/>
          </a:prstGeom>
          <a:noFill/>
          <a:ln>
            <a:noFill/>
          </a:ln>
        </p:spPr>
        <p:txBody>
          <a:bodyPr spcFirstLastPara="1" wrap="square" lIns="68575" tIns="68575" rIns="68575" bIns="68575" anchor="t" anchorCtr="0">
            <a:noAutofit/>
          </a:bodyPr>
          <a:lstStyle/>
          <a:p>
            <a:pPr marL="0" marR="0" lvl="0" indent="0" algn="l">
              <a:lnSpc>
                <a:spcPct val="100000"/>
              </a:lnSpc>
              <a:spcBef>
                <a:spcPts val="0"/>
              </a:spcBef>
              <a:spcAft>
                <a:spcPts val="0"/>
              </a:spcAft>
              <a:buClr>
                <a:srgbClr val="000000"/>
              </a:buClr>
              <a:buSzPts val="3000"/>
              <a:buFont typeface="Arial"/>
              <a:buNone/>
            </a:pPr>
            <a:r>
              <a:rPr lang="en-US" sz="3000" b="1" dirty="0">
                <a:solidFill>
                  <a:srgbClr val="FFFFFF"/>
                </a:solidFill>
                <a:latin typeface="Rubik"/>
                <a:ea typeface="Rubik"/>
                <a:cs typeface="Rubik"/>
                <a:sym typeface="Rubik"/>
              </a:rPr>
              <a:t>Code Implementation</a:t>
            </a:r>
            <a:endParaRPr lang="he-IL" sz="3000" b="1" i="0" u="none" strike="noStrike" cap="none" dirty="0">
              <a:solidFill>
                <a:srgbClr val="FFFFFF"/>
              </a:solidFill>
              <a:latin typeface="Rubik"/>
              <a:ea typeface="Rubik"/>
              <a:cs typeface="Rubik"/>
              <a:sym typeface="Rubik"/>
            </a:endParaRPr>
          </a:p>
        </p:txBody>
      </p:sp>
      <p:sp>
        <p:nvSpPr>
          <p:cNvPr id="118" name="Google Shape;118;p2"/>
          <p:cNvSpPr txBox="1"/>
          <p:nvPr/>
        </p:nvSpPr>
        <p:spPr>
          <a:xfrm>
            <a:off x="306254" y="995200"/>
            <a:ext cx="4138695" cy="4036393"/>
          </a:xfrm>
          <a:prstGeom prst="rect">
            <a:avLst/>
          </a:prstGeom>
          <a:noFill/>
          <a:ln>
            <a:noFill/>
          </a:ln>
        </p:spPr>
        <p:txBody>
          <a:bodyPr spcFirstLastPara="1" wrap="square" lIns="91425" tIns="91425" rIns="91425" bIns="91425" anchor="t" anchorCtr="0">
            <a:noAutofit/>
          </a:bodyPr>
          <a:lstStyle/>
          <a:p>
            <a:pPr lvl="0" algn="l">
              <a:lnSpc>
                <a:spcPct val="115000"/>
              </a:lnSpc>
              <a:spcBef>
                <a:spcPts val="0"/>
              </a:spcBef>
              <a:spcAft>
                <a:spcPts val="0"/>
              </a:spcAft>
            </a:pPr>
            <a:r>
              <a:rPr lang="en-US" sz="1600" dirty="0">
                <a:solidFill>
                  <a:schemeClr val="dk1"/>
                </a:solidFill>
                <a:latin typeface="Rubik" pitchFamily="2" charset="-79"/>
                <a:cs typeface="Rubik" pitchFamily="2" charset="-79"/>
              </a:rPr>
              <a:t>We create a new command group using right click -&gt; create new class command -&gt; and selecting the correct command group type</a:t>
            </a:r>
          </a:p>
          <a:p>
            <a:pPr lvl="0" algn="l">
              <a:lnSpc>
                <a:spcPct val="115000"/>
              </a:lnSpc>
              <a:spcBef>
                <a:spcPts val="0"/>
              </a:spcBef>
              <a:spcAft>
                <a:spcPts val="0"/>
              </a:spcAft>
            </a:pPr>
            <a:r>
              <a:rPr lang="en-US" sz="1600" dirty="0">
                <a:solidFill>
                  <a:schemeClr val="dk1"/>
                </a:solidFill>
                <a:latin typeface="Rubik" pitchFamily="2" charset="-79"/>
                <a:cs typeface="Rubik" pitchFamily="2" charset="-79"/>
              </a:rPr>
              <a:t>All the code is written inside the constructor, we use the </a:t>
            </a:r>
            <a:r>
              <a:rPr lang="en-US" sz="1600" dirty="0" err="1">
                <a:solidFill>
                  <a:schemeClr val="dk1"/>
                </a:solidFill>
                <a:latin typeface="Rubik" pitchFamily="2" charset="-79"/>
                <a:cs typeface="Rubik" pitchFamily="2" charset="-79"/>
              </a:rPr>
              <a:t>addCommands</a:t>
            </a:r>
            <a:r>
              <a:rPr lang="en-US" sz="1600" dirty="0">
                <a:solidFill>
                  <a:schemeClr val="dk1"/>
                </a:solidFill>
                <a:latin typeface="Rubik" pitchFamily="2" charset="-79"/>
                <a:cs typeface="Rubik" pitchFamily="2" charset="-79"/>
              </a:rPr>
              <a:t>() function and give as inputs different commands.</a:t>
            </a:r>
          </a:p>
          <a:p>
            <a:pPr lvl="0" algn="l">
              <a:lnSpc>
                <a:spcPct val="115000"/>
              </a:lnSpc>
              <a:spcBef>
                <a:spcPts val="0"/>
              </a:spcBef>
              <a:spcAft>
                <a:spcPts val="0"/>
              </a:spcAft>
            </a:pPr>
            <a:r>
              <a:rPr lang="en-US" sz="1600" dirty="0">
                <a:solidFill>
                  <a:schemeClr val="dk1"/>
                </a:solidFill>
                <a:latin typeface="Rubik" pitchFamily="2" charset="-79"/>
                <a:cs typeface="Rubik" pitchFamily="2" charset="-79"/>
              </a:rPr>
              <a:t>Because all commands types extend the Command class, we can also create new command groups inside the </a:t>
            </a:r>
            <a:r>
              <a:rPr lang="en-US" sz="1600" dirty="0" err="1">
                <a:solidFill>
                  <a:schemeClr val="dk1"/>
                </a:solidFill>
                <a:latin typeface="Rubik" pitchFamily="2" charset="-79"/>
                <a:cs typeface="Rubik" pitchFamily="2" charset="-79"/>
              </a:rPr>
              <a:t>addCommands</a:t>
            </a:r>
            <a:r>
              <a:rPr lang="en-US" sz="1600" dirty="0">
                <a:solidFill>
                  <a:schemeClr val="dk1"/>
                </a:solidFill>
                <a:latin typeface="Rubik" pitchFamily="2" charset="-79"/>
                <a:cs typeface="Rubik" pitchFamily="2" charset="-79"/>
              </a:rPr>
              <a:t> method.</a:t>
            </a:r>
          </a:p>
        </p:txBody>
      </p:sp>
      <p:pic>
        <p:nvPicPr>
          <p:cNvPr id="2" name="Picture 2">
            <a:extLst>
              <a:ext uri="{FF2B5EF4-FFF2-40B4-BE49-F238E27FC236}">
                <a16:creationId xmlns:a16="http://schemas.microsoft.com/office/drawing/2014/main" id="{A788B4CD-8776-CCF2-A717-3955BD3F19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8354" y="4785147"/>
            <a:ext cx="355646" cy="35564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710B85D8-583D-665D-C313-09851BA603E4}"/>
              </a:ext>
            </a:extLst>
          </p:cNvPr>
          <p:cNvPicPr>
            <a:picLocks noChangeAspect="1"/>
          </p:cNvPicPr>
          <p:nvPr/>
        </p:nvPicPr>
        <p:blipFill>
          <a:blip r:embed="rId4"/>
          <a:stretch>
            <a:fillRect/>
          </a:stretch>
        </p:blipFill>
        <p:spPr>
          <a:xfrm>
            <a:off x="4852250" y="2006832"/>
            <a:ext cx="3834292" cy="1815955"/>
          </a:xfrm>
          <a:prstGeom prst="rect">
            <a:avLst/>
          </a:prstGeom>
        </p:spPr>
      </p:pic>
    </p:spTree>
    <p:extLst>
      <p:ext uri="{BB962C8B-B14F-4D97-AF65-F5344CB8AC3E}">
        <p14:creationId xmlns:p14="http://schemas.microsoft.com/office/powerpoint/2010/main" val="1671189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grpSp>
        <p:nvGrpSpPr>
          <p:cNvPr id="9" name="Group 8">
            <a:extLst>
              <a:ext uri="{FF2B5EF4-FFF2-40B4-BE49-F238E27FC236}">
                <a16:creationId xmlns:a16="http://schemas.microsoft.com/office/drawing/2014/main" id="{D942F3C7-BAB7-60C8-0B48-C93DBB7FB925}"/>
              </a:ext>
            </a:extLst>
          </p:cNvPr>
          <p:cNvGrpSpPr/>
          <p:nvPr/>
        </p:nvGrpSpPr>
        <p:grpSpPr>
          <a:xfrm>
            <a:off x="0" y="162814"/>
            <a:ext cx="9147753" cy="634824"/>
            <a:chOff x="0" y="162814"/>
            <a:chExt cx="9147753" cy="634824"/>
          </a:xfrm>
        </p:grpSpPr>
        <p:sp>
          <p:nvSpPr>
            <p:cNvPr id="10" name="Google Shape;110;p2">
              <a:extLst>
                <a:ext uri="{FF2B5EF4-FFF2-40B4-BE49-F238E27FC236}">
                  <a16:creationId xmlns:a16="http://schemas.microsoft.com/office/drawing/2014/main" id="{0EEFE658-E515-DBB7-3B7E-21E1841174B5}"/>
                </a:ext>
              </a:extLst>
            </p:cNvPr>
            <p:cNvSpPr/>
            <p:nvPr/>
          </p:nvSpPr>
          <p:spPr>
            <a:xfrm>
              <a:off x="0" y="164715"/>
              <a:ext cx="9144000" cy="632923"/>
            </a:xfrm>
            <a:prstGeom prst="rect">
              <a:avLst/>
            </a:prstGeom>
            <a:solidFill>
              <a:srgbClr val="013471"/>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1" name="Google Shape;111;p2">
              <a:extLst>
                <a:ext uri="{FF2B5EF4-FFF2-40B4-BE49-F238E27FC236}">
                  <a16:creationId xmlns:a16="http://schemas.microsoft.com/office/drawing/2014/main" id="{44B5280D-7D03-9D32-B359-88B71B5E37E0}"/>
                </a:ext>
              </a:extLst>
            </p:cNvPr>
            <p:cNvSpPr/>
            <p:nvPr/>
          </p:nvSpPr>
          <p:spPr>
            <a:xfrm>
              <a:off x="8863353" y="162815"/>
              <a:ext cx="284400" cy="632923"/>
            </a:xfrm>
            <a:prstGeom prst="rect">
              <a:avLst/>
            </a:prstGeom>
            <a:solidFill>
              <a:schemeClr val="lt1">
                <a:alpha val="72941"/>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12" name="Google Shape;112;p2">
              <a:extLst>
                <a:ext uri="{FF2B5EF4-FFF2-40B4-BE49-F238E27FC236}">
                  <a16:creationId xmlns:a16="http://schemas.microsoft.com/office/drawing/2014/main" id="{AB5A3CF1-978B-CB64-9A10-679EAEAC59D5}"/>
                </a:ext>
              </a:extLst>
            </p:cNvPr>
            <p:cNvSpPr/>
            <p:nvPr/>
          </p:nvSpPr>
          <p:spPr>
            <a:xfrm>
              <a:off x="8578953" y="162814"/>
              <a:ext cx="284400" cy="632923"/>
            </a:xfrm>
            <a:prstGeom prst="rect">
              <a:avLst/>
            </a:prstGeom>
            <a:solidFill>
              <a:schemeClr val="lt1">
                <a:alpha val="43137"/>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13" name="Google Shape;113;p2">
              <a:extLst>
                <a:ext uri="{FF2B5EF4-FFF2-40B4-BE49-F238E27FC236}">
                  <a16:creationId xmlns:a16="http://schemas.microsoft.com/office/drawing/2014/main" id="{F65010C8-695E-7667-D9D5-6979C5CC8B5B}"/>
                </a:ext>
              </a:extLst>
            </p:cNvPr>
            <p:cNvSpPr/>
            <p:nvPr/>
          </p:nvSpPr>
          <p:spPr>
            <a:xfrm>
              <a:off x="8290800" y="164715"/>
              <a:ext cx="284400" cy="632923"/>
            </a:xfrm>
            <a:prstGeom prst="rect">
              <a:avLst/>
            </a:prstGeom>
            <a:solidFill>
              <a:schemeClr val="lt1">
                <a:alpha val="12941"/>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grpSp>
      <p:sp>
        <p:nvSpPr>
          <p:cNvPr id="114" name="Google Shape;114;p2"/>
          <p:cNvSpPr txBox="1"/>
          <p:nvPr/>
        </p:nvSpPr>
        <p:spPr>
          <a:xfrm>
            <a:off x="72955" y="181637"/>
            <a:ext cx="7937198" cy="614100"/>
          </a:xfrm>
          <a:prstGeom prst="rect">
            <a:avLst/>
          </a:prstGeom>
          <a:noFill/>
          <a:ln>
            <a:noFill/>
          </a:ln>
        </p:spPr>
        <p:txBody>
          <a:bodyPr spcFirstLastPara="1" wrap="square" lIns="68575" tIns="68575" rIns="68575" bIns="68575" anchor="t" anchorCtr="0">
            <a:noAutofit/>
          </a:bodyPr>
          <a:lstStyle/>
          <a:p>
            <a:pPr marL="0" marR="0" lvl="0" indent="0" algn="l">
              <a:lnSpc>
                <a:spcPct val="100000"/>
              </a:lnSpc>
              <a:spcBef>
                <a:spcPts val="0"/>
              </a:spcBef>
              <a:spcAft>
                <a:spcPts val="0"/>
              </a:spcAft>
              <a:buClr>
                <a:srgbClr val="000000"/>
              </a:buClr>
              <a:buSzPts val="3000"/>
              <a:buFont typeface="Arial"/>
              <a:buNone/>
            </a:pPr>
            <a:r>
              <a:rPr lang="en-US" sz="3000" b="1" dirty="0">
                <a:solidFill>
                  <a:srgbClr val="FFFFFF"/>
                </a:solidFill>
                <a:latin typeface="Rubik"/>
                <a:ea typeface="Rubik"/>
                <a:cs typeface="Rubik"/>
                <a:sym typeface="Rubik"/>
              </a:rPr>
              <a:t>Code Implementation - helper functions</a:t>
            </a:r>
            <a:endParaRPr lang="he-IL" sz="3000" b="1" i="0" u="none" strike="noStrike" cap="none" dirty="0">
              <a:solidFill>
                <a:srgbClr val="FFFFFF"/>
              </a:solidFill>
              <a:latin typeface="Rubik"/>
              <a:ea typeface="Rubik"/>
              <a:cs typeface="Rubik"/>
              <a:sym typeface="Rubik"/>
            </a:endParaRPr>
          </a:p>
        </p:txBody>
      </p:sp>
      <p:sp>
        <p:nvSpPr>
          <p:cNvPr id="118" name="Google Shape;118;p2"/>
          <p:cNvSpPr txBox="1"/>
          <p:nvPr/>
        </p:nvSpPr>
        <p:spPr>
          <a:xfrm>
            <a:off x="306254" y="995200"/>
            <a:ext cx="4138695" cy="4036393"/>
          </a:xfrm>
          <a:prstGeom prst="rect">
            <a:avLst/>
          </a:prstGeom>
          <a:noFill/>
          <a:ln>
            <a:noFill/>
          </a:ln>
        </p:spPr>
        <p:txBody>
          <a:bodyPr spcFirstLastPara="1" wrap="square" lIns="91425" tIns="91425" rIns="91425" bIns="91425" anchor="t" anchorCtr="0">
            <a:noAutofit/>
          </a:bodyPr>
          <a:lstStyle/>
          <a:p>
            <a:pPr lvl="0" algn="l">
              <a:lnSpc>
                <a:spcPct val="115000"/>
              </a:lnSpc>
              <a:spcBef>
                <a:spcPts val="0"/>
              </a:spcBef>
              <a:spcAft>
                <a:spcPts val="0"/>
              </a:spcAft>
            </a:pPr>
            <a:r>
              <a:rPr lang="en-US" sz="1600" dirty="0">
                <a:solidFill>
                  <a:schemeClr val="dk1"/>
                </a:solidFill>
                <a:latin typeface="Rubik" pitchFamily="2" charset="-79"/>
                <a:cs typeface="Rubik" pitchFamily="2" charset="-79"/>
              </a:rPr>
              <a:t>Every command we add has some helper functions to helps us determine simple logic and make life easier, for example:</a:t>
            </a:r>
          </a:p>
          <a:p>
            <a:pPr lvl="0" algn="l">
              <a:lnSpc>
                <a:spcPct val="115000"/>
              </a:lnSpc>
              <a:spcBef>
                <a:spcPts val="0"/>
              </a:spcBef>
              <a:spcAft>
                <a:spcPts val="0"/>
              </a:spcAft>
            </a:pPr>
            <a:endParaRPr lang="en-US" sz="1600" dirty="0">
              <a:solidFill>
                <a:schemeClr val="dk1"/>
              </a:solidFill>
              <a:latin typeface="Rubik" pitchFamily="2" charset="-79"/>
              <a:cs typeface="Rubik" pitchFamily="2" charset="-79"/>
            </a:endParaRPr>
          </a:p>
          <a:p>
            <a:pPr lvl="0" algn="l">
              <a:lnSpc>
                <a:spcPct val="115000"/>
              </a:lnSpc>
              <a:spcBef>
                <a:spcPts val="0"/>
              </a:spcBef>
              <a:spcAft>
                <a:spcPts val="0"/>
              </a:spcAft>
            </a:pPr>
            <a:r>
              <a:rPr lang="en-US" sz="1600" dirty="0">
                <a:solidFill>
                  <a:schemeClr val="dk1"/>
                </a:solidFill>
                <a:latin typeface="Rubik" pitchFamily="2" charset="-79"/>
                <a:cs typeface="Rubik" pitchFamily="2" charset="-79"/>
              </a:rPr>
              <a:t>.</a:t>
            </a:r>
            <a:r>
              <a:rPr lang="en-US" sz="1600" dirty="0" err="1">
                <a:solidFill>
                  <a:schemeClr val="dk1"/>
                </a:solidFill>
                <a:latin typeface="Rubik" pitchFamily="2" charset="-79"/>
                <a:cs typeface="Rubik" pitchFamily="2" charset="-79"/>
              </a:rPr>
              <a:t>onlyIf</a:t>
            </a:r>
            <a:r>
              <a:rPr lang="en-US" sz="1600" dirty="0">
                <a:solidFill>
                  <a:schemeClr val="dk1"/>
                </a:solidFill>
                <a:latin typeface="Rubik" pitchFamily="2" charset="-79"/>
                <a:cs typeface="Rubik" pitchFamily="2" charset="-79"/>
              </a:rPr>
              <a:t>(Boolean-supplier)</a:t>
            </a:r>
          </a:p>
          <a:p>
            <a:pPr lvl="0" algn="l">
              <a:lnSpc>
                <a:spcPct val="115000"/>
              </a:lnSpc>
              <a:spcBef>
                <a:spcPts val="0"/>
              </a:spcBef>
              <a:spcAft>
                <a:spcPts val="0"/>
              </a:spcAft>
            </a:pPr>
            <a:r>
              <a:rPr lang="en-US" sz="1600" dirty="0">
                <a:solidFill>
                  <a:schemeClr val="dk1"/>
                </a:solidFill>
                <a:latin typeface="Rubik" pitchFamily="2" charset="-79"/>
                <a:cs typeface="Rubik" pitchFamily="2" charset="-79"/>
              </a:rPr>
              <a:t>.</a:t>
            </a:r>
            <a:r>
              <a:rPr lang="en-US" sz="1600" dirty="0" err="1">
                <a:solidFill>
                  <a:schemeClr val="dk1"/>
                </a:solidFill>
                <a:latin typeface="Rubik" pitchFamily="2" charset="-79"/>
                <a:cs typeface="Rubik" pitchFamily="2" charset="-79"/>
              </a:rPr>
              <a:t>onlyWhile</a:t>
            </a:r>
            <a:r>
              <a:rPr lang="en-US" sz="1600" dirty="0">
                <a:solidFill>
                  <a:schemeClr val="dk1"/>
                </a:solidFill>
                <a:latin typeface="Rubik" pitchFamily="2" charset="-79"/>
                <a:cs typeface="Rubik" pitchFamily="2" charset="-79"/>
              </a:rPr>
              <a:t>(Boolean-supplier)</a:t>
            </a:r>
          </a:p>
          <a:p>
            <a:pPr lvl="0" algn="l">
              <a:lnSpc>
                <a:spcPct val="115000"/>
              </a:lnSpc>
              <a:spcBef>
                <a:spcPts val="0"/>
              </a:spcBef>
              <a:spcAft>
                <a:spcPts val="0"/>
              </a:spcAft>
            </a:pPr>
            <a:r>
              <a:rPr lang="en-US" sz="1600" dirty="0">
                <a:solidFill>
                  <a:schemeClr val="dk1"/>
                </a:solidFill>
                <a:latin typeface="Rubik" pitchFamily="2" charset="-79"/>
                <a:cs typeface="Rubik" pitchFamily="2" charset="-79"/>
              </a:rPr>
              <a:t>.</a:t>
            </a:r>
            <a:r>
              <a:rPr lang="en-US" sz="1600" dirty="0" err="1">
                <a:solidFill>
                  <a:schemeClr val="dk1"/>
                </a:solidFill>
                <a:latin typeface="Rubik" pitchFamily="2" charset="-79"/>
                <a:cs typeface="Rubik" pitchFamily="2" charset="-79"/>
              </a:rPr>
              <a:t>andThen</a:t>
            </a:r>
            <a:r>
              <a:rPr lang="en-US" sz="1600" dirty="0">
                <a:solidFill>
                  <a:schemeClr val="dk1"/>
                </a:solidFill>
                <a:latin typeface="Rubik" pitchFamily="2" charset="-79"/>
                <a:cs typeface="Rubik" pitchFamily="2" charset="-79"/>
              </a:rPr>
              <a:t>(Command)</a:t>
            </a:r>
          </a:p>
          <a:p>
            <a:pPr lvl="0" algn="l">
              <a:lnSpc>
                <a:spcPct val="115000"/>
              </a:lnSpc>
              <a:spcBef>
                <a:spcPts val="0"/>
              </a:spcBef>
              <a:spcAft>
                <a:spcPts val="0"/>
              </a:spcAft>
            </a:pPr>
            <a:r>
              <a:rPr lang="en-US" sz="1600" dirty="0">
                <a:solidFill>
                  <a:schemeClr val="dk1"/>
                </a:solidFill>
                <a:latin typeface="Rubik" pitchFamily="2" charset="-79"/>
                <a:cs typeface="Rubik" pitchFamily="2" charset="-79"/>
              </a:rPr>
              <a:t>.wait(long)</a:t>
            </a:r>
          </a:p>
          <a:p>
            <a:pPr lvl="0" algn="l">
              <a:lnSpc>
                <a:spcPct val="115000"/>
              </a:lnSpc>
              <a:spcBef>
                <a:spcPts val="0"/>
              </a:spcBef>
              <a:spcAft>
                <a:spcPts val="0"/>
              </a:spcAft>
            </a:pPr>
            <a:r>
              <a:rPr lang="en-US" sz="1600" dirty="0">
                <a:solidFill>
                  <a:schemeClr val="dk1"/>
                </a:solidFill>
                <a:latin typeface="Rubik" pitchFamily="2" charset="-79"/>
                <a:cs typeface="Rubik" pitchFamily="2" charset="-79"/>
              </a:rPr>
              <a:t>.</a:t>
            </a:r>
            <a:r>
              <a:rPr lang="en-US" sz="1600" dirty="0" err="1">
                <a:solidFill>
                  <a:schemeClr val="dk1"/>
                </a:solidFill>
                <a:latin typeface="Rubik" pitchFamily="2" charset="-79"/>
                <a:cs typeface="Rubik" pitchFamily="2" charset="-79"/>
              </a:rPr>
              <a:t>withTimeout</a:t>
            </a:r>
            <a:r>
              <a:rPr lang="en-US" sz="1600" dirty="0">
                <a:solidFill>
                  <a:schemeClr val="dk1"/>
                </a:solidFill>
                <a:latin typeface="Rubik" pitchFamily="2" charset="-79"/>
                <a:cs typeface="Rubik" pitchFamily="2" charset="-79"/>
              </a:rPr>
              <a:t>(double)</a:t>
            </a:r>
          </a:p>
          <a:p>
            <a:pPr lvl="0" algn="l">
              <a:lnSpc>
                <a:spcPct val="115000"/>
              </a:lnSpc>
              <a:spcBef>
                <a:spcPts val="0"/>
              </a:spcBef>
              <a:spcAft>
                <a:spcPts val="0"/>
              </a:spcAft>
            </a:pPr>
            <a:endParaRPr lang="en-US" sz="1600" dirty="0">
              <a:solidFill>
                <a:schemeClr val="dk1"/>
              </a:solidFill>
              <a:latin typeface="Rubik" pitchFamily="2" charset="-79"/>
              <a:cs typeface="Rubik" pitchFamily="2" charset="-79"/>
            </a:endParaRPr>
          </a:p>
        </p:txBody>
      </p:sp>
      <p:pic>
        <p:nvPicPr>
          <p:cNvPr id="2" name="Picture 2">
            <a:extLst>
              <a:ext uri="{FF2B5EF4-FFF2-40B4-BE49-F238E27FC236}">
                <a16:creationId xmlns:a16="http://schemas.microsoft.com/office/drawing/2014/main" id="{A788B4CD-8776-CCF2-A717-3955BD3F19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8354" y="4785147"/>
            <a:ext cx="355646" cy="35564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4D1C4570-3E1C-33DC-05D3-A0434E53508E}"/>
              </a:ext>
            </a:extLst>
          </p:cNvPr>
          <p:cNvPicPr>
            <a:picLocks noChangeAspect="1"/>
          </p:cNvPicPr>
          <p:nvPr/>
        </p:nvPicPr>
        <p:blipFill>
          <a:blip r:embed="rId4"/>
          <a:stretch>
            <a:fillRect/>
          </a:stretch>
        </p:blipFill>
        <p:spPr>
          <a:xfrm>
            <a:off x="3586904" y="2251336"/>
            <a:ext cx="5418649" cy="1263690"/>
          </a:xfrm>
          <a:prstGeom prst="rect">
            <a:avLst/>
          </a:prstGeom>
        </p:spPr>
      </p:pic>
    </p:spTree>
    <p:extLst>
      <p:ext uri="{BB962C8B-B14F-4D97-AF65-F5344CB8AC3E}">
        <p14:creationId xmlns:p14="http://schemas.microsoft.com/office/powerpoint/2010/main" val="2752932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grpSp>
        <p:nvGrpSpPr>
          <p:cNvPr id="9" name="Group 8">
            <a:extLst>
              <a:ext uri="{FF2B5EF4-FFF2-40B4-BE49-F238E27FC236}">
                <a16:creationId xmlns:a16="http://schemas.microsoft.com/office/drawing/2014/main" id="{D942F3C7-BAB7-60C8-0B48-C93DBB7FB925}"/>
              </a:ext>
            </a:extLst>
          </p:cNvPr>
          <p:cNvGrpSpPr/>
          <p:nvPr/>
        </p:nvGrpSpPr>
        <p:grpSpPr>
          <a:xfrm>
            <a:off x="0" y="162814"/>
            <a:ext cx="9147753" cy="634824"/>
            <a:chOff x="0" y="162814"/>
            <a:chExt cx="9147753" cy="634824"/>
          </a:xfrm>
        </p:grpSpPr>
        <p:sp>
          <p:nvSpPr>
            <p:cNvPr id="10" name="Google Shape;110;p2">
              <a:extLst>
                <a:ext uri="{FF2B5EF4-FFF2-40B4-BE49-F238E27FC236}">
                  <a16:creationId xmlns:a16="http://schemas.microsoft.com/office/drawing/2014/main" id="{0EEFE658-E515-DBB7-3B7E-21E1841174B5}"/>
                </a:ext>
              </a:extLst>
            </p:cNvPr>
            <p:cNvSpPr/>
            <p:nvPr/>
          </p:nvSpPr>
          <p:spPr>
            <a:xfrm>
              <a:off x="0" y="164715"/>
              <a:ext cx="9144000" cy="632923"/>
            </a:xfrm>
            <a:prstGeom prst="rect">
              <a:avLst/>
            </a:prstGeom>
            <a:solidFill>
              <a:srgbClr val="013471"/>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1" name="Google Shape;111;p2">
              <a:extLst>
                <a:ext uri="{FF2B5EF4-FFF2-40B4-BE49-F238E27FC236}">
                  <a16:creationId xmlns:a16="http://schemas.microsoft.com/office/drawing/2014/main" id="{44B5280D-7D03-9D32-B359-88B71B5E37E0}"/>
                </a:ext>
              </a:extLst>
            </p:cNvPr>
            <p:cNvSpPr/>
            <p:nvPr/>
          </p:nvSpPr>
          <p:spPr>
            <a:xfrm>
              <a:off x="8863353" y="162815"/>
              <a:ext cx="284400" cy="632923"/>
            </a:xfrm>
            <a:prstGeom prst="rect">
              <a:avLst/>
            </a:prstGeom>
            <a:solidFill>
              <a:schemeClr val="lt1">
                <a:alpha val="72941"/>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12" name="Google Shape;112;p2">
              <a:extLst>
                <a:ext uri="{FF2B5EF4-FFF2-40B4-BE49-F238E27FC236}">
                  <a16:creationId xmlns:a16="http://schemas.microsoft.com/office/drawing/2014/main" id="{AB5A3CF1-978B-CB64-9A10-679EAEAC59D5}"/>
                </a:ext>
              </a:extLst>
            </p:cNvPr>
            <p:cNvSpPr/>
            <p:nvPr/>
          </p:nvSpPr>
          <p:spPr>
            <a:xfrm>
              <a:off x="8578953" y="162814"/>
              <a:ext cx="284400" cy="632923"/>
            </a:xfrm>
            <a:prstGeom prst="rect">
              <a:avLst/>
            </a:prstGeom>
            <a:solidFill>
              <a:schemeClr val="lt1">
                <a:alpha val="43137"/>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13" name="Google Shape;113;p2">
              <a:extLst>
                <a:ext uri="{FF2B5EF4-FFF2-40B4-BE49-F238E27FC236}">
                  <a16:creationId xmlns:a16="http://schemas.microsoft.com/office/drawing/2014/main" id="{F65010C8-695E-7667-D9D5-6979C5CC8B5B}"/>
                </a:ext>
              </a:extLst>
            </p:cNvPr>
            <p:cNvSpPr/>
            <p:nvPr/>
          </p:nvSpPr>
          <p:spPr>
            <a:xfrm>
              <a:off x="8290800" y="164715"/>
              <a:ext cx="284400" cy="632923"/>
            </a:xfrm>
            <a:prstGeom prst="rect">
              <a:avLst/>
            </a:prstGeom>
            <a:solidFill>
              <a:schemeClr val="lt1">
                <a:alpha val="12941"/>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grpSp>
      <p:sp>
        <p:nvSpPr>
          <p:cNvPr id="114" name="Google Shape;114;p2"/>
          <p:cNvSpPr txBox="1"/>
          <p:nvPr/>
        </p:nvSpPr>
        <p:spPr>
          <a:xfrm>
            <a:off x="72955" y="181637"/>
            <a:ext cx="7232670" cy="614100"/>
          </a:xfrm>
          <a:prstGeom prst="rect">
            <a:avLst/>
          </a:prstGeom>
          <a:noFill/>
          <a:ln>
            <a:noFill/>
          </a:ln>
        </p:spPr>
        <p:txBody>
          <a:bodyPr spcFirstLastPara="1" wrap="square" lIns="68575" tIns="68575" rIns="68575" bIns="68575" anchor="t" anchorCtr="0">
            <a:noAutofit/>
          </a:bodyPr>
          <a:lstStyle/>
          <a:p>
            <a:pPr marL="0" marR="0" lvl="0" indent="0" algn="l">
              <a:lnSpc>
                <a:spcPct val="100000"/>
              </a:lnSpc>
              <a:spcBef>
                <a:spcPts val="0"/>
              </a:spcBef>
              <a:spcAft>
                <a:spcPts val="0"/>
              </a:spcAft>
              <a:buClr>
                <a:srgbClr val="000000"/>
              </a:buClr>
              <a:buSzPts val="3000"/>
              <a:buFont typeface="Arial"/>
              <a:buNone/>
            </a:pPr>
            <a:r>
              <a:rPr lang="en-US" sz="3000" b="1" i="0" u="none" strike="noStrike" cap="none" dirty="0">
                <a:solidFill>
                  <a:srgbClr val="FFFFFF"/>
                </a:solidFill>
                <a:latin typeface="Rubik"/>
                <a:ea typeface="Rubik"/>
                <a:cs typeface="Rubik"/>
                <a:sym typeface="Rubik"/>
              </a:rPr>
              <a:t>More complex example</a:t>
            </a:r>
            <a:endParaRPr lang="he-IL" sz="3000" b="1" i="0" u="none" strike="noStrike" cap="none" dirty="0">
              <a:solidFill>
                <a:srgbClr val="FFFFFF"/>
              </a:solidFill>
              <a:latin typeface="Rubik"/>
              <a:ea typeface="Rubik"/>
              <a:cs typeface="Rubik"/>
              <a:sym typeface="Rubik"/>
            </a:endParaRPr>
          </a:p>
        </p:txBody>
      </p:sp>
      <p:pic>
        <p:nvPicPr>
          <p:cNvPr id="2" name="Picture 2">
            <a:extLst>
              <a:ext uri="{FF2B5EF4-FFF2-40B4-BE49-F238E27FC236}">
                <a16:creationId xmlns:a16="http://schemas.microsoft.com/office/drawing/2014/main" id="{A788B4CD-8776-CCF2-A717-3955BD3F19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8354" y="4785147"/>
            <a:ext cx="355646" cy="35564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8FD0AC4E-0974-9475-3C96-5CD7B529B520}"/>
              </a:ext>
            </a:extLst>
          </p:cNvPr>
          <p:cNvPicPr>
            <a:picLocks noChangeAspect="1"/>
          </p:cNvPicPr>
          <p:nvPr/>
        </p:nvPicPr>
        <p:blipFill>
          <a:blip r:embed="rId4"/>
          <a:stretch>
            <a:fillRect/>
          </a:stretch>
        </p:blipFill>
        <p:spPr>
          <a:xfrm>
            <a:off x="402289" y="1086748"/>
            <a:ext cx="8339422" cy="3643112"/>
          </a:xfrm>
          <a:prstGeom prst="rect">
            <a:avLst/>
          </a:prstGeom>
        </p:spPr>
      </p:pic>
    </p:spTree>
    <p:extLst>
      <p:ext uri="{BB962C8B-B14F-4D97-AF65-F5344CB8AC3E}">
        <p14:creationId xmlns:p14="http://schemas.microsoft.com/office/powerpoint/2010/main" val="3850174658"/>
      </p:ext>
    </p:extLst>
  </p:cSld>
  <p:clrMapOvr>
    <a:masterClrMapping/>
  </p:clrMapOvr>
</p:sld>
</file>

<file path=ppt/theme/theme1.xml><?xml version="1.0" encoding="utf-8"?>
<a:theme xmlns:a="http://schemas.openxmlformats.org/drawingml/2006/main" name="ערכת נושא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ערכת נושא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1805</TotalTime>
  <Words>547</Words>
  <Application>Microsoft Office PowerPoint</Application>
  <PresentationFormat>On-screen Show (16:9)</PresentationFormat>
  <Paragraphs>47</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Arial</vt:lpstr>
      <vt:lpstr>Rubik</vt:lpstr>
      <vt:lpstr>ערכת נושא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5554</dc:title>
  <dc:creator>Yoav Rozov; Tommy tochilovsky</dc:creator>
  <cp:lastModifiedBy>Yoav Rozov</cp:lastModifiedBy>
  <cp:revision>242</cp:revision>
  <dcterms:modified xsi:type="dcterms:W3CDTF">2024-12-31T12:42:49Z</dcterms:modified>
</cp:coreProperties>
</file>