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21" r:id="rId3"/>
    <p:sldId id="322" r:id="rId4"/>
    <p:sldId id="327" r:id="rId5"/>
    <p:sldId id="328" r:id="rId6"/>
    <p:sldId id="329" r:id="rId7"/>
    <p:sldId id="310" r:id="rId8"/>
  </p:sldIdLst>
  <p:sldSz cx="9144000" cy="5143500" type="screen16x9"/>
  <p:notesSz cx="6858000" cy="9144000"/>
  <p:embeddedFontLst>
    <p:embeddedFont>
      <p:font typeface="Rubik" pitchFamily="2" charset="-79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471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93" autoAdjust="0"/>
  </p:normalViewPr>
  <p:slideViewPr>
    <p:cSldViewPr snapToGrid="0">
      <p:cViewPr varScale="1">
        <p:scale>
          <a:sx n="173" d="100"/>
          <a:sy n="173" d="100"/>
        </p:scale>
        <p:origin x="14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04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אני אתמקד בעיקר בזיהוי חלקי ומציאת המיקום שלהם ביחס לרובוט, זה משום שזיהוי </a:t>
            </a:r>
            <a:r>
              <a:rPr lang="he-IL" dirty="0" err="1"/>
              <a:t>תאגים</a:t>
            </a:r>
            <a:r>
              <a:rPr lang="he-IL" dirty="0"/>
              <a:t> נעשה בצורה זהה כל שנה וזיהוי חלקי משחק משתנה.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421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990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אנחנו משתמשים </a:t>
            </a:r>
            <a:r>
              <a:rPr lang="he-IL" dirty="0" err="1"/>
              <a:t>בפייטון</a:t>
            </a:r>
            <a:r>
              <a:rPr lang="he-IL" dirty="0"/>
              <a:t> בגלל שזה קל יותר ופשוט יותר בהשוואה לשפות אחרות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092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41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16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2OsKyuo2sCogO4QoxS-fGuajblq2rhn/view?usp=shar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youtu.be/kqtD5dpn9C8?si=LUPp0RA87YqbXufw&amp;t=330" TargetMode="External"/><Relationship Id="rId4" Type="http://schemas.openxmlformats.org/officeDocument/2006/relationships/hyperlink" Target="https://youtu.be/x7X9w_GIm1s?si=Wij7p6S-dZUrVH17&amp;t=5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PYeWzXdXCSlRCa_9KmqpZtotPgf_X_gD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Vision on Raspberry pi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blue eye on a computer&#10;&#10;Description automatically generated">
            <a:extLst>
              <a:ext uri="{FF2B5EF4-FFF2-40B4-BE49-F238E27FC236}">
                <a16:creationId xmlns:a16="http://schemas.microsoft.com/office/drawing/2014/main" id="{9AD890FE-4F6A-629E-1148-EDFC5B05B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06" y="4163706"/>
            <a:ext cx="979794" cy="979794"/>
          </a:xfrm>
          <a:prstGeom prst="rect">
            <a:avLst/>
          </a:prstGeom>
        </p:spPr>
      </p:pic>
      <p:sp>
        <p:nvSpPr>
          <p:cNvPr id="3" name="Google Shape;95;p1">
            <a:extLst>
              <a:ext uri="{FF2B5EF4-FFF2-40B4-BE49-F238E27FC236}">
                <a16:creationId xmlns:a16="http://schemas.microsoft.com/office/drawing/2014/main" id="{1C392734-16E5-56A6-1A94-6A950316330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Why and when?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F4B2-B441-9513-086C-8FD046A3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73" y="2613940"/>
            <a:ext cx="2135053" cy="21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7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Why?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5170571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will use computer vision for two main purposes which we will address separately: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Detecting game objects, for example: notes, cones, cubes…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Detecting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Apriltags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that are present in the field (Those strange barcodes)</a:t>
            </a:r>
          </a:p>
        </p:txBody>
      </p:sp>
      <p:pic>
        <p:nvPicPr>
          <p:cNvPr id="5" name="Picture 4" descr="Several orange rings on a grey carpet&#10;&#10;Description automatically generated">
            <a:extLst>
              <a:ext uri="{FF2B5EF4-FFF2-40B4-BE49-F238E27FC236}">
                <a16:creationId xmlns:a16="http://schemas.microsoft.com/office/drawing/2014/main" id="{4F3035F6-9E6B-C434-23A6-F5E5F880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36" y="1107894"/>
            <a:ext cx="3162917" cy="1777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F7097-5E88-61F3-F398-B0D0F2B21D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05" t="13775" r="29948" b="4223"/>
          <a:stretch/>
        </p:blipFill>
        <p:spPr>
          <a:xfrm>
            <a:off x="4984515" y="3260371"/>
            <a:ext cx="1628561" cy="1880422"/>
          </a:xfrm>
          <a:prstGeom prst="rect">
            <a:avLst/>
          </a:prstGeom>
        </p:spPr>
      </p:pic>
      <p:pic>
        <p:nvPicPr>
          <p:cNvPr id="8" name="Picture 7" descr="A blue eye on a computer&#10;&#10;Description automatically generated">
            <a:extLst>
              <a:ext uri="{FF2B5EF4-FFF2-40B4-BE49-F238E27FC236}">
                <a16:creationId xmlns:a16="http://schemas.microsoft.com/office/drawing/2014/main" id="{7DB6EB07-5BC8-C27D-0C47-0FA68FE4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160" y="4676660"/>
            <a:ext cx="466840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2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Tools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F4B2-B441-9513-086C-8FD046A3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73" y="2613940"/>
            <a:ext cx="2135053" cy="21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5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Python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0"/>
            <a:ext cx="7119115" cy="408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code for vision that runs on the raspberry pi is written in python.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(Full installation guide 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3"/>
              </a:rPr>
              <a:t>here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will be using the following python libraries: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OpenCv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Numpy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Pandas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Scipy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Before reading the rest of this presentation you must be familiar with python.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Here are two YouTube videos to learn python: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4"/>
              </a:rPr>
              <a:t>Quick reminder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5"/>
              </a:rPr>
              <a:t>Longer Tutorial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" name="Picture 7" descr="A blue eye on a computer&#10;&#10;Description automatically generated">
            <a:extLst>
              <a:ext uri="{FF2B5EF4-FFF2-40B4-BE49-F238E27FC236}">
                <a16:creationId xmlns:a16="http://schemas.microsoft.com/office/drawing/2014/main" id="{7DB6EB07-5BC8-C27D-0C47-0FA68FE40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160" y="4676660"/>
            <a:ext cx="466840" cy="466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8B5FA5-5A03-2BF2-816E-2D1E5E1F1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02" y="1653679"/>
            <a:ext cx="1388733" cy="13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Open CV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5" y="995200"/>
            <a:ext cx="5378450" cy="408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Open Computer Vision Library, OpenCV for short is a very big and powerful computer vision library, it is primarily written in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c++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which means it is usually very fast. OpenCV has a lot of functions, algorithms and complex use cases, but we will be focusing only at a very small part of the library.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" name="Picture 7" descr="A blue eye on a computer&#10;&#10;Description automatically generated">
            <a:extLst>
              <a:ext uri="{FF2B5EF4-FFF2-40B4-BE49-F238E27FC236}">
                <a16:creationId xmlns:a16="http://schemas.microsoft.com/office/drawing/2014/main" id="{7DB6EB07-5BC8-C27D-0C47-0FA68FE4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60" y="4676660"/>
            <a:ext cx="466840" cy="466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01B04-E0BB-5626-4AF1-0CF4E989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448" y="2529748"/>
            <a:ext cx="1743685" cy="21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76599" y="306560"/>
            <a:ext cx="9019527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1"/>
                </a:solidFill>
              </a:rPr>
              <a:t>Let’s code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617AA-6C10-B051-06F1-981AD0C9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73" y="2613940"/>
            <a:ext cx="2135053" cy="2135053"/>
          </a:xfrm>
          <a:prstGeom prst="rect">
            <a:avLst/>
          </a:prstGeom>
        </p:spPr>
      </p:pic>
      <p:sp>
        <p:nvSpPr>
          <p:cNvPr id="5" name="Google Shape;104;g9605f3d7aa_0_91">
            <a:extLst>
              <a:ext uri="{FF2B5EF4-FFF2-40B4-BE49-F238E27FC236}">
                <a16:creationId xmlns:a16="http://schemas.microsoft.com/office/drawing/2014/main" id="{9C2EFD4E-B878-9246-D016-FD4B5914B27C}"/>
              </a:ext>
            </a:extLst>
          </p:cNvPr>
          <p:cNvSpPr txBox="1"/>
          <p:nvPr/>
        </p:nvSpPr>
        <p:spPr>
          <a:xfrm>
            <a:off x="62235" y="1224559"/>
            <a:ext cx="9019527" cy="59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hlinkClick r:id="rId4"/>
              </a:rPr>
              <a:t>Python notebook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621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223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Rozov; Tommy tochilovsky</dc:creator>
  <cp:lastModifiedBy>Yoav Rozov</cp:lastModifiedBy>
  <cp:revision>253</cp:revision>
  <dcterms:modified xsi:type="dcterms:W3CDTF">2024-12-31T14:13:49Z</dcterms:modified>
</cp:coreProperties>
</file>