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89" r:id="rId4"/>
    <p:sldId id="285" r:id="rId5"/>
    <p:sldId id="287" r:id="rId6"/>
    <p:sldId id="284" r:id="rId7"/>
    <p:sldId id="286" r:id="rId8"/>
    <p:sldId id="257" r:id="rId9"/>
    <p:sldId id="258" r:id="rId10"/>
    <p:sldId id="283" r:id="rId11"/>
  </p:sldIdLst>
  <p:sldSz cx="9144000" cy="5143500" type="screen16x9"/>
  <p:notesSz cx="6858000" cy="9144000"/>
  <p:embeddedFontLst>
    <p:embeddedFont>
      <p:font typeface="Rubik" pitchFamily="2" charset="-79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313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85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54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183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48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371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oavRozov/FRC-Programming-Intro/blob/main/Chapter%203%20-%20ControlTheory/JavaCustomConfigs/LimitSwitch.java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516365"/>
            <a:ext cx="8760752" cy="18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Sensors</a:t>
            </a:r>
            <a:endParaRPr sz="3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28216" y="2200554"/>
            <a:ext cx="39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 simple logo representing binary search in blue, gray, and white colors">
            <a:extLst>
              <a:ext uri="{FF2B5EF4-FFF2-40B4-BE49-F238E27FC236}">
                <a16:creationId xmlns:a16="http://schemas.microsoft.com/office/drawing/2014/main" id="{421E5743-C438-7F47-A311-B8C819C1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8" y="3565721"/>
            <a:ext cx="1575072" cy="15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5;p1">
            <a:extLst>
              <a:ext uri="{FF2B5EF4-FFF2-40B4-BE49-F238E27FC236}">
                <a16:creationId xmlns:a16="http://schemas.microsoft.com/office/drawing/2014/main" id="{0E9F5F63-A41F-7B94-790C-619D285CA752}"/>
              </a:ext>
            </a:extLst>
          </p:cNvPr>
          <p:cNvSpPr txBox="1"/>
          <p:nvPr/>
        </p:nvSpPr>
        <p:spPr>
          <a:xfrm>
            <a:off x="1638251" y="902719"/>
            <a:ext cx="5536785" cy="7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Authors:</a:t>
            </a: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Yoav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Rozov</a:t>
            </a:r>
            <a:endParaRPr lang="iw-IL" sz="2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3183773"/>
            <a:chOff x="0" y="-3301"/>
            <a:chExt cx="12192000" cy="3840035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-3301"/>
              <a:ext cx="12192000" cy="3840035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158882" y="850538"/>
            <a:ext cx="68262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bg1"/>
                </a:solidFill>
              </a:rPr>
              <a:t>תודה על ההקשבה</a:t>
            </a:r>
            <a:endParaRPr lang="iw-IL" sz="5400" b="1" dirty="0">
              <a:solidFill>
                <a:schemeClr val="bg1"/>
              </a:solidFill>
            </a:endParaRPr>
          </a:p>
        </p:txBody>
      </p:sp>
      <p:pic>
        <p:nvPicPr>
          <p:cNvPr id="3" name="Google Shape;88;p1">
            <a:extLst>
              <a:ext uri="{FF2B5EF4-FFF2-40B4-BE49-F238E27FC236}">
                <a16:creationId xmlns:a16="http://schemas.microsoft.com/office/drawing/2014/main" id="{DFD4EF1C-EDD6-8CC1-6F1E-BF6356C4B7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90" y="3633734"/>
            <a:ext cx="2992924" cy="83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78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Encoder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Encoder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Sometimes present inside the motor itself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Encoders are connected directly to the motor controller 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Usually installed inside encoder hubs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object with screws&#10;&#10;Description automatically generated">
            <a:extLst>
              <a:ext uri="{FF2B5EF4-FFF2-40B4-BE49-F238E27FC236}">
                <a16:creationId xmlns:a16="http://schemas.microsoft.com/office/drawing/2014/main" id="{99AEBA70-8FB7-BF0D-FAFA-FE720D28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057" y="900037"/>
            <a:ext cx="1854084" cy="185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E62B7-3806-2B92-2087-EA2076D80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887" y="3539710"/>
            <a:ext cx="1303678" cy="1303678"/>
          </a:xfrm>
          <a:prstGeom prst="rect">
            <a:avLst/>
          </a:prstGeom>
        </p:spPr>
      </p:pic>
      <p:pic>
        <p:nvPicPr>
          <p:cNvPr id="8" name="Picture 7" descr="A black round device with a metal rod&#10;&#10;Description automatically generated with medium confidence">
            <a:extLst>
              <a:ext uri="{FF2B5EF4-FFF2-40B4-BE49-F238E27FC236}">
                <a16:creationId xmlns:a16="http://schemas.microsoft.com/office/drawing/2014/main" id="{33FAB9C7-4FC1-F977-DC48-32BB9F75AC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620090" y="2336643"/>
            <a:ext cx="2168264" cy="2168264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4" name="Picture 2" descr="A black cylinder with green text&#10;&#10;Description automatically generated">
            <a:extLst>
              <a:ext uri="{FF2B5EF4-FFF2-40B4-BE49-F238E27FC236}">
                <a16:creationId xmlns:a16="http://schemas.microsoft.com/office/drawing/2014/main" id="{4FC7F9E2-C9AC-9EC3-D5EC-B030DC9B9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625234" y="1520913"/>
            <a:ext cx="1557852" cy="1557852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BAC0300-9CCC-0382-AEFB-FBCB625B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85" y="2292041"/>
            <a:ext cx="5093830" cy="226477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Encoder - Code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9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inside a subsystem class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through the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talonFX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class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5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Limit switch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Switch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the switch is pressed it either closes or opens an electrical circuit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can detect that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switch with a red button&#10;&#10;Description automatically generated">
            <a:extLst>
              <a:ext uri="{FF2B5EF4-FFF2-40B4-BE49-F238E27FC236}">
                <a16:creationId xmlns:a16="http://schemas.microsoft.com/office/drawing/2014/main" id="{F0E196C8-E73E-4396-1C1F-D01F6B802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497" y="1689964"/>
            <a:ext cx="2256378" cy="22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1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Limit switch - Code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68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inside a subsystem class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5C68071-4569-5AB1-FCC0-FC29F7747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490" y="1918561"/>
            <a:ext cx="5780827" cy="2073557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564C759-81A4-94C9-EC78-DA594615B8BB}"/>
              </a:ext>
            </a:extLst>
          </p:cNvPr>
          <p:cNvCxnSpPr>
            <a:cxnSpLocks/>
          </p:cNvCxnSpPr>
          <p:nvPr/>
        </p:nvCxnSpPr>
        <p:spPr>
          <a:xfrm rot="5400000">
            <a:off x="6504982" y="1851596"/>
            <a:ext cx="911894" cy="8808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7E4A9-F9C4-1EDC-ADAF-567E7D3F5002}"/>
              </a:ext>
            </a:extLst>
          </p:cNvPr>
          <p:cNvSpPr txBox="1"/>
          <p:nvPr/>
        </p:nvSpPr>
        <p:spPr>
          <a:xfrm>
            <a:off x="6563573" y="1507351"/>
            <a:ext cx="167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normally closed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84DD5-7CF9-32CA-8B79-F65D60A2A312}"/>
              </a:ext>
            </a:extLst>
          </p:cNvPr>
          <p:cNvSpPr txBox="1"/>
          <p:nvPr/>
        </p:nvSpPr>
        <p:spPr>
          <a:xfrm>
            <a:off x="72956" y="4701786"/>
            <a:ext cx="6903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*We will use a custom object “</a:t>
            </a:r>
            <a:r>
              <a:rPr lang="en-US" sz="1200" dirty="0" err="1">
                <a:solidFill>
                  <a:srgbClr val="FF0000"/>
                </a:solidFill>
              </a:rPr>
              <a:t>LimitSwitch</a:t>
            </a:r>
            <a:r>
              <a:rPr lang="en-US" sz="1200" dirty="0">
                <a:solidFill>
                  <a:srgbClr val="FF0000"/>
                </a:solidFill>
              </a:rPr>
              <a:t>” from “LimitSwitch.java” (</a:t>
            </a:r>
            <a:r>
              <a:rPr lang="en-US" sz="1200" dirty="0">
                <a:solidFill>
                  <a:srgbClr val="B4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 here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727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IR - Infrared sensor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Has an emitter and a receiver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emitter emits light which the receiver can detect</a:t>
            </a:r>
            <a:endParaRPr lang="he-IL" sz="24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An object blocks the emitter, the light doesn’t get to the receiver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can detect that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10620-E401-0CB7-E860-A8D6B012A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24" y="1675602"/>
            <a:ext cx="2358345" cy="23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145600-D4F1-09AD-C821-63459FC0E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52" y="1836094"/>
            <a:ext cx="6021704" cy="22981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IR - Code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68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inside a subsystem class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564C759-81A4-94C9-EC78-DA594615B8BB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441702" y="1893911"/>
            <a:ext cx="1038456" cy="8808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7E4A9-F9C4-1EDC-ADAF-567E7D3F5002}"/>
              </a:ext>
            </a:extLst>
          </p:cNvPr>
          <p:cNvSpPr txBox="1"/>
          <p:nvPr/>
        </p:nvSpPr>
        <p:spPr>
          <a:xfrm>
            <a:off x="6563573" y="1507351"/>
            <a:ext cx="167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normally closed</a:t>
            </a:r>
          </a:p>
        </p:txBody>
      </p:sp>
    </p:spTree>
    <p:extLst>
      <p:ext uri="{BB962C8B-B14F-4D97-AF65-F5344CB8AC3E}">
        <p14:creationId xmlns:p14="http://schemas.microsoft.com/office/powerpoint/2010/main" val="10167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84697" y="306560"/>
            <a:ext cx="5574368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Practice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3463791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Intake note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4"/>
            <a:ext cx="4737016" cy="16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Subsystems: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Create 2 subsystems for intake rollers and intake arm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72" y="4055565"/>
            <a:ext cx="1085228" cy="10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18;p2">
            <a:extLst>
              <a:ext uri="{FF2B5EF4-FFF2-40B4-BE49-F238E27FC236}">
                <a16:creationId xmlns:a16="http://schemas.microsoft.com/office/drawing/2014/main" id="{FD616C0E-F8C2-1335-BCE0-1B0354410398}"/>
              </a:ext>
            </a:extLst>
          </p:cNvPr>
          <p:cNvSpPr txBox="1"/>
          <p:nvPr/>
        </p:nvSpPr>
        <p:spPr>
          <a:xfrm>
            <a:off x="355647" y="2641016"/>
            <a:ext cx="4737016" cy="195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Commands: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Create commands for closing intake and opening intake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Google Shape;118;p2">
            <a:extLst>
              <a:ext uri="{FF2B5EF4-FFF2-40B4-BE49-F238E27FC236}">
                <a16:creationId xmlns:a16="http://schemas.microsoft.com/office/drawing/2014/main" id="{A3097272-B4E3-DE6B-5C32-76F0711932F6}"/>
              </a:ext>
            </a:extLst>
          </p:cNvPr>
          <p:cNvSpPr txBox="1"/>
          <p:nvPr/>
        </p:nvSpPr>
        <p:spPr>
          <a:xfrm>
            <a:off x="5092664" y="975514"/>
            <a:ext cx="3893352" cy="213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Sensors: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Make sure to use encoders, limit switches and IR sensors.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181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Rubik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</dc:creator>
  <cp:lastModifiedBy>Yoav Rozov</cp:lastModifiedBy>
  <cp:revision>63</cp:revision>
  <dcterms:modified xsi:type="dcterms:W3CDTF">2025-09-24T11:08:22Z</dcterms:modified>
</cp:coreProperties>
</file>