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DF1-6F85-562D-7038-79B5CC10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1734-005A-D860-204C-9848407ED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1411-B922-88B1-83AB-2F75BE74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BA9E-0847-BF44-EA5D-1AA2B0F2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C64D-CB9B-12A6-AB07-75243F8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4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3FB5-BEC4-5779-B0D7-4AB107C8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59568-5E96-8EF9-CC0D-74A88A3BA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FE08-2114-6FD3-7699-50DEFA3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991A-37D2-8846-AE2C-1AC10928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B50-E365-C18C-7CE2-9D967148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8684D-D3B2-213C-2087-B9F55738D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AACE5-E3E7-344F-DE71-20552D4F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A286-17ED-527D-7F3E-2DA9F60A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C1CF-CC6D-81E5-0AA8-09CFCCB2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3193-1314-C1D8-7408-806D3C7A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D552-FD0D-150B-90FC-C46BAD3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FE49-375F-4456-A43E-199463F7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7CF3-A2DC-FBC8-89E8-358639AF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31A2-7B04-D19E-916C-0EC7FA44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0249-5549-0958-8DAB-39087862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95E2-9854-D369-A475-BCB534E5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C83A-D0AA-F94F-3B13-E4226393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61A4-2196-40A9-0CD8-B44902D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9224-3D78-BA74-B1D6-76D041BB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0AF8-C350-2CD6-1F4B-0E04F61A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0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AB4-B637-AEF7-C6A1-56A2C021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BC51-FD6A-F71F-15B4-05BA868D4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5A3AB-7D7E-6139-BEA5-0213C52E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2A5E-8575-3D35-7162-18D6A4DA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06B19-9094-8D6D-FE49-3F37FD00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AADAF-2B36-CFA6-620B-58A965A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6B6A-D8EA-1C1C-606F-C4FDB61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71C7-69DD-A373-A886-9FB80548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2CF6-4117-4782-4245-6845238D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42910-A323-CABC-F46B-FE5252C35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72397-A01A-5CC5-DBD6-66E6DCF07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E958-D32B-9815-BC03-DE3EE58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C4490-85AC-BB7A-5981-6A049E52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86906-B3BB-45DB-22B6-C5138C7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4BC0-0EC8-8F12-8202-82D2AA4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41699-339F-EB1B-05A1-DAFCC46B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42B5-4B1B-2FD7-E698-158DF113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5135D-9992-EE4A-4A4C-23B221B3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2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F2EC-6749-234B-0CF2-F33BC10D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0266A-3FC5-F339-BDDA-DAEEAC77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EA65-9901-3CE8-9E39-A771051F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3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AA07-AEA5-BADD-6127-A6955FE4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29E1-C0B8-D439-FADB-A259801B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B8B3E-092C-8AB2-1162-390CAD47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07E6-DFA9-A9B1-C048-D9EDB81F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EFCB3-A36C-5514-2618-80B91559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4EC7C-8EE3-A08F-EA7A-08158EFC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1792-B6C2-0CCF-1A69-AF934035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F92C0-EA1A-1001-5C88-A15EFA3E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92ABA-1316-D7C1-CA59-EC12DB99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8E27-3BD9-3681-20A2-A81274DE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79B8-13C7-A4D5-367E-5AC81F79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679AA-66FF-60FD-AE7C-1DC65094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440F1-24BB-ED8A-99E0-84968C9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5FB8-6177-A1DC-A672-AF1281D9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06E3-ABB7-5783-B68B-F2D809A6C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56EF-303A-4C55-B6D6-EF0D05F28D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4439-99BC-9338-31A2-6D8D612D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DD2B-B350-E3F8-11C8-DEACF8E0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C737-8EB3-40DA-BE53-191A9457A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osealicense.com/licenses/mit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0B50AD-876E-7FED-280D-A38D4FC68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0"/>
            <a:ext cx="7915276" cy="6420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03161-8D4D-A79F-37EB-46697A6EAE39}"/>
              </a:ext>
            </a:extLst>
          </p:cNvPr>
          <p:cNvSpPr txBox="1"/>
          <p:nvPr/>
        </p:nvSpPr>
        <p:spPr>
          <a:xfrm>
            <a:off x="4486275" y="4895849"/>
            <a:ext cx="30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The Disha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BB7BA-F3A2-E9A0-E602-5D1481DBCDD2}"/>
              </a:ext>
            </a:extLst>
          </p:cNvPr>
          <p:cNvSpPr txBox="1"/>
          <p:nvPr/>
        </p:nvSpPr>
        <p:spPr>
          <a:xfrm>
            <a:off x="4772025" y="575310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Find your way !</a:t>
            </a:r>
          </a:p>
        </p:txBody>
      </p:sp>
    </p:spTree>
    <p:extLst>
      <p:ext uri="{BB962C8B-B14F-4D97-AF65-F5344CB8AC3E}">
        <p14:creationId xmlns:p14="http://schemas.microsoft.com/office/powerpoint/2010/main" val="400343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76C9-ABD2-DF78-513B-CE2E16B6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62" y="0"/>
            <a:ext cx="2428875" cy="628650"/>
          </a:xfrm>
        </p:spPr>
        <p:txBody>
          <a:bodyPr>
            <a:normAutofit/>
          </a:bodyPr>
          <a:lstStyle/>
          <a:p>
            <a:r>
              <a:rPr lang="en-IN" sz="2400" dirty="0"/>
              <a:t>6.Activity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ACBDD1-2B6E-D170-62C3-0ED51B78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02" y="476250"/>
            <a:ext cx="6910672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C5BE-D17B-063D-23BD-37C2F33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0"/>
            <a:ext cx="3105150" cy="596900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7.Readme.md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49C1D-0045-3043-986D-B0E88C9926DB}"/>
              </a:ext>
            </a:extLst>
          </p:cNvPr>
          <p:cNvSpPr txBox="1"/>
          <p:nvPr/>
        </p:nvSpPr>
        <p:spPr>
          <a:xfrm>
            <a:off x="233362" y="434975"/>
            <a:ext cx="117252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Project Title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DISHA APP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Project Description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The Smart City Traffic Management Application is a mobile/web application that leverages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advanced technologies like IoT, AI, and big data analytics to provide effective traffic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management solutions in a smart city environment. The application offers a range of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functionalities that help residents reduce congestion, identify crowded and uncrowded areas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of the city, enhance accessibility, find free parking spaces, monitor road quality, and more.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application is scalable, secure, and user-friendly, with features such as user registration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and authentication, user profile creation, search functionality, push notifications, multilanguage support, customizable themes, and settings.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732317-D1DE-B910-3017-46BC0BC65914}"/>
              </a:ext>
            </a:extLst>
          </p:cNvPr>
          <p:cNvSpPr txBox="1"/>
          <p:nvPr/>
        </p:nvSpPr>
        <p:spPr>
          <a:xfrm>
            <a:off x="123825" y="190500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Table of contents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installation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2. usage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3. credits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4. license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5. contribution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6. test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Installation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To use the Smart City Traffic Management Application, simply click on the link to the website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the application is hosted. There is no need to install any software or download any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files.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Usage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application offers several features to help residents manage traffic in a smart city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environment, including: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1. Predictive Traffic Management - Real-time information sharing and intelligent routing to reduce congestion on roads and public spaces.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2. Real-time Crowd Sourced Map - A real-time crowd-sourced map that helps residents identify crowded and uncrowded areas of the city.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3. Enhancing Accessibility - A gamified solution that helps to provide on-demand transportation services..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56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CC88-915C-7998-5F6B-145BF10E679E}"/>
              </a:ext>
            </a:extLst>
          </p:cNvPr>
          <p:cNvSpPr txBox="1"/>
          <p:nvPr/>
        </p:nvSpPr>
        <p:spPr>
          <a:xfrm>
            <a:off x="114300" y="171450"/>
            <a:ext cx="11877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Parking Space Availability Tracking and Allotment - A gamified solution to find free parking spaces in crowded areas and allotment of these spaces in a convenient manner.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5. Monitoring the Road Quality - A solution to increase the longevity of roads by timely monitoring and reporting the need for road repair to the concerned authorities.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Common features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Our app also includes user registration and authentication, user profile creation, search functionality,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push notifications, multi-language support, customizable themes, and settings.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Credits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This application was developed by a team of 5 members who contributed equally to the project.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team members are:</a:t>
            </a: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1. YOBIN OMKAR BANGERA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2. UTSAV KUMAR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3. AKANSHA NEGI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4. ADITI JAIN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5. UJWAL JHAWAR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8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8E226-10B6-C25D-E52E-8D3A5A20B887}"/>
              </a:ext>
            </a:extLst>
          </p:cNvPr>
          <p:cNvSpPr txBox="1"/>
          <p:nvPr/>
        </p:nvSpPr>
        <p:spPr>
          <a:xfrm>
            <a:off x="104775" y="95250"/>
            <a:ext cx="120015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Contribution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Contributions to the Smart City Traffic Management Application are welcome. If you would like to contribute to the project, please follow these steps: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1. Fork the project repository.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2. Create a new branch for your changes.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3. Make your changes and commit them to the new branch.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4. Push the new branch to your forked repository.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5. Open a pull request for your changes.</a:t>
            </a:r>
          </a:p>
          <a:p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Tests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Smart City Traffic Management Application has been thoroughly tested to ensure that it meets the required functionality, scalability, and security criteria. However, if you encounter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any issues while using the application, please report them to the project team. We will do our best to address and resolve the issues as quickly as possible.</a:t>
            </a:r>
          </a:p>
          <a:p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License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MIT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b="0" u="sng" dirty="0">
                <a:solidFill>
                  <a:srgbClr val="DADADA"/>
                </a:solidFill>
                <a:effectLst/>
                <a:latin typeface="Consolas" panose="020B0609020204030204" pitchFamily="49" charset="0"/>
                <a:hlinkClick r:id="rId2"/>
              </a:rPr>
              <a:t>https://choosealicense.com/licenses/mit/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Acknowledgements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We would like to express our sincere gratitude to [YOBIN OMKAR BANGERA ,UTSAV KUMAR ,AKANSHA NEGI ,ADITI JAIN ,UJWAL JHAWAR] for their [contribution/task]. Their hard work and dedication have been instrumental in [project/achievement].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9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C1B21-86DB-7B82-1BC2-163CFE14FF27}"/>
              </a:ext>
            </a:extLst>
          </p:cNvPr>
          <p:cNvSpPr txBox="1"/>
          <p:nvPr/>
        </p:nvSpPr>
        <p:spPr>
          <a:xfrm>
            <a:off x="76200" y="152400"/>
            <a:ext cx="1201102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API Reference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Get all items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```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http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  GET /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/items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```</a:t>
            </a: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Parameter | Type     | Description                |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| :-------- | :------- | :------------------------- |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| `AIzaSyCvV3wAYfTjGuOc8RMt6C4656h94-qbqg4` | `string` | 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**Required**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. Your API key |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Get item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```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http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  GET /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/items/${id}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```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| Parameter | Type     | Description                       |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| :-------- | :------- | :-------------------------------- |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| `id`      | `string` | 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**Required**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. Id of item to fetch |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add(num1, num2)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Takes two numbers and returns the sum.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874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49EF2-A746-2CA9-AA1F-725DB3545DF6}"/>
              </a:ext>
            </a:extLst>
          </p:cNvPr>
          <p:cNvSpPr txBox="1"/>
          <p:nvPr/>
        </p:nvSpPr>
        <p:spPr>
          <a:xfrm>
            <a:off x="85725" y="142875"/>
            <a:ext cx="1202055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Reference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             | Hex                                                                |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| ----------------- | ------------------------------------------------------------------ |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| Example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 | ![#000000](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https://via.placeholder.com/10/0a192f?text=+</a:t>
            </a:r>
            <a:r>
              <a:rPr lang="en-IN" b="0" dirty="0">
                <a:effectLst/>
                <a:latin typeface="Consolas" panose="020B0609020204030204" pitchFamily="49" charset="0"/>
              </a:rPr>
              <a:t>) #0a192f |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| Example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 | ![#FFFFFF](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https://via.placeholder.com/10/f8f8f8?text=+</a:t>
            </a:r>
            <a:r>
              <a:rPr lang="en-IN" b="0" dirty="0">
                <a:effectLst/>
                <a:latin typeface="Consolas" panose="020B0609020204030204" pitchFamily="49" charset="0"/>
              </a:rPr>
              <a:t>) #f8f8f8 |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| Example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 | ![#D96868](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https://via.placeholder.com/10/00b48a?text=+</a:t>
            </a:r>
            <a:r>
              <a:rPr lang="en-IN" b="0" dirty="0">
                <a:effectLst/>
                <a:latin typeface="Consolas" panose="020B0609020204030204" pitchFamily="49" charset="0"/>
              </a:rPr>
              <a:t>) #00b48a |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| Example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 | ![#C91D1D](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https://via.placeholder.com/10/00b48a?text=+</a:t>
            </a:r>
            <a:r>
              <a:rPr lang="en-IN" b="0" dirty="0">
                <a:effectLst/>
                <a:latin typeface="Consolas" panose="020B0609020204030204" pitchFamily="49" charset="0"/>
              </a:rPr>
              <a:t>) #00d1a0 |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Authors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[@octokatherine](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https://www.github.com/octokatherine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Badges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Add badges from somewhere like: [shields.io](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https://shields.io/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[![MIT License](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https://img.shields.io/badge/License-MIT-green.svg</a:t>
            </a:r>
            <a:r>
              <a:rPr lang="en-IN" b="0" dirty="0">
                <a:effectLst/>
                <a:latin typeface="Consolas" panose="020B0609020204030204" pitchFamily="49" charset="0"/>
              </a:rPr>
              <a:t>)](</a:t>
            </a:r>
            <a:r>
              <a:rPr lang="en-IN" b="0" u="sng" dirty="0">
                <a:effectLst/>
                <a:latin typeface="Consolas" panose="020B0609020204030204" pitchFamily="49" charset="0"/>
              </a:rPr>
              <a:t>https://choosealicense.com/licenses/mit/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78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42BA7-C40C-9E20-F74A-DBDACB7459ED}"/>
              </a:ext>
            </a:extLst>
          </p:cNvPr>
          <p:cNvSpPr txBox="1"/>
          <p:nvPr/>
        </p:nvSpPr>
        <p:spPr>
          <a:xfrm>
            <a:off x="95250" y="171450"/>
            <a:ext cx="1198245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Features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Light/dark mode toggle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- Live previews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- Fullscreen mode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- Cross platform</a:t>
            </a: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Environment Variables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To run this project, you will need to add the following environment variables to your .env file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`API_KEY : AIzaSyCvV3wAYfTjGuOc8RMt6C4656h94-qbqg4`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`ANOTHER_API_KEY : AIzaSyDaUfaKgYWXHP2scWLLKo7UHzZLxv3bLJw`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Deployment</a:t>
            </a:r>
            <a:endParaRPr lang="en-IN" sz="16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To deploy this project run</a:t>
            </a:r>
          </a:p>
          <a:p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```bash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 run deploy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disha</a:t>
            </a:r>
            <a:endParaRPr lang="en-IN" sz="1600" b="0" dirty="0"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```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533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783B1-9CEF-0386-AF93-FF79AAA0FB89}"/>
              </a:ext>
            </a:extLst>
          </p:cNvPr>
          <p:cNvSpPr txBox="1"/>
          <p:nvPr/>
        </p:nvSpPr>
        <p:spPr>
          <a:xfrm>
            <a:off x="76200" y="95250"/>
            <a:ext cx="119729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Support</a:t>
            </a:r>
            <a:endParaRPr lang="en-US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For support, email cyberelites@gmail.com or join our Slack channel.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Running Tests</a:t>
            </a:r>
            <a:endParaRPr lang="en-US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To run tests, run the following command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```bash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run test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disha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```</a:t>
            </a: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Feedback</a:t>
            </a:r>
            <a:endParaRPr lang="en-US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If you have any feedback, please reach out to us at cyberelites@gmail.com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Run Locally</a:t>
            </a:r>
            <a:endParaRPr lang="en-US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Clone the project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```bash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git clone https://github.com/YobinOmkar07/CYBER-ELITES.git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```</a:t>
            </a:r>
          </a:p>
          <a:p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42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58F19-0464-0AF3-F08F-803C976BF761}"/>
              </a:ext>
            </a:extLst>
          </p:cNvPr>
          <p:cNvSpPr txBox="1"/>
          <p:nvPr/>
        </p:nvSpPr>
        <p:spPr>
          <a:xfrm>
            <a:off x="4991100" y="76200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</a:t>
            </a:r>
            <a:r>
              <a:rPr lang="en-IN" sz="2000" dirty="0"/>
              <a:t>License file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1C184-A806-61CC-742C-640406524B1F}"/>
              </a:ext>
            </a:extLst>
          </p:cNvPr>
          <p:cNvSpPr txBox="1"/>
          <p:nvPr/>
        </p:nvSpPr>
        <p:spPr>
          <a:xfrm>
            <a:off x="142875" y="552450"/>
            <a:ext cx="11963400" cy="61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 License</a:t>
            </a:r>
          </a:p>
          <a:p>
            <a:endParaRPr lang="en-US" dirty="0"/>
          </a:p>
          <a:p>
            <a:r>
              <a:rPr lang="en-US" dirty="0"/>
              <a:t>Copyright (c) 2023 YobinOmkar07</a:t>
            </a:r>
          </a:p>
          <a:p>
            <a:endParaRPr lang="en-US" dirty="0"/>
          </a:p>
          <a:p>
            <a:r>
              <a:rPr lang="en-US" dirty="0"/>
              <a:t>Permission is hereby granted, free of charge, to any person obtaining a copy</a:t>
            </a:r>
          </a:p>
          <a:p>
            <a:r>
              <a:rPr lang="en-US" dirty="0"/>
              <a:t>of this software and associated documentation files (the "Software"), to deal</a:t>
            </a:r>
          </a:p>
          <a:p>
            <a:r>
              <a:rPr lang="en-US" dirty="0"/>
              <a:t>in the Software without restriction, including without limitation the rights</a:t>
            </a:r>
          </a:p>
          <a:p>
            <a:r>
              <a:rPr lang="en-US" dirty="0"/>
              <a:t>to use, copy, modify, merge, publish, distribute, sublicense, and/or sell</a:t>
            </a:r>
          </a:p>
          <a:p>
            <a:r>
              <a:rPr lang="en-US" dirty="0"/>
              <a:t>copies of the Software, and to permit persons to whom the Software is</a:t>
            </a:r>
          </a:p>
          <a:p>
            <a:r>
              <a:rPr lang="en-US" dirty="0"/>
              <a:t>furnished to do so, subject to the following conditions:</a:t>
            </a:r>
          </a:p>
          <a:p>
            <a:endParaRPr lang="en-US" dirty="0"/>
          </a:p>
          <a:p>
            <a:r>
              <a:rPr lang="en-US" dirty="0"/>
              <a:t>The above copyright notice and this permission notice shall be included in all</a:t>
            </a:r>
          </a:p>
          <a:p>
            <a:r>
              <a:rPr lang="en-US" dirty="0"/>
              <a:t>copies or substantial portions of the Software.</a:t>
            </a:r>
          </a:p>
          <a:p>
            <a:endParaRPr lang="en-US" dirty="0"/>
          </a:p>
          <a:p>
            <a:r>
              <a:rPr lang="en-US" dirty="0"/>
              <a:t>THE SOFTWARE IS PROVIDED "AS IS", WITHOUT WARRANTY OF ANY KIND, EXPRESS OR</a:t>
            </a:r>
          </a:p>
          <a:p>
            <a:r>
              <a:rPr lang="en-US" dirty="0"/>
              <a:t>IMPLIED, INCLUDING BUT NOT LIMITED TO THE WARRANTIES OF MERCHANTABILITY,</a:t>
            </a:r>
          </a:p>
          <a:p>
            <a:r>
              <a:rPr lang="en-US" dirty="0"/>
              <a:t>FITNESS FOR A PARTICULAR PURPOSE AND NONINFRINGEMENT. IN NO EVENT SHALL THE</a:t>
            </a:r>
          </a:p>
          <a:p>
            <a:r>
              <a:rPr lang="en-US" dirty="0"/>
              <a:t>AUTHORS OR COPYRIGHT HOLDERS BE LIABLE FOR ANY CLAIM, DAMAGES OR OTHER</a:t>
            </a:r>
          </a:p>
          <a:p>
            <a:r>
              <a:rPr lang="en-US" dirty="0"/>
              <a:t>LIABILITY, WHETHER IN AN ACTION OF CONTRACT, TORT OR OTHERWISE, ARISING FROM,</a:t>
            </a:r>
          </a:p>
          <a:p>
            <a:r>
              <a:rPr lang="en-US" dirty="0"/>
              <a:t>OUT OF OR IN CONNECTION WITH THE SOFTWARE OR THE USE OR OTHER DEALINGS IN THE</a:t>
            </a:r>
          </a:p>
          <a:p>
            <a:r>
              <a:rPr lang="en-US" dirty="0"/>
              <a:t>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885F5-7C1B-9DCA-95AB-9B0AEDE41B55}"/>
              </a:ext>
            </a:extLst>
          </p:cNvPr>
          <p:cNvSpPr txBox="1"/>
          <p:nvPr/>
        </p:nvSpPr>
        <p:spPr>
          <a:xfrm>
            <a:off x="5286375" y="266700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45B3A-4D64-AA3B-80B6-6B73B795565A}"/>
              </a:ext>
            </a:extLst>
          </p:cNvPr>
          <p:cNvSpPr txBox="1"/>
          <p:nvPr/>
        </p:nvSpPr>
        <p:spPr>
          <a:xfrm>
            <a:off x="1447800" y="1038225"/>
            <a:ext cx="9886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User story document.</a:t>
            </a:r>
          </a:p>
          <a:p>
            <a:pPr marL="342900" indent="-342900">
              <a:buAutoNum type="arabicPeriod"/>
            </a:pPr>
            <a:r>
              <a:rPr lang="en-IN" sz="2800" dirty="0" err="1"/>
              <a:t>Uml</a:t>
            </a:r>
            <a:r>
              <a:rPr lang="en-IN" sz="2800" dirty="0"/>
              <a:t> diagram</a:t>
            </a:r>
          </a:p>
          <a:p>
            <a:pPr marL="342900" indent="-342900">
              <a:buAutoNum type="arabicPeriod"/>
            </a:pPr>
            <a:r>
              <a:rPr lang="en-IN" sz="2800" dirty="0"/>
              <a:t>Sequence diagram</a:t>
            </a:r>
          </a:p>
          <a:p>
            <a:pPr marL="342900" indent="-342900">
              <a:buAutoNum type="arabicPeriod"/>
            </a:pPr>
            <a:r>
              <a:rPr lang="en-IN" sz="2800" dirty="0"/>
              <a:t>Database – schema diagram</a:t>
            </a:r>
          </a:p>
          <a:p>
            <a:pPr marL="342900" indent="-342900">
              <a:buAutoNum type="arabicPeriod"/>
            </a:pPr>
            <a:r>
              <a:rPr lang="en-IN" sz="2800" dirty="0"/>
              <a:t>Deployment diagram</a:t>
            </a:r>
          </a:p>
          <a:p>
            <a:pPr marL="342900" indent="-342900">
              <a:buAutoNum type="arabicPeriod"/>
            </a:pPr>
            <a:r>
              <a:rPr lang="en-IN" sz="2800" dirty="0"/>
              <a:t>Activity diagram</a:t>
            </a:r>
          </a:p>
          <a:p>
            <a:pPr marL="342900" indent="-342900">
              <a:buAutoNum type="arabicPeriod"/>
            </a:pPr>
            <a:r>
              <a:rPr lang="en-IN" sz="2800" dirty="0"/>
              <a:t>Readme.md file</a:t>
            </a:r>
          </a:p>
          <a:p>
            <a:pPr marL="342900" indent="-342900">
              <a:buAutoNum type="arabicPeriod"/>
            </a:pPr>
            <a:r>
              <a:rPr lang="en-IN" sz="2800" dirty="0"/>
              <a:t>License file</a:t>
            </a:r>
          </a:p>
          <a:p>
            <a:pPr marL="342900" indent="-342900">
              <a:buAutoNum type="arabicPeriod"/>
            </a:pPr>
            <a:r>
              <a:rPr lang="en-IN" sz="2800" dirty="0"/>
              <a:t>Disha app </a:t>
            </a:r>
            <a:r>
              <a:rPr lang="en-IN" sz="2800" dirty="0" err="1"/>
              <a:t>figma</a:t>
            </a:r>
            <a:r>
              <a:rPr lang="en-IN" sz="2800" dirty="0"/>
              <a:t> file</a:t>
            </a:r>
          </a:p>
          <a:p>
            <a:pPr marL="342900" indent="-342900">
              <a:buAutoNum type="arabicPeriod"/>
            </a:pPr>
            <a:r>
              <a:rPr lang="en-IN" sz="2800" dirty="0"/>
              <a:t>Final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1F3FC-C0C5-4211-94D8-F217A6A2CCBF}"/>
              </a:ext>
            </a:extLst>
          </p:cNvPr>
          <p:cNvSpPr txBox="1"/>
          <p:nvPr/>
        </p:nvSpPr>
        <p:spPr>
          <a:xfrm>
            <a:off x="4905375" y="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</a:t>
            </a:r>
            <a:r>
              <a:rPr lang="en-IN" sz="2000" dirty="0"/>
              <a:t>Disha figma file</a:t>
            </a:r>
            <a:endParaRPr lang="en-IN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D5075-1A09-F6F5-7397-DCE47F670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400110"/>
            <a:ext cx="11001375" cy="61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map&#10;&#10;Description automatically generated">
            <a:extLst>
              <a:ext uri="{FF2B5EF4-FFF2-40B4-BE49-F238E27FC236}">
                <a16:creationId xmlns:a16="http://schemas.microsoft.com/office/drawing/2014/main" id="{446D5C4D-8652-7B83-D03E-577576895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6" y="209364"/>
            <a:ext cx="11288560" cy="63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E538EA-9DC2-86ED-A047-0EA27F57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" y="293187"/>
            <a:ext cx="11223937" cy="6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98316-70A1-536E-A48B-1D83A800FC0D}"/>
              </a:ext>
            </a:extLst>
          </p:cNvPr>
          <p:cNvSpPr txBox="1"/>
          <p:nvPr/>
        </p:nvSpPr>
        <p:spPr>
          <a:xfrm>
            <a:off x="5344885" y="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10. Final app</a:t>
            </a:r>
          </a:p>
        </p:txBody>
      </p:sp>
      <p:pic>
        <p:nvPicPr>
          <p:cNvPr id="4" name="Picture 3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0BDBD49E-A100-7245-DAE5-C52E299E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1" y="671803"/>
            <a:ext cx="2695829" cy="5840963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C73127B-0C62-AC79-C5F8-26D12B0C6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81" y="671802"/>
            <a:ext cx="2853384" cy="584096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57A02AC-4620-7597-F657-15A73649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67" y="671802"/>
            <a:ext cx="2853384" cy="58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1DCAF3-D67A-EE7B-570F-A6EEE8FB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6" y="207962"/>
            <a:ext cx="2973266" cy="644207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471B10-5E52-1651-4100-9606F6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49" y="207962"/>
            <a:ext cx="2930851" cy="644207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49D3AB-3598-909C-ACD2-4B0E0AE44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56" y="207962"/>
            <a:ext cx="3034797" cy="64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5FF2B-DE1D-E9EE-56E7-2BB9583F5BA4}"/>
              </a:ext>
            </a:extLst>
          </p:cNvPr>
          <p:cNvSpPr txBox="1"/>
          <p:nvPr/>
        </p:nvSpPr>
        <p:spPr>
          <a:xfrm>
            <a:off x="1190625" y="301109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1. </a:t>
            </a:r>
            <a:r>
              <a:rPr lang="en-IN" sz="2400" dirty="0"/>
              <a:t>User story document.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A6517-5BFB-CEB5-B172-7566E88AE882}"/>
              </a:ext>
            </a:extLst>
          </p:cNvPr>
          <p:cNvSpPr txBox="1"/>
          <p:nvPr/>
        </p:nvSpPr>
        <p:spPr>
          <a:xfrm>
            <a:off x="552450" y="914400"/>
            <a:ext cx="11258550" cy="572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To develop an application to improve road transportation 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reduce congestion.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Stakeholders: End-users, Municipal Corporation,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Transportation Service Providers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Requirements/User Stories: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As a traveller I need to: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a. Know the best recommended route possible to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arive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my destination.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b. Know the alternative route in case of traffic.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As a transportation authority I need to: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a.Know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present condition of sidewalks, roads and routes.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b.Know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quantity of parking spots around a specified area.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As a driver I need to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a. Know the locations of parking spots.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4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07434-3988-94B1-7D33-BACEDBE4FAA7}"/>
              </a:ext>
            </a:extLst>
          </p:cNvPr>
          <p:cNvSpPr txBox="1"/>
          <p:nvPr/>
        </p:nvSpPr>
        <p:spPr>
          <a:xfrm>
            <a:off x="314325" y="361950"/>
            <a:ext cx="11363325" cy="647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commuter I need to: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a.Know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transport options available related to my location.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b.Know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locations of stations, and waiting stops.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As a municipal corporator I need to: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a.Know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whether there are any road or sidewalk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closures,route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adjustments.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Organized Requirements: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To Recommend Best Possible Route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To Display Various Available Transport Options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To Locate Vacant Parking Spots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To Monitor Road Quality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To Allow Users To Provide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Regarding Roads Quality.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Acceptance Criteria: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To Recommend Best Possible Route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is to provide Real-time traffic information in order to deliver the quickest, most effective path under the circumstances.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To Display Various Available Transport Options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 should include the tab where users can see available transport services.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94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CF731F-3418-CC65-F514-84C2C748FE58}"/>
              </a:ext>
            </a:extLst>
          </p:cNvPr>
          <p:cNvSpPr txBox="1"/>
          <p:nvPr/>
        </p:nvSpPr>
        <p:spPr>
          <a:xfrm>
            <a:off x="333375" y="323850"/>
            <a:ext cx="1146810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To Locate Vacant Parking Spots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is to display data on current availability for parking lots, garages, and, on-street parking.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To Monitor Road Quality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is to provide real-time data on traffic flow and congestion together with capabilities for data analysis and problem-area identification.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To Allow Users To Provide 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Regarding Roads Quality.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is to allow users to provide feedback in the message window which will help corporators in monitoring the quality.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88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90344-C9AF-D781-4694-054F16004517}"/>
              </a:ext>
            </a:extLst>
          </p:cNvPr>
          <p:cNvSpPr txBox="1"/>
          <p:nvPr/>
        </p:nvSpPr>
        <p:spPr>
          <a:xfrm>
            <a:off x="4862513" y="200025"/>
            <a:ext cx="246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UML diagram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8BBCAF-E15F-5C94-84FC-4A2247D6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622738"/>
            <a:ext cx="7443788" cy="61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7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82FB-5B38-0374-FFC9-0D31A9C2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175" y="0"/>
            <a:ext cx="3981450" cy="644525"/>
          </a:xfrm>
        </p:spPr>
        <p:txBody>
          <a:bodyPr/>
          <a:lstStyle/>
          <a:p>
            <a:pPr algn="ctr"/>
            <a:r>
              <a:rPr lang="en-IN" sz="2800" dirty="0"/>
              <a:t>3. Sequence diagram</a:t>
            </a:r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21DE6C4-F62A-A780-B169-325389D5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36" y="504824"/>
            <a:ext cx="8605939" cy="62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5B25-8CC5-009E-B497-B5A6BD2E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0"/>
            <a:ext cx="4600575" cy="657225"/>
          </a:xfrm>
        </p:spPr>
        <p:txBody>
          <a:bodyPr/>
          <a:lstStyle/>
          <a:p>
            <a:r>
              <a:rPr lang="en-IN" sz="2800" dirty="0"/>
              <a:t>4. Database – schema diagram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6AE646D-688A-8F7E-36AE-BF83DFC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56" y="506291"/>
            <a:ext cx="8163287" cy="63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7E86-CC3D-F0D6-F280-271FD416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3286125" cy="676275"/>
          </a:xfrm>
        </p:spPr>
        <p:txBody>
          <a:bodyPr>
            <a:normAutofit/>
          </a:bodyPr>
          <a:lstStyle/>
          <a:p>
            <a:r>
              <a:rPr lang="en-IN" sz="2400" dirty="0"/>
              <a:t>5.Deployment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B13732-05F3-1985-A891-6343310B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514350"/>
            <a:ext cx="8566988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9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1753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Sequence diagram</vt:lpstr>
      <vt:lpstr>4. Database – schema diagram</vt:lpstr>
      <vt:lpstr>5.Deployment diagram</vt:lpstr>
      <vt:lpstr>6.Activity diagram</vt:lpstr>
      <vt:lpstr>7.Readme.md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BANGERA YOBIN OMKAR</dc:creator>
  <cp:lastModifiedBy>BANGERA YOBIN OMKAR</cp:lastModifiedBy>
  <cp:revision>2</cp:revision>
  <dcterms:created xsi:type="dcterms:W3CDTF">2023-04-19T06:45:08Z</dcterms:created>
  <dcterms:modified xsi:type="dcterms:W3CDTF">2023-04-19T08:02:12Z</dcterms:modified>
</cp:coreProperties>
</file>