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8" r:id="rId2"/>
    <p:sldId id="259" r:id="rId3"/>
    <p:sldId id="261" r:id="rId4"/>
  </p:sldIdLst>
  <p:sldSz cx="11430000" cy="753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3" autoAdjust="0"/>
    <p:restoredTop sz="94660"/>
  </p:normalViewPr>
  <p:slideViewPr>
    <p:cSldViewPr snapToGrid="0">
      <p:cViewPr>
        <p:scale>
          <a:sx n="66" d="100"/>
          <a:sy n="66" d="100"/>
        </p:scale>
        <p:origin x="74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233040"/>
            <a:ext cx="9715500" cy="2623044"/>
          </a:xfrm>
        </p:spPr>
        <p:txBody>
          <a:bodyPr anchor="b"/>
          <a:lstStyle>
            <a:lvl1pPr algn="ctr">
              <a:defRPr sz="65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957239"/>
            <a:ext cx="8572500" cy="1819039"/>
          </a:xfrm>
        </p:spPr>
        <p:txBody>
          <a:bodyPr/>
          <a:lstStyle>
            <a:lvl1pPr marL="0" indent="0" algn="ctr">
              <a:buNone/>
              <a:defRPr sz="2637"/>
            </a:lvl1pPr>
            <a:lvl2pPr marL="502280" indent="0" algn="ctr">
              <a:buNone/>
              <a:defRPr sz="2197"/>
            </a:lvl2pPr>
            <a:lvl3pPr marL="1004560" indent="0" algn="ctr">
              <a:buNone/>
              <a:defRPr sz="1977"/>
            </a:lvl3pPr>
            <a:lvl4pPr marL="1506840" indent="0" algn="ctr">
              <a:buNone/>
              <a:defRPr sz="1758"/>
            </a:lvl4pPr>
            <a:lvl5pPr marL="2009120" indent="0" algn="ctr">
              <a:buNone/>
              <a:defRPr sz="1758"/>
            </a:lvl5pPr>
            <a:lvl6pPr marL="2511400" indent="0" algn="ctr">
              <a:buNone/>
              <a:defRPr sz="1758"/>
            </a:lvl6pPr>
            <a:lvl7pPr marL="3013680" indent="0" algn="ctr">
              <a:buNone/>
              <a:defRPr sz="1758"/>
            </a:lvl7pPr>
            <a:lvl8pPr marL="3515959" indent="0" algn="ctr">
              <a:buNone/>
              <a:defRPr sz="1758"/>
            </a:lvl8pPr>
            <a:lvl9pPr marL="4018239" indent="0" algn="ctr">
              <a:buNone/>
              <a:defRPr sz="1758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8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323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01130"/>
            <a:ext cx="2464594" cy="638495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01130"/>
            <a:ext cx="7250906" cy="63849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3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1878339"/>
            <a:ext cx="9858375" cy="3134049"/>
          </a:xfrm>
        </p:spPr>
        <p:txBody>
          <a:bodyPr anchor="b"/>
          <a:lstStyle>
            <a:lvl1pPr>
              <a:defRPr sz="659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042037"/>
            <a:ext cx="9858375" cy="1648122"/>
          </a:xfrm>
        </p:spPr>
        <p:txBody>
          <a:bodyPr/>
          <a:lstStyle>
            <a:lvl1pPr marL="0" indent="0">
              <a:buNone/>
              <a:defRPr sz="2637">
                <a:solidFill>
                  <a:schemeClr val="tx1">
                    <a:tint val="82000"/>
                  </a:schemeClr>
                </a:solidFill>
              </a:defRPr>
            </a:lvl1pPr>
            <a:lvl2pPr marL="502280" indent="0">
              <a:buNone/>
              <a:defRPr sz="2197">
                <a:solidFill>
                  <a:schemeClr val="tx1">
                    <a:tint val="82000"/>
                  </a:schemeClr>
                </a:solidFill>
              </a:defRPr>
            </a:lvl2pPr>
            <a:lvl3pPr marL="1004560" indent="0">
              <a:buNone/>
              <a:defRPr sz="1977">
                <a:solidFill>
                  <a:schemeClr val="tx1">
                    <a:tint val="82000"/>
                  </a:schemeClr>
                </a:solidFill>
              </a:defRPr>
            </a:lvl3pPr>
            <a:lvl4pPr marL="150684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4pPr>
            <a:lvl5pPr marL="200912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5pPr>
            <a:lvl6pPr marL="251140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6pPr>
            <a:lvl7pPr marL="3013680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7pPr>
            <a:lvl8pPr marL="3515959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8pPr>
            <a:lvl9pPr marL="4018239" indent="0">
              <a:buNone/>
              <a:defRPr sz="17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03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005652"/>
            <a:ext cx="4857750" cy="47804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005652"/>
            <a:ext cx="4857750" cy="47804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1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01132"/>
            <a:ext cx="9858375" cy="145627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846944"/>
            <a:ext cx="4835425" cy="905159"/>
          </a:xfrm>
        </p:spPr>
        <p:txBody>
          <a:bodyPr anchor="b"/>
          <a:lstStyle>
            <a:lvl1pPr marL="0" indent="0">
              <a:buNone/>
              <a:defRPr sz="2637" b="1"/>
            </a:lvl1pPr>
            <a:lvl2pPr marL="502280" indent="0">
              <a:buNone/>
              <a:defRPr sz="2197" b="1"/>
            </a:lvl2pPr>
            <a:lvl3pPr marL="1004560" indent="0">
              <a:buNone/>
              <a:defRPr sz="1977" b="1"/>
            </a:lvl3pPr>
            <a:lvl4pPr marL="1506840" indent="0">
              <a:buNone/>
              <a:defRPr sz="1758" b="1"/>
            </a:lvl4pPr>
            <a:lvl5pPr marL="2009120" indent="0">
              <a:buNone/>
              <a:defRPr sz="1758" b="1"/>
            </a:lvl5pPr>
            <a:lvl6pPr marL="2511400" indent="0">
              <a:buNone/>
              <a:defRPr sz="1758" b="1"/>
            </a:lvl6pPr>
            <a:lvl7pPr marL="3013680" indent="0">
              <a:buNone/>
              <a:defRPr sz="1758" b="1"/>
            </a:lvl7pPr>
            <a:lvl8pPr marL="3515959" indent="0">
              <a:buNone/>
              <a:defRPr sz="1758" b="1"/>
            </a:lvl8pPr>
            <a:lvl9pPr marL="4018239" indent="0">
              <a:buNone/>
              <a:defRPr sz="175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752103"/>
            <a:ext cx="4835425" cy="40479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846944"/>
            <a:ext cx="4859239" cy="905159"/>
          </a:xfrm>
        </p:spPr>
        <p:txBody>
          <a:bodyPr anchor="b"/>
          <a:lstStyle>
            <a:lvl1pPr marL="0" indent="0">
              <a:buNone/>
              <a:defRPr sz="2637" b="1"/>
            </a:lvl1pPr>
            <a:lvl2pPr marL="502280" indent="0">
              <a:buNone/>
              <a:defRPr sz="2197" b="1"/>
            </a:lvl2pPr>
            <a:lvl3pPr marL="1004560" indent="0">
              <a:buNone/>
              <a:defRPr sz="1977" b="1"/>
            </a:lvl3pPr>
            <a:lvl4pPr marL="1506840" indent="0">
              <a:buNone/>
              <a:defRPr sz="1758" b="1"/>
            </a:lvl4pPr>
            <a:lvl5pPr marL="2009120" indent="0">
              <a:buNone/>
              <a:defRPr sz="1758" b="1"/>
            </a:lvl5pPr>
            <a:lvl6pPr marL="2511400" indent="0">
              <a:buNone/>
              <a:defRPr sz="1758" b="1"/>
            </a:lvl6pPr>
            <a:lvl7pPr marL="3013680" indent="0">
              <a:buNone/>
              <a:defRPr sz="1758" b="1"/>
            </a:lvl7pPr>
            <a:lvl8pPr marL="3515959" indent="0">
              <a:buNone/>
              <a:defRPr sz="1758" b="1"/>
            </a:lvl8pPr>
            <a:lvl9pPr marL="4018239" indent="0">
              <a:buNone/>
              <a:defRPr sz="1758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752103"/>
            <a:ext cx="4859239" cy="40479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82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3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2285"/>
            <a:ext cx="3686473" cy="1757998"/>
          </a:xfrm>
        </p:spPr>
        <p:txBody>
          <a:bodyPr anchor="b"/>
          <a:lstStyle>
            <a:lvl1pPr>
              <a:defRPr sz="35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084798"/>
            <a:ext cx="5786438" cy="5354219"/>
          </a:xfrm>
        </p:spPr>
        <p:txBody>
          <a:bodyPr/>
          <a:lstStyle>
            <a:lvl1pPr>
              <a:defRPr sz="3516"/>
            </a:lvl1pPr>
            <a:lvl2pPr>
              <a:defRPr sz="3076"/>
            </a:lvl2pPr>
            <a:lvl3pPr>
              <a:defRPr sz="2637"/>
            </a:lvl3pPr>
            <a:lvl4pPr>
              <a:defRPr sz="2197"/>
            </a:lvl4pPr>
            <a:lvl5pPr>
              <a:defRPr sz="2197"/>
            </a:lvl5pPr>
            <a:lvl6pPr>
              <a:defRPr sz="2197"/>
            </a:lvl6pPr>
            <a:lvl7pPr>
              <a:defRPr sz="2197"/>
            </a:lvl7pPr>
            <a:lvl8pPr>
              <a:defRPr sz="2197"/>
            </a:lvl8pPr>
            <a:lvl9pPr>
              <a:defRPr sz="219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60282"/>
            <a:ext cx="3686473" cy="4187453"/>
          </a:xfrm>
        </p:spPr>
        <p:txBody>
          <a:bodyPr/>
          <a:lstStyle>
            <a:lvl1pPr marL="0" indent="0">
              <a:buNone/>
              <a:defRPr sz="1758"/>
            </a:lvl1pPr>
            <a:lvl2pPr marL="502280" indent="0">
              <a:buNone/>
              <a:defRPr sz="1538"/>
            </a:lvl2pPr>
            <a:lvl3pPr marL="1004560" indent="0">
              <a:buNone/>
              <a:defRPr sz="1318"/>
            </a:lvl3pPr>
            <a:lvl4pPr marL="1506840" indent="0">
              <a:buNone/>
              <a:defRPr sz="1099"/>
            </a:lvl4pPr>
            <a:lvl5pPr marL="2009120" indent="0">
              <a:buNone/>
              <a:defRPr sz="1099"/>
            </a:lvl5pPr>
            <a:lvl6pPr marL="2511400" indent="0">
              <a:buNone/>
              <a:defRPr sz="1099"/>
            </a:lvl6pPr>
            <a:lvl7pPr marL="3013680" indent="0">
              <a:buNone/>
              <a:defRPr sz="1099"/>
            </a:lvl7pPr>
            <a:lvl8pPr marL="3515959" indent="0">
              <a:buNone/>
              <a:defRPr sz="1099"/>
            </a:lvl8pPr>
            <a:lvl9pPr marL="4018239" indent="0">
              <a:buNone/>
              <a:defRPr sz="109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53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2285"/>
            <a:ext cx="3686473" cy="1757998"/>
          </a:xfrm>
        </p:spPr>
        <p:txBody>
          <a:bodyPr anchor="b"/>
          <a:lstStyle>
            <a:lvl1pPr>
              <a:defRPr sz="35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084798"/>
            <a:ext cx="5786438" cy="5354219"/>
          </a:xfrm>
        </p:spPr>
        <p:txBody>
          <a:bodyPr anchor="t"/>
          <a:lstStyle>
            <a:lvl1pPr marL="0" indent="0">
              <a:buNone/>
              <a:defRPr sz="3516"/>
            </a:lvl1pPr>
            <a:lvl2pPr marL="502280" indent="0">
              <a:buNone/>
              <a:defRPr sz="3076"/>
            </a:lvl2pPr>
            <a:lvl3pPr marL="1004560" indent="0">
              <a:buNone/>
              <a:defRPr sz="2637"/>
            </a:lvl3pPr>
            <a:lvl4pPr marL="1506840" indent="0">
              <a:buNone/>
              <a:defRPr sz="2197"/>
            </a:lvl4pPr>
            <a:lvl5pPr marL="2009120" indent="0">
              <a:buNone/>
              <a:defRPr sz="2197"/>
            </a:lvl5pPr>
            <a:lvl6pPr marL="2511400" indent="0">
              <a:buNone/>
              <a:defRPr sz="2197"/>
            </a:lvl6pPr>
            <a:lvl7pPr marL="3013680" indent="0">
              <a:buNone/>
              <a:defRPr sz="2197"/>
            </a:lvl7pPr>
            <a:lvl8pPr marL="3515959" indent="0">
              <a:buNone/>
              <a:defRPr sz="2197"/>
            </a:lvl8pPr>
            <a:lvl9pPr marL="4018239" indent="0">
              <a:buNone/>
              <a:defRPr sz="219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60282"/>
            <a:ext cx="3686473" cy="4187453"/>
          </a:xfrm>
        </p:spPr>
        <p:txBody>
          <a:bodyPr/>
          <a:lstStyle>
            <a:lvl1pPr marL="0" indent="0">
              <a:buNone/>
              <a:defRPr sz="1758"/>
            </a:lvl1pPr>
            <a:lvl2pPr marL="502280" indent="0">
              <a:buNone/>
              <a:defRPr sz="1538"/>
            </a:lvl2pPr>
            <a:lvl3pPr marL="1004560" indent="0">
              <a:buNone/>
              <a:defRPr sz="1318"/>
            </a:lvl3pPr>
            <a:lvl4pPr marL="1506840" indent="0">
              <a:buNone/>
              <a:defRPr sz="1099"/>
            </a:lvl4pPr>
            <a:lvl5pPr marL="2009120" indent="0">
              <a:buNone/>
              <a:defRPr sz="1099"/>
            </a:lvl5pPr>
            <a:lvl6pPr marL="2511400" indent="0">
              <a:buNone/>
              <a:defRPr sz="1099"/>
            </a:lvl6pPr>
            <a:lvl7pPr marL="3013680" indent="0">
              <a:buNone/>
              <a:defRPr sz="1099"/>
            </a:lvl7pPr>
            <a:lvl8pPr marL="3515959" indent="0">
              <a:buNone/>
              <a:defRPr sz="1099"/>
            </a:lvl8pPr>
            <a:lvl9pPr marL="4018239" indent="0">
              <a:buNone/>
              <a:defRPr sz="109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35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01132"/>
            <a:ext cx="9858375" cy="1456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005652"/>
            <a:ext cx="9858375" cy="4780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6983159"/>
            <a:ext cx="2571750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51522-A650-44F9-ACF1-52980FE03090}" type="datetimeFigureOut">
              <a:rPr lang="he-IL" smtClean="0"/>
              <a:t>כ"ז/סיון/תשפ"ד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983159"/>
            <a:ext cx="3857625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983159"/>
            <a:ext cx="2571750" cy="401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1045A-0D23-4A43-BE41-AA1BA230CF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62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4560" rtl="1" eaLnBrk="1" latinLnBrk="0" hangingPunct="1">
        <a:lnSpc>
          <a:spcPct val="90000"/>
        </a:lnSpc>
        <a:spcBef>
          <a:spcPct val="0"/>
        </a:spcBef>
        <a:buNone/>
        <a:defRPr sz="4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140" indent="-251140" algn="r" defTabSz="1004560" rtl="1" eaLnBrk="1" latinLnBrk="0" hangingPunct="1">
        <a:lnSpc>
          <a:spcPct val="90000"/>
        </a:lnSpc>
        <a:spcBef>
          <a:spcPts val="1099"/>
        </a:spcBef>
        <a:buFont typeface="Arial" panose="020B0604020202020204" pitchFamily="34" charset="0"/>
        <a:buChar char="•"/>
        <a:defRPr sz="3076" kern="1200">
          <a:solidFill>
            <a:schemeClr val="tx1"/>
          </a:solidFill>
          <a:latin typeface="+mn-lt"/>
          <a:ea typeface="+mn-ea"/>
          <a:cs typeface="+mn-cs"/>
        </a:defRPr>
      </a:lvl1pPr>
      <a:lvl2pPr marL="75342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7" kern="1200">
          <a:solidFill>
            <a:schemeClr val="tx1"/>
          </a:solidFill>
          <a:latin typeface="+mn-lt"/>
          <a:ea typeface="+mn-ea"/>
          <a:cs typeface="+mn-cs"/>
        </a:defRPr>
      </a:lvl2pPr>
      <a:lvl3pPr marL="125570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75798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26026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762540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26481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76709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269379" indent="-251140" algn="r" defTabSz="1004560" rtl="1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1pPr>
      <a:lvl2pPr marL="50228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2pPr>
      <a:lvl3pPr marL="100456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3pPr>
      <a:lvl4pPr marL="150684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4pPr>
      <a:lvl5pPr marL="200912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5pPr>
      <a:lvl6pPr marL="251140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6pPr>
      <a:lvl7pPr marL="3013680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7pPr>
      <a:lvl8pPr marL="3515959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8pPr>
      <a:lvl9pPr marL="4018239" algn="r" defTabSz="1004560" rtl="1" eaLnBrk="1" latinLnBrk="0" hangingPunct="1">
        <a:defRPr sz="19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73861F5-474C-075D-F6CF-C5F7243B2F2E}"/>
              </a:ext>
            </a:extLst>
          </p:cNvPr>
          <p:cNvSpPr txBox="1"/>
          <p:nvPr/>
        </p:nvSpPr>
        <p:spPr>
          <a:xfrm>
            <a:off x="558209" y="1912783"/>
            <a:ext cx="10313582" cy="3708708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Jetpack Joyride is an endless runner where you fly a jetpack. </a:t>
            </a:r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Collect Coins</a:t>
            </a: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and avoid deadly obstacles. Keep going for as long as you can and pick up power-ups along the way.!</a:t>
            </a:r>
          </a:p>
          <a:p>
            <a:pPr algn="just"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latin typeface="New Athletic M54" panose="02000500000000000000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You can fly using the space button, collect different styles with different features.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If you hit an </a:t>
            </a: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obstacle you will return to the original skin, if you already using the first character you will lose the game.</a:t>
            </a:r>
          </a:p>
          <a:p>
            <a:pPr algn="just">
              <a:spcAft>
                <a:spcPts val="600"/>
              </a:spcAft>
            </a:pPr>
            <a:endParaRPr lang="en-US" sz="2000" i="0" dirty="0">
              <a:solidFill>
                <a:srgbClr val="FFFFFF"/>
              </a:solidFill>
              <a:effectLst/>
              <a:latin typeface="New Athletic M54" panose="02000500000000000000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Game Tips: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Wait for the missiles to lock on before moving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New Athletic M54" panose="02000500000000000000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ceiling and floor are the safest places to run</a:t>
            </a:r>
          </a:p>
        </p:txBody>
      </p:sp>
      <p:pic>
        <p:nvPicPr>
          <p:cNvPr id="4" name="תמונה 3" descr="תמונה שמכילה צעצוע, אנימציה, דמות בדיונית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90347A58-97C4-09FD-0479-D8BEBE4C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3" y="4328401"/>
            <a:ext cx="2895795" cy="28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5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78D81A-B70D-BF3F-A66F-EDAFF6C1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2" y="566517"/>
            <a:ext cx="9858375" cy="98108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ew Athletic M54" panose="02000500000000000000" pitchFamily="2" charset="0"/>
              </a:rPr>
              <a:t>elements</a:t>
            </a:r>
            <a:endParaRPr lang="he-IL" sz="4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9" name="מציין מיקום תוכן 8" descr="תמונה שמכילה פרח&#10;&#10;התיאור נוצר באופן אוטומטי">
            <a:extLst>
              <a:ext uri="{FF2B5EF4-FFF2-40B4-BE49-F238E27FC236}">
                <a16:creationId xmlns:a16="http://schemas.microsoft.com/office/drawing/2014/main" id="{0297D298-4FCF-8236-BC73-EAFAB939F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57" y="1486871"/>
            <a:ext cx="685350" cy="699057"/>
          </a:xfr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0CE6DB8-CC68-1B96-2856-25746751ABAF}"/>
              </a:ext>
            </a:extLst>
          </p:cNvPr>
          <p:cNvSpPr txBox="1"/>
          <p:nvPr/>
        </p:nvSpPr>
        <p:spPr>
          <a:xfrm>
            <a:off x="1666261" y="1478042"/>
            <a:ext cx="8977926" cy="707886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Taking the power up gift will randomly allow the player to change gravity	 or to become a tank  		  with the ability to be hit once.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915B2F30-86CA-C487-8F53-F80C0F1BC3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071"/>
          <a:stretch/>
        </p:blipFill>
        <p:spPr>
          <a:xfrm>
            <a:off x="939280" y="2572083"/>
            <a:ext cx="570904" cy="557181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5D94855-2F27-45A8-FCF8-A3809229D5C2}"/>
              </a:ext>
            </a:extLst>
          </p:cNvPr>
          <p:cNvSpPr txBox="1"/>
          <p:nvPr/>
        </p:nvSpPr>
        <p:spPr>
          <a:xfrm>
            <a:off x="1756610" y="2646614"/>
            <a:ext cx="7652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You must collect as many coins as possible.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F973D907-4A2B-A61F-4B7E-7EC22E0DA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5" y="3365543"/>
            <a:ext cx="860556" cy="783106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4735552-8F24-DC38-E582-D491C5338890}"/>
              </a:ext>
            </a:extLst>
          </p:cNvPr>
          <p:cNvSpPr txBox="1"/>
          <p:nvPr/>
        </p:nvSpPr>
        <p:spPr>
          <a:xfrm>
            <a:off x="1756610" y="3557041"/>
            <a:ext cx="765208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If you collect a PIGGY, you will get the number of coins it contains.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20" name="תמונה 19" descr="תמונה שמכילה סמל, לוגו, גרפיקה, כחול חשמלי&#10;&#10;התיאור נוצר באופן אוטומטי">
            <a:extLst>
              <a:ext uri="{FF2B5EF4-FFF2-40B4-BE49-F238E27FC236}">
                <a16:creationId xmlns:a16="http://schemas.microsoft.com/office/drawing/2014/main" id="{608DF98F-A734-09EB-F710-3334BC1AD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5" y="4541086"/>
            <a:ext cx="762000" cy="571500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2E7539D1-6EA2-20EB-7495-20682B214882}"/>
              </a:ext>
            </a:extLst>
          </p:cNvPr>
          <p:cNvSpPr txBox="1"/>
          <p:nvPr/>
        </p:nvSpPr>
        <p:spPr>
          <a:xfrm>
            <a:off x="1666261" y="4528161"/>
            <a:ext cx="866314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If you collect the SPEEDY, GIFT you will become fast and protected for 15 seconds.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23" name="תמונה 22" descr="תמונה שמכילה סרט מצויר, צילום מסך, אומנות&#10;&#10;התיאור נוצר באופן אוטומטי">
            <a:extLst>
              <a:ext uri="{FF2B5EF4-FFF2-40B4-BE49-F238E27FC236}">
                <a16:creationId xmlns:a16="http://schemas.microsoft.com/office/drawing/2014/main" id="{AAF74EE3-29EC-DDC0-68BC-91FA462214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" r="55234" b="8366"/>
          <a:stretch/>
        </p:blipFill>
        <p:spPr>
          <a:xfrm>
            <a:off x="3972645" y="1822005"/>
            <a:ext cx="570904" cy="456528"/>
          </a:xfrm>
          <a:prstGeom prst="rect">
            <a:avLst/>
          </a:prstGeom>
        </p:spPr>
      </p:pic>
      <p:pic>
        <p:nvPicPr>
          <p:cNvPr id="28" name="תמונה 27" descr="תמונה שמכילה סרט מצויר, דמות בדיונית, אנימציה, דמויות אקשן&#10;&#10;התיאור נוצר באופן אוטומטי">
            <a:extLst>
              <a:ext uri="{FF2B5EF4-FFF2-40B4-BE49-F238E27FC236}">
                <a16:creationId xmlns:a16="http://schemas.microsoft.com/office/drawing/2014/main" id="{2AAFFEE7-D7E6-2671-9A04-FF310FBF2F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47"/>
          <a:stretch/>
        </p:blipFill>
        <p:spPr>
          <a:xfrm>
            <a:off x="10034492" y="1382221"/>
            <a:ext cx="479658" cy="609627"/>
          </a:xfrm>
          <a:prstGeom prst="rect">
            <a:avLst/>
          </a:prstGeom>
        </p:spPr>
      </p:pic>
      <p:pic>
        <p:nvPicPr>
          <p:cNvPr id="35" name="תמונה 34" descr="תמונה שמכילה צעצוע, אנימציה, דמות בדיונית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230A2DE8-C89D-82C1-7F33-716884A979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3" y="4328401"/>
            <a:ext cx="2895795" cy="28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84785AD-353F-EB39-EE7A-CA59980C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452439"/>
            <a:ext cx="9858375" cy="121126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New Athletic M54" panose="02000500000000000000" pitchFamily="2" charset="0"/>
              </a:rPr>
              <a:t>elements</a:t>
            </a:r>
            <a:endParaRPr lang="he-IL" sz="4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5" name="תמונה 4" descr="תמונה שמכילה צעצוע, אנימציה, דמות בדיונית, סרטים מצוירים&#10;&#10;התיאור נוצר באופן אוטומטי">
            <a:extLst>
              <a:ext uri="{FF2B5EF4-FFF2-40B4-BE49-F238E27FC236}">
                <a16:creationId xmlns:a16="http://schemas.microsoft.com/office/drawing/2014/main" id="{8EEF7034-ED75-7F50-33BA-9C444A0C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13" y="4328401"/>
            <a:ext cx="2895795" cy="289579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CFE39BB-4EB8-2EB6-C104-BC0602FEEC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5814" b="7546"/>
          <a:stretch/>
        </p:blipFill>
        <p:spPr>
          <a:xfrm>
            <a:off x="719853" y="1653631"/>
            <a:ext cx="1334700" cy="795294"/>
          </a:xfrm>
          <a:prstGeom prst="rect">
            <a:avLst/>
          </a:prstGeom>
        </p:spPr>
      </p:pic>
      <p:pic>
        <p:nvPicPr>
          <p:cNvPr id="11" name="תמונה 10" descr="תמונה שמכילה סימטריה, בורג&#10;&#10;התיאור נוצר באופן אוטומטי">
            <a:extLst>
              <a:ext uri="{FF2B5EF4-FFF2-40B4-BE49-F238E27FC236}">
                <a16:creationId xmlns:a16="http://schemas.microsoft.com/office/drawing/2014/main" id="{1A9AB8CA-11A7-8F59-BF20-86396124B7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64"/>
          <a:stretch/>
        </p:blipFill>
        <p:spPr>
          <a:xfrm rot="2035497">
            <a:off x="973286" y="3615654"/>
            <a:ext cx="425529" cy="180000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619EC763-4D7E-A1E5-010E-99356483A226}"/>
              </a:ext>
            </a:extLst>
          </p:cNvPr>
          <p:cNvSpPr txBox="1"/>
          <p:nvPr/>
        </p:nvSpPr>
        <p:spPr>
          <a:xfrm>
            <a:off x="1980411" y="1864187"/>
            <a:ext cx="866377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The missile is a guided missile, you must dodge it. If the player is hit, he will die.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pic>
        <p:nvPicPr>
          <p:cNvPr id="14" name="תמונה 13" descr="תמונה שמכילה פיקסל&#10;&#10;התיאור נוצר באופן אוטומטי">
            <a:extLst>
              <a:ext uri="{FF2B5EF4-FFF2-40B4-BE49-F238E27FC236}">
                <a16:creationId xmlns:a16="http://schemas.microsoft.com/office/drawing/2014/main" id="{39EA2F08-76A3-C1EB-E793-2B29D3622E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" b="-8918"/>
          <a:stretch/>
        </p:blipFill>
        <p:spPr>
          <a:xfrm>
            <a:off x="953640" y="2729557"/>
            <a:ext cx="952633" cy="103758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8BE67DA-57D4-781A-BA77-24F8AA09388D}"/>
              </a:ext>
            </a:extLst>
          </p:cNvPr>
          <p:cNvSpPr txBox="1"/>
          <p:nvPr/>
        </p:nvSpPr>
        <p:spPr>
          <a:xfrm>
            <a:off x="1980411" y="2894404"/>
            <a:ext cx="866377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Before the missile is launched, an alert will appear and indicating the location from which the missile will arrive.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0B18402-B262-D7D0-41C9-08FFF673C138}"/>
              </a:ext>
            </a:extLst>
          </p:cNvPr>
          <p:cNvSpPr txBox="1"/>
          <p:nvPr/>
        </p:nvSpPr>
        <p:spPr>
          <a:xfrm>
            <a:off x="1980411" y="4161714"/>
            <a:ext cx="834899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New Athletic M54" panose="02000500000000000000" pitchFamily="2" charset="0"/>
              </a:rPr>
              <a:t>If the player collides with the laser, the player will be electrocuted and die.</a:t>
            </a:r>
            <a:endParaRPr lang="he-IL" sz="2000" dirty="0">
              <a:solidFill>
                <a:schemeClr val="bg1"/>
              </a:solidFill>
              <a:latin typeface="New Athletic M54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5400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ערכת נושא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232</Words>
  <Application>Microsoft Office PowerPoint</Application>
  <PresentationFormat>מותאם אישית</PresentationFormat>
  <Paragraphs>17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New Athletic M54</vt:lpstr>
      <vt:lpstr>ערכת נושא Office</vt:lpstr>
      <vt:lpstr>מצגת של PowerPoint‏</vt:lpstr>
      <vt:lpstr>elements</vt:lpstr>
      <vt:lpstr>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Rosin</dc:creator>
  <cp:lastModifiedBy>יוחאי בניטה</cp:lastModifiedBy>
  <cp:revision>10</cp:revision>
  <dcterms:created xsi:type="dcterms:W3CDTF">2024-06-13T13:31:59Z</dcterms:created>
  <dcterms:modified xsi:type="dcterms:W3CDTF">2024-07-03T07:30:58Z</dcterms:modified>
</cp:coreProperties>
</file>