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57" r:id="rId4"/>
  </p:sldIdLst>
  <p:sldSz cx="11430000" cy="753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33040"/>
            <a:ext cx="9715500" cy="2623044"/>
          </a:xfrm>
        </p:spPr>
        <p:txBody>
          <a:bodyPr anchor="b"/>
          <a:lstStyle>
            <a:lvl1pPr algn="ctr"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957239"/>
            <a:ext cx="8572500" cy="1819039"/>
          </a:xfrm>
        </p:spPr>
        <p:txBody>
          <a:bodyPr/>
          <a:lstStyle>
            <a:lvl1pPr marL="0" indent="0" algn="ctr">
              <a:buNone/>
              <a:defRPr sz="2637"/>
            </a:lvl1pPr>
            <a:lvl2pPr marL="502280" indent="0" algn="ctr">
              <a:buNone/>
              <a:defRPr sz="2197"/>
            </a:lvl2pPr>
            <a:lvl3pPr marL="1004560" indent="0" algn="ctr">
              <a:buNone/>
              <a:defRPr sz="1977"/>
            </a:lvl3pPr>
            <a:lvl4pPr marL="1506840" indent="0" algn="ctr">
              <a:buNone/>
              <a:defRPr sz="1758"/>
            </a:lvl4pPr>
            <a:lvl5pPr marL="2009120" indent="0" algn="ctr">
              <a:buNone/>
              <a:defRPr sz="1758"/>
            </a:lvl5pPr>
            <a:lvl6pPr marL="2511400" indent="0" algn="ctr">
              <a:buNone/>
              <a:defRPr sz="1758"/>
            </a:lvl6pPr>
            <a:lvl7pPr marL="3013680" indent="0" algn="ctr">
              <a:buNone/>
              <a:defRPr sz="1758"/>
            </a:lvl7pPr>
            <a:lvl8pPr marL="3515959" indent="0" algn="ctr">
              <a:buNone/>
              <a:defRPr sz="1758"/>
            </a:lvl8pPr>
            <a:lvl9pPr marL="4018239" indent="0" algn="ctr">
              <a:buNone/>
              <a:defRPr sz="1758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2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01130"/>
            <a:ext cx="2464594" cy="638495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01130"/>
            <a:ext cx="7250906" cy="63849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3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878339"/>
            <a:ext cx="9858375" cy="3134049"/>
          </a:xfrm>
        </p:spPr>
        <p:txBody>
          <a:bodyPr anchor="b"/>
          <a:lstStyle>
            <a:lvl1pPr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042037"/>
            <a:ext cx="9858375" cy="1648122"/>
          </a:xfrm>
        </p:spPr>
        <p:txBody>
          <a:bodyPr/>
          <a:lstStyle>
            <a:lvl1pPr marL="0" indent="0">
              <a:buNone/>
              <a:defRPr sz="2637">
                <a:solidFill>
                  <a:schemeClr val="tx1">
                    <a:tint val="82000"/>
                  </a:schemeClr>
                </a:solidFill>
              </a:defRPr>
            </a:lvl1pPr>
            <a:lvl2pPr marL="502280" indent="0">
              <a:buNone/>
              <a:defRPr sz="2197">
                <a:solidFill>
                  <a:schemeClr val="tx1">
                    <a:tint val="82000"/>
                  </a:schemeClr>
                </a:solidFill>
              </a:defRPr>
            </a:lvl2pPr>
            <a:lvl3pPr marL="1004560" indent="0">
              <a:buNone/>
              <a:defRPr sz="1977">
                <a:solidFill>
                  <a:schemeClr val="tx1">
                    <a:tint val="82000"/>
                  </a:schemeClr>
                </a:solidFill>
              </a:defRPr>
            </a:lvl3pPr>
            <a:lvl4pPr marL="150684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4pPr>
            <a:lvl5pPr marL="200912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5pPr>
            <a:lvl6pPr marL="251140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6pPr>
            <a:lvl7pPr marL="301368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7pPr>
            <a:lvl8pPr marL="351595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8pPr>
            <a:lvl9pPr marL="401823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0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1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01132"/>
            <a:ext cx="9858375" cy="145627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46944"/>
            <a:ext cx="4835425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752103"/>
            <a:ext cx="4835425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46944"/>
            <a:ext cx="4859239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752103"/>
            <a:ext cx="4859239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8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84798"/>
            <a:ext cx="5786438" cy="5354219"/>
          </a:xfrm>
        </p:spPr>
        <p:txBody>
          <a:bodyPr/>
          <a:lstStyle>
            <a:lvl1pPr>
              <a:defRPr sz="3516"/>
            </a:lvl1pPr>
            <a:lvl2pPr>
              <a:defRPr sz="3076"/>
            </a:lvl2pPr>
            <a:lvl3pPr>
              <a:defRPr sz="2637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3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84798"/>
            <a:ext cx="5786438" cy="5354219"/>
          </a:xfrm>
        </p:spPr>
        <p:txBody>
          <a:bodyPr anchor="t"/>
          <a:lstStyle>
            <a:lvl1pPr marL="0" indent="0">
              <a:buNone/>
              <a:defRPr sz="3516"/>
            </a:lvl1pPr>
            <a:lvl2pPr marL="502280" indent="0">
              <a:buNone/>
              <a:defRPr sz="3076"/>
            </a:lvl2pPr>
            <a:lvl3pPr marL="1004560" indent="0">
              <a:buNone/>
              <a:defRPr sz="2637"/>
            </a:lvl3pPr>
            <a:lvl4pPr marL="1506840" indent="0">
              <a:buNone/>
              <a:defRPr sz="2197"/>
            </a:lvl4pPr>
            <a:lvl5pPr marL="2009120" indent="0">
              <a:buNone/>
              <a:defRPr sz="2197"/>
            </a:lvl5pPr>
            <a:lvl6pPr marL="2511400" indent="0">
              <a:buNone/>
              <a:defRPr sz="2197"/>
            </a:lvl6pPr>
            <a:lvl7pPr marL="3013680" indent="0">
              <a:buNone/>
              <a:defRPr sz="2197"/>
            </a:lvl7pPr>
            <a:lvl8pPr marL="3515959" indent="0">
              <a:buNone/>
              <a:defRPr sz="2197"/>
            </a:lvl8pPr>
            <a:lvl9pPr marL="4018239" indent="0">
              <a:buNone/>
              <a:defRPr sz="2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35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01132"/>
            <a:ext cx="9858375" cy="145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05652"/>
            <a:ext cx="9858375" cy="478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51522-A650-44F9-ACF1-52980FE03090}" type="datetimeFigureOut">
              <a:rPr lang="he-IL" smtClean="0"/>
              <a:t>ז'/סיון/תשפ"ד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983159"/>
            <a:ext cx="3857625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6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560" rtl="1" eaLnBrk="1" latinLnBrk="0" hangingPunct="1">
        <a:lnSpc>
          <a:spcPct val="90000"/>
        </a:lnSpc>
        <a:spcBef>
          <a:spcPct val="0"/>
        </a:spcBef>
        <a:buNone/>
        <a:defRPr sz="4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40" indent="-251140" algn="r" defTabSz="1004560" rtl="1" eaLnBrk="1" latinLnBrk="0" hangingPunct="1">
        <a:lnSpc>
          <a:spcPct val="90000"/>
        </a:lnSpc>
        <a:spcBef>
          <a:spcPts val="1099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42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7" kern="1200">
          <a:solidFill>
            <a:schemeClr val="tx1"/>
          </a:solidFill>
          <a:latin typeface="+mn-lt"/>
          <a:ea typeface="+mn-ea"/>
          <a:cs typeface="+mn-cs"/>
        </a:defRPr>
      </a:lvl2pPr>
      <a:lvl3pPr marL="125570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98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6026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54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81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709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937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2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56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84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912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140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6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95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823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73861F5-474C-075D-F6CF-C5F7243B2F2E}"/>
              </a:ext>
            </a:extLst>
          </p:cNvPr>
          <p:cNvSpPr txBox="1"/>
          <p:nvPr/>
        </p:nvSpPr>
        <p:spPr>
          <a:xfrm>
            <a:off x="558209" y="1758895"/>
            <a:ext cx="10313582" cy="4016484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Jetpack Joyride is an endless runner where you fly a jetpack. </a:t>
            </a:r>
            <a:r>
              <a:rPr lang="en-US" sz="20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Collect Coins</a:t>
            </a: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and avoid deadly obstacles. Keep going for as long as you can and pick up power-ups along the way!</a:t>
            </a:r>
          </a:p>
          <a:p>
            <a:pPr algn="just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You can fly using the space button, collect different styles with different features.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If you hit an </a:t>
            </a: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obstacle you will return to the original skin, if you already using the first character you will lose the game.</a:t>
            </a:r>
          </a:p>
          <a:p>
            <a:pPr algn="just">
              <a:spcAft>
                <a:spcPts val="600"/>
              </a:spcAft>
            </a:pPr>
            <a:endParaRPr lang="en-US" sz="2000" i="0" dirty="0">
              <a:solidFill>
                <a:srgbClr val="FFFFFF"/>
              </a:solidFill>
              <a:effectLst/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Game Tips: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Wait for the missiles to lock on before moving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ceiling and floor are the safest places to run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C37AC61-EFA4-A946-EE04-21580D318D7A}"/>
              </a:ext>
            </a:extLst>
          </p:cNvPr>
          <p:cNvSpPr txBox="1"/>
          <p:nvPr/>
        </p:nvSpPr>
        <p:spPr>
          <a:xfrm>
            <a:off x="1" y="0"/>
            <a:ext cx="114299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-click anywhere on the window to return to the game menu-</a:t>
            </a:r>
            <a:endParaRPr lang="he-IL" sz="2000" dirty="0">
              <a:solidFill>
                <a:srgbClr val="FFFFFF"/>
              </a:solidFill>
              <a:latin typeface="ADLaM Display" panose="020F0502020204030204" pitchFamily="2" charset="0"/>
              <a:ea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73861F5-474C-075D-F6CF-C5F7243B2F2E}"/>
              </a:ext>
            </a:extLst>
          </p:cNvPr>
          <p:cNvSpPr txBox="1"/>
          <p:nvPr/>
        </p:nvSpPr>
        <p:spPr>
          <a:xfrm>
            <a:off x="558209" y="1912783"/>
            <a:ext cx="10313582" cy="3708708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Jetpack Joyride is an endless runner where you fly a jetpack. </a:t>
            </a: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Collect Coins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and avoid deadly obstacles. Keep going for as long as you can and pick up power-ups along the way!</a:t>
            </a:r>
          </a:p>
          <a:p>
            <a:pPr algn="just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You can fly using the space button, collect different styles with different features.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If you hit an 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obstacle you will return to the original skin, if you already using the first character you will lose the game.</a:t>
            </a:r>
          </a:p>
          <a:p>
            <a:pPr algn="just">
              <a:spcAft>
                <a:spcPts val="600"/>
              </a:spcAft>
            </a:pPr>
            <a:endParaRPr lang="en-US" sz="2000" i="0" dirty="0">
              <a:solidFill>
                <a:srgbClr val="FFFFFF"/>
              </a:solidFill>
              <a:effectLst/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Game Tips: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Wait for the missiles to lock on before moving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ceiling and floor are the safest places to run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C37AC61-EFA4-A946-EE04-21580D318D7A}"/>
              </a:ext>
            </a:extLst>
          </p:cNvPr>
          <p:cNvSpPr txBox="1"/>
          <p:nvPr/>
        </p:nvSpPr>
        <p:spPr>
          <a:xfrm>
            <a:off x="1" y="0"/>
            <a:ext cx="114299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click anywhere on the window to return to the game menu-</a:t>
            </a:r>
            <a:endParaRPr lang="he-IL" sz="2000" dirty="0">
              <a:solidFill>
                <a:srgbClr val="FFFFFF"/>
              </a:solidFill>
              <a:latin typeface="New Athletic M54" panose="02000500000000000000" pitchFamily="2" charset="0"/>
              <a:ea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בניין, כחול, חלון, חורף&#10;&#10;התיאור נוצר באופן אוטומטי">
            <a:extLst>
              <a:ext uri="{FF2B5EF4-FFF2-40B4-BE49-F238E27FC236}">
                <a16:creationId xmlns:a16="http://schemas.microsoft.com/office/drawing/2014/main" id="{7DFE2DBD-8E2D-9D31-3665-871BACA8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75342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73861F5-474C-075D-F6CF-C5F7243B2F2E}"/>
              </a:ext>
            </a:extLst>
          </p:cNvPr>
          <p:cNvSpPr txBox="1"/>
          <p:nvPr/>
        </p:nvSpPr>
        <p:spPr>
          <a:xfrm>
            <a:off x="558209" y="950981"/>
            <a:ext cx="10313582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Jetpack Joyride is an endless runner where you fly a jetpack. </a:t>
            </a:r>
            <a:r>
              <a:rPr lang="en-US" sz="20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Collect Coins</a:t>
            </a: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and avoid deadly obstacles. Keep going for as long as you can, and pick up power-ups along the way!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Run, dodge, and collect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Run endlessly avoiding homing missiles and lasers. Pick up as many coins as you can and travel the furthest distance possible without dying.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Buy upgrades to improve survivability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Use your coins to buy upgrades like little stomper, rocket boost, armor, and a gravity suit. Each upgrade item gives you an extra layer of protection and a unique ability.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Power-up your rocket man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As you get further you'll find power-ups like extra speed and a piggy bank that spills coins everywhere. You can also find upgrade items throughout the map as well as at the beginning.</a:t>
            </a:r>
          </a:p>
          <a:p>
            <a:pPr algn="just"/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Game Tips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Wait for the missiles to lock on before moving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ceiling and floor are the safest places to run</a:t>
            </a:r>
          </a:p>
        </p:txBody>
      </p:sp>
    </p:spTree>
    <p:extLst>
      <p:ext uri="{BB962C8B-B14F-4D97-AF65-F5344CB8AC3E}">
        <p14:creationId xmlns:p14="http://schemas.microsoft.com/office/powerpoint/2010/main" val="36510137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387</Words>
  <Application>Microsoft Office PowerPoint</Application>
  <PresentationFormat>מותאם אישית</PresentationFormat>
  <Paragraphs>29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ADLaM Display</vt:lpstr>
      <vt:lpstr>Aptos</vt:lpstr>
      <vt:lpstr>Aptos Display</vt:lpstr>
      <vt:lpstr>Arial</vt:lpstr>
      <vt:lpstr>New Athletic M54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Rosin</dc:creator>
  <cp:lastModifiedBy>Benjamin Rosin</cp:lastModifiedBy>
  <cp:revision>3</cp:revision>
  <dcterms:created xsi:type="dcterms:W3CDTF">2024-06-13T13:31:59Z</dcterms:created>
  <dcterms:modified xsi:type="dcterms:W3CDTF">2024-06-13T14:43:44Z</dcterms:modified>
</cp:coreProperties>
</file>