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58" r:id="rId4"/>
    <p:sldId id="281" r:id="rId5"/>
    <p:sldId id="280" r:id="rId6"/>
    <p:sldId id="274" r:id="rId7"/>
    <p:sldId id="257" r:id="rId8"/>
    <p:sldId id="259" r:id="rId9"/>
    <p:sldId id="275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Software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Lecture 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5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Testing Automation in Mobile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Growing mobile apps</a:t>
            </a:r>
          </a:p>
          <a:p>
            <a:r>
              <a:rPr lang="en-US" dirty="0" smtClean="0"/>
              <a:t>Agile development cycle</a:t>
            </a:r>
          </a:p>
          <a:p>
            <a:r>
              <a:rPr lang="en-US" dirty="0" smtClean="0"/>
              <a:t>Mobile landscape complexities</a:t>
            </a:r>
          </a:p>
          <a:p>
            <a:r>
              <a:rPr lang="en-US" dirty="0" smtClean="0"/>
              <a:t>Globalization: apps released in multiple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4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Testing Automation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Selenium</a:t>
            </a:r>
          </a:p>
          <a:p>
            <a:r>
              <a:rPr lang="en-US" dirty="0" err="1" smtClean="0"/>
              <a:t>Appium</a:t>
            </a:r>
            <a:endParaRPr lang="en-US" dirty="0" smtClean="0"/>
          </a:p>
          <a:p>
            <a:r>
              <a:rPr lang="en-US" dirty="0" err="1" smtClean="0"/>
              <a:t>Ranorex</a:t>
            </a:r>
            <a:endParaRPr lang="en-US" dirty="0" smtClean="0"/>
          </a:p>
          <a:p>
            <a:r>
              <a:rPr lang="en-US" dirty="0" smtClean="0"/>
              <a:t>Monkey Runner</a:t>
            </a:r>
          </a:p>
          <a:p>
            <a:r>
              <a:rPr lang="en-US" dirty="0" smtClean="0"/>
              <a:t>UI </a:t>
            </a:r>
            <a:r>
              <a:rPr lang="en-US" dirty="0" err="1" smtClean="0"/>
              <a:t>Automator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811" y="624110"/>
            <a:ext cx="9480884" cy="1280890"/>
          </a:xfrm>
        </p:spPr>
        <p:txBody>
          <a:bodyPr>
            <a:noAutofit/>
          </a:bodyPr>
          <a:lstStyle/>
          <a:p>
            <a:r>
              <a:rPr lang="en-ID" sz="4800" dirty="0" smtClean="0"/>
              <a:t>Mobile Apps Testing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3811" y="2375065"/>
            <a:ext cx="8915400" cy="38594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Mobile Apps Testing is a testing process of the functionality, consistency, and usability of mobile device applications.</a:t>
            </a:r>
          </a:p>
          <a:p>
            <a:r>
              <a:rPr lang="en-US" sz="2400" dirty="0" smtClean="0"/>
              <a:t>Mobile Apps Platforms: App-store, Play-store.</a:t>
            </a:r>
          </a:p>
          <a:p>
            <a:r>
              <a:rPr lang="en-US" sz="2400" dirty="0" smtClean="0"/>
              <a:t>Mobile Apps are designed and tested on emulators before the field testing.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99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800" dirty="0" smtClean="0"/>
              <a:t>Mobile Apps Testing Challenges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Wide varieties of mobile devices</a:t>
            </a:r>
          </a:p>
          <a:p>
            <a:r>
              <a:rPr lang="en-US" sz="2000" dirty="0" smtClean="0"/>
              <a:t>Different mobile platforms</a:t>
            </a:r>
          </a:p>
          <a:p>
            <a:r>
              <a:rPr lang="en-US" sz="2000" dirty="0" smtClean="0"/>
              <a:t>Different types of mobile apps</a:t>
            </a:r>
          </a:p>
          <a:p>
            <a:r>
              <a:rPr lang="en-US" sz="2000" dirty="0" smtClean="0"/>
              <a:t>Limited Memory</a:t>
            </a:r>
          </a:p>
        </p:txBody>
      </p:sp>
    </p:spTree>
    <p:extLst>
      <p:ext uri="{BB962C8B-B14F-4D97-AF65-F5344CB8AC3E}">
        <p14:creationId xmlns:p14="http://schemas.microsoft.com/office/powerpoint/2010/main" val="301270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 smtClean="0"/>
              <a:t>Mobile Devices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lang="en-ID" sz="2400" dirty="0" smtClean="0"/>
              <a:t>Touch Screen Phones</a:t>
            </a:r>
          </a:p>
          <a:p>
            <a:r>
              <a:rPr lang="en-ID" sz="2400" dirty="0" smtClean="0"/>
              <a:t>Slider Phones</a:t>
            </a:r>
          </a:p>
          <a:p>
            <a:r>
              <a:rPr lang="en-ID" sz="2400" dirty="0" smtClean="0"/>
              <a:t>Candy-bar Phones</a:t>
            </a:r>
          </a:p>
          <a:p>
            <a:r>
              <a:rPr lang="en-ID" sz="2400" dirty="0" smtClean="0"/>
              <a:t>QWERTY keyboard Phones</a:t>
            </a:r>
          </a:p>
          <a:p>
            <a:r>
              <a:rPr lang="en-ID" sz="2400" dirty="0" smtClean="0"/>
              <a:t>Clamshell / Flip Phones</a:t>
            </a:r>
          </a:p>
        </p:txBody>
      </p:sp>
    </p:spTree>
    <p:extLst>
      <p:ext uri="{BB962C8B-B14F-4D97-AF65-F5344CB8AC3E}">
        <p14:creationId xmlns:p14="http://schemas.microsoft.com/office/powerpoint/2010/main" val="28952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 smtClean="0"/>
              <a:t>Mobile Platforms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328170" cy="4400550"/>
          </a:xfrm>
        </p:spPr>
        <p:txBody>
          <a:bodyPr>
            <a:noAutofit/>
          </a:bodyPr>
          <a:lstStyle/>
          <a:p>
            <a:r>
              <a:rPr lang="en-ID" sz="2400" dirty="0" smtClean="0"/>
              <a:t>Android</a:t>
            </a:r>
          </a:p>
          <a:p>
            <a:r>
              <a:rPr lang="en-ID" sz="2400" dirty="0" smtClean="0"/>
              <a:t>iOS</a:t>
            </a:r>
          </a:p>
          <a:p>
            <a:r>
              <a:rPr lang="en-ID" sz="2400" dirty="0" smtClean="0"/>
              <a:t>Symbian</a:t>
            </a:r>
          </a:p>
          <a:p>
            <a:r>
              <a:rPr lang="en-ID" sz="2400" dirty="0" smtClean="0"/>
              <a:t>Windows Phone</a:t>
            </a:r>
          </a:p>
          <a:p>
            <a:r>
              <a:rPr lang="en-ID" sz="2400" dirty="0" smtClean="0"/>
              <a:t>BlackBerry OS</a:t>
            </a:r>
          </a:p>
          <a:p>
            <a:endParaRPr lang="en-ID" sz="2400" dirty="0" smtClean="0"/>
          </a:p>
        </p:txBody>
      </p:sp>
    </p:spTree>
    <p:extLst>
      <p:ext uri="{BB962C8B-B14F-4D97-AF65-F5344CB8AC3E}">
        <p14:creationId xmlns:p14="http://schemas.microsoft.com/office/powerpoint/2010/main" val="23136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 smtClean="0"/>
              <a:t>Types of Mobile Apps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lang="en-ID" sz="2800" dirty="0" smtClean="0"/>
              <a:t>Native apps</a:t>
            </a:r>
          </a:p>
          <a:p>
            <a:r>
              <a:rPr lang="en-ID" sz="2800" dirty="0" smtClean="0"/>
              <a:t>Web apps</a:t>
            </a:r>
          </a:p>
          <a:p>
            <a:r>
              <a:rPr lang="en-ID" sz="2800" dirty="0" smtClean="0"/>
              <a:t>Hybrid apps</a:t>
            </a:r>
          </a:p>
        </p:txBody>
      </p:sp>
    </p:spTree>
    <p:extLst>
      <p:ext uri="{BB962C8B-B14F-4D97-AF65-F5344CB8AC3E}">
        <p14:creationId xmlns:p14="http://schemas.microsoft.com/office/powerpoint/2010/main" val="3476922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800" dirty="0" err="1" smtClean="0"/>
              <a:t>Testcase</a:t>
            </a:r>
            <a:r>
              <a:rPr lang="en-ID" sz="4800" dirty="0" smtClean="0"/>
              <a:t> Strategies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 smtClean="0"/>
              <a:t>Installation / Uninstallation</a:t>
            </a:r>
          </a:p>
          <a:p>
            <a:r>
              <a:rPr lang="en-ID" sz="2400" dirty="0" smtClean="0"/>
              <a:t>Application Start/Stop </a:t>
            </a:r>
            <a:r>
              <a:rPr lang="en-ID" sz="2400" dirty="0" err="1" smtClean="0"/>
              <a:t>Behavior</a:t>
            </a:r>
            <a:endParaRPr lang="en-ID" sz="2400" dirty="0" smtClean="0"/>
          </a:p>
          <a:p>
            <a:r>
              <a:rPr lang="en-ID" sz="2400" dirty="0" smtClean="0"/>
              <a:t>Application Credentials</a:t>
            </a:r>
          </a:p>
          <a:p>
            <a:r>
              <a:rPr lang="en-ID" sz="2400" dirty="0" smtClean="0"/>
              <a:t>Auto start</a:t>
            </a:r>
          </a:p>
          <a:p>
            <a:r>
              <a:rPr lang="en-ID" sz="2400" dirty="0" smtClean="0"/>
              <a:t>No disruption to key device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63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800" dirty="0" smtClean="0"/>
              <a:t>Mobile Apps Testing Approaches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88222"/>
            <a:ext cx="8573593" cy="3807031"/>
          </a:xfrm>
        </p:spPr>
        <p:txBody>
          <a:bodyPr>
            <a:noAutofit/>
          </a:bodyPr>
          <a:lstStyle/>
          <a:p>
            <a:r>
              <a:rPr lang="en-ID" sz="2400" dirty="0" smtClean="0"/>
              <a:t>Functional / Feature Testing</a:t>
            </a:r>
          </a:p>
          <a:p>
            <a:r>
              <a:rPr lang="en-ID" sz="2400" dirty="0" smtClean="0"/>
              <a:t>Performance Testing (stress under low resources)</a:t>
            </a:r>
          </a:p>
          <a:p>
            <a:r>
              <a:rPr lang="en-ID" sz="2400" dirty="0"/>
              <a:t>Interruptions </a:t>
            </a:r>
            <a:r>
              <a:rPr lang="en-ID" sz="2400" dirty="0" smtClean="0"/>
              <a:t>Testing (Voice </a:t>
            </a:r>
            <a:r>
              <a:rPr lang="en-ID" sz="2400" dirty="0"/>
              <a:t>Calls / </a:t>
            </a:r>
            <a:r>
              <a:rPr lang="en-ID" sz="2400" dirty="0" smtClean="0"/>
              <a:t>SMS / Low memory)</a:t>
            </a:r>
            <a:endParaRPr lang="en-ID" sz="2400" dirty="0"/>
          </a:p>
          <a:p>
            <a:r>
              <a:rPr lang="en-ID" sz="2400" dirty="0" smtClean="0"/>
              <a:t>Low network / No </a:t>
            </a:r>
            <a:r>
              <a:rPr lang="en-ID" sz="2400" smtClean="0"/>
              <a:t>network </a:t>
            </a:r>
            <a:endParaRPr lang="en-ID" sz="2400" smtClean="0"/>
          </a:p>
          <a:p>
            <a:r>
              <a:rPr lang="en-ID" sz="2400" dirty="0" smtClean="0"/>
              <a:t>Usability </a:t>
            </a:r>
            <a:r>
              <a:rPr lang="en-ID" sz="2400" dirty="0" smtClean="0"/>
              <a:t>Testing</a:t>
            </a:r>
          </a:p>
          <a:p>
            <a:r>
              <a:rPr lang="en-ID" sz="2400" dirty="0" smtClean="0"/>
              <a:t>Security Testing</a:t>
            </a:r>
          </a:p>
          <a:p>
            <a:r>
              <a:rPr lang="en-ID" sz="2400" dirty="0"/>
              <a:t>Regression Testing</a:t>
            </a:r>
          </a:p>
          <a:p>
            <a:endParaRPr lang="en-ID" sz="2400" dirty="0" smtClean="0"/>
          </a:p>
        </p:txBody>
      </p:sp>
    </p:spTree>
    <p:extLst>
      <p:ext uri="{BB962C8B-B14F-4D97-AF65-F5344CB8AC3E}">
        <p14:creationId xmlns:p14="http://schemas.microsoft.com/office/powerpoint/2010/main" val="141343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Testing Automation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7326575" cy="4129177"/>
          </a:xfrm>
        </p:spPr>
        <p:txBody>
          <a:bodyPr>
            <a:normAutofit/>
          </a:bodyPr>
          <a:lstStyle/>
          <a:p>
            <a:r>
              <a:rPr lang="en-ID" sz="2400" dirty="0" smtClean="0"/>
              <a:t>Testing Automation is a process that includes the development of scripts to run the test cases automatically without manual intervention and to log results</a:t>
            </a:r>
          </a:p>
          <a:p>
            <a:r>
              <a:rPr lang="en-ID" sz="2400" dirty="0" smtClean="0"/>
              <a:t>Why testing automation</a:t>
            </a:r>
          </a:p>
          <a:p>
            <a:pPr lvl="1"/>
            <a:r>
              <a:rPr lang="en-ID" sz="2200" dirty="0" smtClean="0"/>
              <a:t>Manual testing is time and cost consuming</a:t>
            </a:r>
          </a:p>
          <a:p>
            <a:pPr lvl="1"/>
            <a:r>
              <a:rPr lang="en-ID" sz="2200" dirty="0" smtClean="0"/>
              <a:t>It does not require human intervention</a:t>
            </a:r>
          </a:p>
          <a:p>
            <a:pPr lvl="1"/>
            <a:r>
              <a:rPr lang="en-ID" sz="2200" dirty="0" smtClean="0"/>
              <a:t>It increases speed of test execution and test coverage</a:t>
            </a:r>
          </a:p>
        </p:txBody>
      </p:sp>
    </p:spTree>
    <p:extLst>
      <p:ext uri="{BB962C8B-B14F-4D97-AF65-F5344CB8AC3E}">
        <p14:creationId xmlns:p14="http://schemas.microsoft.com/office/powerpoint/2010/main" val="26492743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942</TotalTime>
  <Words>243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Software Testing</vt:lpstr>
      <vt:lpstr>Mobile Apps Testing</vt:lpstr>
      <vt:lpstr>Mobile Apps Testing Challenges</vt:lpstr>
      <vt:lpstr>Mobile Devices</vt:lpstr>
      <vt:lpstr>Mobile Platforms</vt:lpstr>
      <vt:lpstr>Types of Mobile Apps</vt:lpstr>
      <vt:lpstr>Testcase Strategies</vt:lpstr>
      <vt:lpstr>Mobile Apps Testing Approaches</vt:lpstr>
      <vt:lpstr>Testing Automation</vt:lpstr>
      <vt:lpstr>Need of Testing Automation in Mobile Testing</vt:lpstr>
      <vt:lpstr>Mobile Testing Automation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Lisana</dc:creator>
  <cp:lastModifiedBy>Edwin Pramana</cp:lastModifiedBy>
  <cp:revision>111</cp:revision>
  <dcterms:created xsi:type="dcterms:W3CDTF">2021-01-31T06:57:00Z</dcterms:created>
  <dcterms:modified xsi:type="dcterms:W3CDTF">2022-03-21T12:05:14Z</dcterms:modified>
</cp:coreProperties>
</file>