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Christodoulakis" userId="b88813564a83e76a" providerId="LiveId" clId="{5B2444E3-58F8-4BB6-AD8B-1CEDFFAD9C24}"/>
    <pc:docChg chg="delSld">
      <pc:chgData name="Ioannis Christodoulakis" userId="b88813564a83e76a" providerId="LiveId" clId="{5B2444E3-58F8-4BB6-AD8B-1CEDFFAD9C24}" dt="2020-09-29T18:11:06.212" v="0" actId="2696"/>
      <pc:docMkLst>
        <pc:docMk/>
      </pc:docMkLst>
      <pc:sldChg chg="del">
        <pc:chgData name="Ioannis Christodoulakis" userId="b88813564a83e76a" providerId="LiveId" clId="{5B2444E3-58F8-4BB6-AD8B-1CEDFFAD9C24}" dt="2020-09-29T18:11:06.212" v="0" actId="2696"/>
        <pc:sldMkLst>
          <pc:docMk/>
          <pc:sldMk cId="144952874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43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50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5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23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2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926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6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42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1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C750-BBE4-4CCD-981D-873BA2BCC3C7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D0F8-C971-4C9B-9B7B-9D1E6D0214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5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26793"/>
            <a:ext cx="10515600" cy="4351338"/>
          </a:xfrm>
        </p:spPr>
        <p:txBody>
          <a:bodyPr/>
          <a:lstStyle/>
          <a:p>
            <a:r>
              <a:rPr lang="de-CH" dirty="0"/>
              <a:t>Das Gerät überprüft die Reaktionszeit zweier Spieler.</a:t>
            </a:r>
          </a:p>
          <a:p>
            <a:r>
              <a:rPr lang="de-CH" dirty="0"/>
              <a:t>Es besitzt zwei Taster mit denen die Reaktionszeit jedes Spielers nach einem optischen Signal gemessen wird. </a:t>
            </a:r>
          </a:p>
          <a:p>
            <a:r>
              <a:rPr lang="de-CH" dirty="0"/>
              <a:t>Der Spieler mit der kürzeren Reaktionszeit erhält einen Punkt. Die Punkte sind auf Anzeigen ersichtlich. Erzielt ein Spieler 9 Punkte wird ein optisches Signal ausgegeben und das Spiel ist beendet.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12192000" cy="82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Reaktionsspiel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289304"/>
            <a:ext cx="267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Funktionsprinzip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7747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82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Zeitplan</a:t>
            </a:r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2304269" y="896111"/>
            <a:ext cx="7583461" cy="5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530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de-CH" dirty="0"/>
              <a:t>Schaltung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1" y="1095566"/>
            <a:ext cx="10904157" cy="5259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82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Software</a:t>
            </a:r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565" r="1706" b="2895"/>
          <a:stretch/>
        </p:blipFill>
        <p:spPr>
          <a:xfrm>
            <a:off x="3998214" y="895532"/>
            <a:ext cx="4195572" cy="58922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8912" y="2070178"/>
            <a:ext cx="5894832" cy="217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7-Segment-Ansteuerung</a:t>
            </a:r>
            <a:endParaRPr lang="de-CH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Ansteuerung der 7-Segment-Anzeigen erfolgt mit BCD-UP-Counter und BCD-to-7-Segment-Converter. Dies schränkt die Anzeige-Möglichkeiten ein. Mit, vom Arduino angesteuerten, Schieberegistern könnten die 7-Segment-Anzeigen vielseitiger genutzt werden.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12192000" cy="82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Verbesserungsmöglichkeiten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80" y="1800254"/>
            <a:ext cx="4990764" cy="30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Schaltung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Ioannis Christodoulakis</dc:creator>
  <cp:lastModifiedBy>Ioannis Christodoulakis</cp:lastModifiedBy>
  <cp:revision>3</cp:revision>
  <dcterms:created xsi:type="dcterms:W3CDTF">2017-06-07T09:21:52Z</dcterms:created>
  <dcterms:modified xsi:type="dcterms:W3CDTF">2020-09-29T18:11:08Z</dcterms:modified>
</cp:coreProperties>
</file>