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DAE3F3"/>
    <a:srgbClr val="8FAADC"/>
    <a:srgbClr val="2F5597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1A89B-E9FB-4BE4-9078-6FF1F0DB4EF9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728E3-6780-4471-973C-3669BC7C1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860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728E3-6780-4471-973C-3669BC7C1F4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45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1E23D-4989-47E6-996F-70128E4B5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F15B6-0EF9-3538-23A3-7CA504678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E0750F-2C9F-2100-DC69-155ECDB3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30B3-297A-4A28-8C4B-AA51B9EFEC14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E04997-9FA3-B4A4-6113-C86D1859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88ECDD-D196-C645-AE49-32EE9571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E17C-3BEC-4F83-83AD-FDAF65D4BA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2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6BF0DB-BC60-D450-21EF-AA6FFFCF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46997F-3EFC-C523-316D-290539B46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F77DB7-42A5-52D8-F18F-8B9AFCDA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30B3-297A-4A28-8C4B-AA51B9EFEC14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A50B21-B799-2B50-AA4C-15472995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6558CA-C8AE-9E3F-72FB-CF7F068E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E17C-3BEC-4F83-83AD-FDAF65D4BA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91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6BAF923-3D52-8AA3-EF18-2444D7CA7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31A731-AC45-38DA-2DA6-CD08193A5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81371C-8931-730B-FE69-A9C35B1E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30B3-297A-4A28-8C4B-AA51B9EFEC14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3C73E8-9C76-54CE-D38E-C4BBC2A0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7857DB-05A9-1C68-996B-84BEF58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E17C-3BEC-4F83-83AD-FDAF65D4BA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68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63AA83-8462-6295-50B5-0B81EF80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0E5DFD-C4D4-7CC6-B5F9-D445EAB94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78AB87-16AF-F84B-E631-30CA0A67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30B3-297A-4A28-8C4B-AA51B9EFEC14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A71EC9-DEF3-2E7B-28F5-CC1FDA77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51046D-FF6E-ADE1-96A9-C572C9CB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E17C-3BEC-4F83-83AD-FDAF65D4BA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86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C326DA-7DA0-B441-59AE-070B944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486343-CD47-E9EF-8825-242A9DA36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05D59E-7BF7-CA28-A493-B5FE8615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30B3-297A-4A28-8C4B-AA51B9EFEC14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7F86E8-FB8D-F5CD-1D8F-F0EE2D99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CC920C-B08B-8523-D77C-BF251ABC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E17C-3BEC-4F83-83AD-FDAF65D4BA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86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DBB09-BF6F-E135-806E-547BCF34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8BC4B5-5056-BCDF-FFE9-9742FD68E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77A6D0-BD63-1F6D-1D51-DD5EE8A9B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E0B372-9B72-6B81-7BA8-349D7849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30B3-297A-4A28-8C4B-AA51B9EFEC14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E60BE5-373B-9596-6468-8BB7367D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488F63-C3FC-440A-21CF-583E0358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E17C-3BEC-4F83-83AD-FDAF65D4BA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84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F7EB1-2CAE-9C64-FFAB-3CB2F816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8137-C0C0-FF41-E86D-AFB571838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715D46-EA07-4755-7346-610339505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4DC38AF-7E73-9B94-D23D-D3FCFA251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70C82F-ED26-CA71-3BEC-C72EDC30C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0DA874B-A5AB-4D66-560E-53A3C27D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30B3-297A-4A28-8C4B-AA51B9EFEC14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099028-3525-CEEC-EDA3-2C200026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5C26ED8-DF82-B2C6-4111-E414501A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E17C-3BEC-4F83-83AD-FDAF65D4BA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57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BAF4C9-BFCE-D0B6-E25F-9FAA5375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8683A62-AC94-5463-EE7C-74DD37FF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30B3-297A-4A28-8C4B-AA51B9EFEC14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642007-D3B4-7888-040F-340B25E4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BAAB49-B68F-EB2F-5271-48F2FA06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E17C-3BEC-4F83-83AD-FDAF65D4BA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36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7354D3-C7F2-51C7-2353-447AB9C6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30B3-297A-4A28-8C4B-AA51B9EFEC14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6815D2-DBEE-DF28-27FA-D55020CE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7AA6A1-6041-0308-E985-EDF2F99D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E17C-3BEC-4F83-83AD-FDAF65D4BA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87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3B764F-D08F-D004-D8A3-99268E6B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95346C-EBB3-55DA-A040-DB6F5D6B9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CF405A-ADDD-FCA3-D39D-8857E9ABE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50AE54-DCE6-6C84-C528-88101022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30B3-297A-4A28-8C4B-AA51B9EFEC14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5DCE4C-5428-2B50-BA23-9DB650CB6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E1869D-468A-2707-954E-D3F2B6F0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E17C-3BEC-4F83-83AD-FDAF65D4BA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50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A4E662-1B4B-B972-B192-FA791399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40743E9-50BA-0E87-FF19-81D81ED45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77DB5E-74CA-5B1F-54AB-D4F910B28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E660E1-F6C6-095C-7461-FB070302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30B3-297A-4A28-8C4B-AA51B9EFEC14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A0AE71-A22B-1A17-C101-D7D2224B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F96C45-A70B-7776-127A-5B5A6EC0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E17C-3BEC-4F83-83AD-FDAF65D4BA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89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DECC52-3361-5F4E-75ED-B43A2ADF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A340CB-6D35-5C48-1822-178F747A3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D5779D-43F8-2E12-B1A7-BDDA9BACA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430B3-297A-4A28-8C4B-AA51B9EFEC14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39C78D-593A-F96C-1CC6-91083BF39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A8A514-ACD8-C885-30A4-FCD21323B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E17C-3BEC-4F83-83AD-FDAF65D4BA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61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C314AE74-9516-BABF-39F1-8EBDBE432604}"/>
              </a:ext>
            </a:extLst>
          </p:cNvPr>
          <p:cNvGrpSpPr/>
          <p:nvPr/>
        </p:nvGrpSpPr>
        <p:grpSpPr>
          <a:xfrm>
            <a:off x="434703" y="0"/>
            <a:ext cx="3480086" cy="6858000"/>
            <a:chOff x="9142800" y="0"/>
            <a:chExt cx="3480086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9962DD-D6FC-C3FF-8225-3AD604191A7D}"/>
                </a:ext>
              </a:extLst>
            </p:cNvPr>
            <p:cNvSpPr/>
            <p:nvPr/>
          </p:nvSpPr>
          <p:spPr>
            <a:xfrm>
              <a:off x="9142800" y="0"/>
              <a:ext cx="3049200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27B915E-6CB6-238A-B4FF-076BADBEDD71}"/>
                </a:ext>
              </a:extLst>
            </p:cNvPr>
            <p:cNvSpPr txBox="1"/>
            <p:nvPr/>
          </p:nvSpPr>
          <p:spPr>
            <a:xfrm>
              <a:off x="9415425" y="37475"/>
              <a:ext cx="251834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8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D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070A90C7-13AE-406F-E536-B3E038CB3895}"/>
                </a:ext>
              </a:extLst>
            </p:cNvPr>
            <p:cNvSpPr txBox="1"/>
            <p:nvPr/>
          </p:nvSpPr>
          <p:spPr>
            <a:xfrm>
              <a:off x="9415425" y="1687071"/>
              <a:ext cx="2518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Titre A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C7CEBE69-222F-F191-565E-65C729CD5022}"/>
                </a:ext>
              </a:extLst>
            </p:cNvPr>
            <p:cNvSpPr txBox="1"/>
            <p:nvPr/>
          </p:nvSpPr>
          <p:spPr>
            <a:xfrm>
              <a:off x="9415425" y="2351782"/>
              <a:ext cx="25183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Lorem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fdfskdhfk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kjkhskdkhkjhcd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qsdjghjfsdf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jhjhfs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hjhjdf</a:t>
              </a:r>
              <a:endParaRPr lang="fr-FR" sz="2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Rectangle : avec coins arrondis en haut 26">
              <a:extLst>
                <a:ext uri="{FF2B5EF4-FFF2-40B4-BE49-F238E27FC236}">
                  <a16:creationId xmlns:a16="http://schemas.microsoft.com/office/drawing/2014/main" id="{64EC920D-9983-88DA-4E0F-AD79D329FBE5}"/>
                </a:ext>
              </a:extLst>
            </p:cNvPr>
            <p:cNvSpPr/>
            <p:nvPr/>
          </p:nvSpPr>
          <p:spPr>
            <a:xfrm rot="5400000">
              <a:off x="11963308" y="404726"/>
              <a:ext cx="857491" cy="461665"/>
            </a:xfrm>
            <a:prstGeom prst="round2SameRect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5B40BF5-DFEA-8E10-18D4-A79B3DD419E4}"/>
              </a:ext>
            </a:extLst>
          </p:cNvPr>
          <p:cNvGrpSpPr/>
          <p:nvPr/>
        </p:nvGrpSpPr>
        <p:grpSpPr>
          <a:xfrm>
            <a:off x="265425" y="0"/>
            <a:ext cx="3513266" cy="6858000"/>
            <a:chOff x="6098399" y="0"/>
            <a:chExt cx="3513266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F8E2B1-4845-6BEE-FECA-A0BECEC1DE7C}"/>
                </a:ext>
              </a:extLst>
            </p:cNvPr>
            <p:cNvSpPr/>
            <p:nvPr/>
          </p:nvSpPr>
          <p:spPr>
            <a:xfrm>
              <a:off x="6098399" y="0"/>
              <a:ext cx="30492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F9AB3D6-A1E3-7A68-9E87-C5800A1B3E37}"/>
                </a:ext>
              </a:extLst>
            </p:cNvPr>
            <p:cNvSpPr txBox="1"/>
            <p:nvPr/>
          </p:nvSpPr>
          <p:spPr>
            <a:xfrm>
              <a:off x="6366225" y="37475"/>
              <a:ext cx="251834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8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C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C23CAC32-8CB6-B87C-38EA-17A1FDCF8FE4}"/>
                </a:ext>
              </a:extLst>
            </p:cNvPr>
            <p:cNvSpPr txBox="1"/>
            <p:nvPr/>
          </p:nvSpPr>
          <p:spPr>
            <a:xfrm>
              <a:off x="6366225" y="1687071"/>
              <a:ext cx="2518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Titre A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EEFF42F-2C5A-C3D8-81BB-1D158AFF2F95}"/>
                </a:ext>
              </a:extLst>
            </p:cNvPr>
            <p:cNvSpPr txBox="1"/>
            <p:nvPr/>
          </p:nvSpPr>
          <p:spPr>
            <a:xfrm>
              <a:off x="6366225" y="2351782"/>
              <a:ext cx="25183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Lorem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fdfskdhfk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kjkhskdkhkjhcd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qsdjghjfsdf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jhjhfs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hjhjdf</a:t>
              </a:r>
              <a:endParaRPr lang="fr-FR" sz="2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Rectangle : avec coins arrondis en haut 24">
              <a:extLst>
                <a:ext uri="{FF2B5EF4-FFF2-40B4-BE49-F238E27FC236}">
                  <a16:creationId xmlns:a16="http://schemas.microsoft.com/office/drawing/2014/main" id="{CACBCE44-571A-E527-4F84-6E34C1C64056}"/>
                </a:ext>
              </a:extLst>
            </p:cNvPr>
            <p:cNvSpPr/>
            <p:nvPr/>
          </p:nvSpPr>
          <p:spPr>
            <a:xfrm rot="5400000">
              <a:off x="8952087" y="404726"/>
              <a:ext cx="857491" cy="461665"/>
            </a:xfrm>
            <a:prstGeom prst="round2SameRect">
              <a:avLst/>
            </a:prstGeom>
            <a:solidFill>
              <a:srgbClr val="8FAA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2B18DF5-354C-3AF2-0164-ED1BB5895293}"/>
              </a:ext>
            </a:extLst>
          </p:cNvPr>
          <p:cNvGrpSpPr/>
          <p:nvPr/>
        </p:nvGrpSpPr>
        <p:grpSpPr>
          <a:xfrm>
            <a:off x="100533" y="0"/>
            <a:ext cx="3518065" cy="6858000"/>
            <a:chOff x="3049199" y="0"/>
            <a:chExt cx="3518065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771C0F-1A78-912D-56DB-50188950E9FC}"/>
                </a:ext>
              </a:extLst>
            </p:cNvPr>
            <p:cNvSpPr/>
            <p:nvPr/>
          </p:nvSpPr>
          <p:spPr>
            <a:xfrm>
              <a:off x="3049199" y="0"/>
              <a:ext cx="3049200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02028A5-4E56-656F-04FA-422815DF28F9}"/>
                </a:ext>
              </a:extLst>
            </p:cNvPr>
            <p:cNvSpPr txBox="1"/>
            <p:nvPr/>
          </p:nvSpPr>
          <p:spPr>
            <a:xfrm>
              <a:off x="3312225" y="37475"/>
              <a:ext cx="251834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8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B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F577967E-7016-3C83-1770-5180EC84F973}"/>
                </a:ext>
              </a:extLst>
            </p:cNvPr>
            <p:cNvSpPr txBox="1"/>
            <p:nvPr/>
          </p:nvSpPr>
          <p:spPr>
            <a:xfrm>
              <a:off x="3312225" y="1687071"/>
              <a:ext cx="2518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Titre A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2B5357C3-1F06-64A7-A5C4-122781698C94}"/>
                </a:ext>
              </a:extLst>
            </p:cNvPr>
            <p:cNvSpPr txBox="1"/>
            <p:nvPr/>
          </p:nvSpPr>
          <p:spPr>
            <a:xfrm>
              <a:off x="3312225" y="2351782"/>
              <a:ext cx="25183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Lorem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fdfskdhfk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kjkhskdkhkjhcd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qsdjghjfsdf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jhjhfs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hjhjdf</a:t>
              </a:r>
              <a:endParaRPr lang="fr-FR" sz="2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Rectangle : avec coins arrondis en haut 25">
              <a:extLst>
                <a:ext uri="{FF2B5EF4-FFF2-40B4-BE49-F238E27FC236}">
                  <a16:creationId xmlns:a16="http://schemas.microsoft.com/office/drawing/2014/main" id="{870B0AB5-0F02-9AF6-DFC0-CB833AECFBD4}"/>
                </a:ext>
              </a:extLst>
            </p:cNvPr>
            <p:cNvSpPr/>
            <p:nvPr/>
          </p:nvSpPr>
          <p:spPr>
            <a:xfrm rot="5400000">
              <a:off x="5907686" y="404726"/>
              <a:ext cx="857491" cy="461665"/>
            </a:xfrm>
            <a:prstGeom prst="round2Same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DD30CB32-FE0A-DDEB-6CD6-6B9E3B58B0AC}"/>
              </a:ext>
            </a:extLst>
          </p:cNvPr>
          <p:cNvGrpSpPr/>
          <p:nvPr/>
        </p:nvGrpSpPr>
        <p:grpSpPr>
          <a:xfrm>
            <a:off x="-1" y="0"/>
            <a:ext cx="3503665" cy="6858000"/>
            <a:chOff x="-1" y="0"/>
            <a:chExt cx="3503665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3575E4-A726-69A5-4871-4F4D45C826E1}"/>
                </a:ext>
              </a:extLst>
            </p:cNvPr>
            <p:cNvSpPr/>
            <p:nvPr/>
          </p:nvSpPr>
          <p:spPr>
            <a:xfrm>
              <a:off x="-1" y="0"/>
              <a:ext cx="3049200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9AE9C13A-0B9D-3517-C4B2-D6FE9404C8F0}"/>
                </a:ext>
              </a:extLst>
            </p:cNvPr>
            <p:cNvSpPr txBox="1"/>
            <p:nvPr/>
          </p:nvSpPr>
          <p:spPr>
            <a:xfrm>
              <a:off x="265425" y="37475"/>
              <a:ext cx="251834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8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2A8CEB1-9200-41DF-315B-CD372B818A88}"/>
                </a:ext>
              </a:extLst>
            </p:cNvPr>
            <p:cNvSpPr txBox="1"/>
            <p:nvPr/>
          </p:nvSpPr>
          <p:spPr>
            <a:xfrm>
              <a:off x="265425" y="1687071"/>
              <a:ext cx="2518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Titre A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56FE300D-5924-C67E-6A00-CC2FCC3F2D50}"/>
                </a:ext>
              </a:extLst>
            </p:cNvPr>
            <p:cNvSpPr txBox="1"/>
            <p:nvPr/>
          </p:nvSpPr>
          <p:spPr>
            <a:xfrm>
              <a:off x="265425" y="2351782"/>
              <a:ext cx="25183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Lorem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fdfskdhfk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kjkhskdkhkjhcd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qsdjghjfsdf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jhjhfs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hjhjdf</a:t>
              </a:r>
              <a:endParaRPr lang="fr-FR" sz="2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Rectangle : avec coins arrondis en haut 22">
              <a:extLst>
                <a:ext uri="{FF2B5EF4-FFF2-40B4-BE49-F238E27FC236}">
                  <a16:creationId xmlns:a16="http://schemas.microsoft.com/office/drawing/2014/main" id="{1E7C0E9C-5C3A-C979-1FAF-BEAC51F57828}"/>
                </a:ext>
              </a:extLst>
            </p:cNvPr>
            <p:cNvSpPr/>
            <p:nvPr/>
          </p:nvSpPr>
          <p:spPr>
            <a:xfrm rot="5400000">
              <a:off x="2844086" y="404727"/>
              <a:ext cx="857491" cy="461665"/>
            </a:xfrm>
            <a:prstGeom prst="round2Same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FED18AC9-4D75-EACD-ABD7-D54D5AA908E8}"/>
              </a:ext>
            </a:extLst>
          </p:cNvPr>
          <p:cNvSpPr txBox="1"/>
          <p:nvPr/>
        </p:nvSpPr>
        <p:spPr>
          <a:xfrm>
            <a:off x="4806006" y="1687071"/>
            <a:ext cx="634667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00" b="1" dirty="0">
                <a:solidFill>
                  <a:schemeClr val="bg1"/>
                </a:solidFill>
                <a:latin typeface="Bauhaus 93" panose="04030905020B02020C02" pitchFamily="82" charset="0"/>
              </a:rPr>
              <a:t>QUATRES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4420106-1C11-8E18-94AD-1587FB7218C4}"/>
              </a:ext>
            </a:extLst>
          </p:cNvPr>
          <p:cNvSpPr txBox="1"/>
          <p:nvPr/>
        </p:nvSpPr>
        <p:spPr>
          <a:xfrm rot="20936925">
            <a:off x="5962455" y="2767280"/>
            <a:ext cx="4905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>
                <a:solidFill>
                  <a:srgbClr val="00FF00"/>
                </a:solidFill>
                <a:latin typeface="Script MT Bold" panose="03040602040607080904" pitchFamily="66" charset="0"/>
              </a:rPr>
              <a:t>Etapes</a:t>
            </a:r>
          </a:p>
        </p:txBody>
      </p:sp>
    </p:spTree>
    <p:extLst>
      <p:ext uri="{BB962C8B-B14F-4D97-AF65-F5344CB8AC3E}">
        <p14:creationId xmlns:p14="http://schemas.microsoft.com/office/powerpoint/2010/main" val="299575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C314AE74-9516-BABF-39F1-8EBDBE432604}"/>
              </a:ext>
            </a:extLst>
          </p:cNvPr>
          <p:cNvGrpSpPr/>
          <p:nvPr/>
        </p:nvGrpSpPr>
        <p:grpSpPr>
          <a:xfrm>
            <a:off x="3099076" y="18737"/>
            <a:ext cx="3480086" cy="6858000"/>
            <a:chOff x="9142800" y="0"/>
            <a:chExt cx="3480086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9962DD-D6FC-C3FF-8225-3AD604191A7D}"/>
                </a:ext>
              </a:extLst>
            </p:cNvPr>
            <p:cNvSpPr/>
            <p:nvPr/>
          </p:nvSpPr>
          <p:spPr>
            <a:xfrm>
              <a:off x="9142800" y="0"/>
              <a:ext cx="3049200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27B915E-6CB6-238A-B4FF-076BADBEDD71}"/>
                </a:ext>
              </a:extLst>
            </p:cNvPr>
            <p:cNvSpPr txBox="1"/>
            <p:nvPr/>
          </p:nvSpPr>
          <p:spPr>
            <a:xfrm>
              <a:off x="9415425" y="37475"/>
              <a:ext cx="251834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8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D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070A90C7-13AE-406F-E536-B3E038CB3895}"/>
                </a:ext>
              </a:extLst>
            </p:cNvPr>
            <p:cNvSpPr txBox="1"/>
            <p:nvPr/>
          </p:nvSpPr>
          <p:spPr>
            <a:xfrm>
              <a:off x="9415425" y="1687071"/>
              <a:ext cx="2518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Titre A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C7CEBE69-222F-F191-565E-65C729CD5022}"/>
                </a:ext>
              </a:extLst>
            </p:cNvPr>
            <p:cNvSpPr txBox="1"/>
            <p:nvPr/>
          </p:nvSpPr>
          <p:spPr>
            <a:xfrm>
              <a:off x="9415425" y="2351782"/>
              <a:ext cx="25183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Lorem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fdfskdhfk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kjkhskdkhkjhcd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qsdjghjfsdf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jhjhfs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hjhjdf</a:t>
              </a:r>
              <a:endParaRPr lang="fr-FR" sz="2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Rectangle : avec coins arrondis en haut 26">
              <a:extLst>
                <a:ext uri="{FF2B5EF4-FFF2-40B4-BE49-F238E27FC236}">
                  <a16:creationId xmlns:a16="http://schemas.microsoft.com/office/drawing/2014/main" id="{64EC920D-9983-88DA-4E0F-AD79D329FBE5}"/>
                </a:ext>
              </a:extLst>
            </p:cNvPr>
            <p:cNvSpPr/>
            <p:nvPr/>
          </p:nvSpPr>
          <p:spPr>
            <a:xfrm rot="5400000">
              <a:off x="11963308" y="404726"/>
              <a:ext cx="857491" cy="461665"/>
            </a:xfrm>
            <a:prstGeom prst="round2SameRect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5B40BF5-DFEA-8E10-18D4-A79B3DD419E4}"/>
              </a:ext>
            </a:extLst>
          </p:cNvPr>
          <p:cNvGrpSpPr/>
          <p:nvPr/>
        </p:nvGrpSpPr>
        <p:grpSpPr>
          <a:xfrm>
            <a:off x="3060571" y="37474"/>
            <a:ext cx="3439157" cy="6858000"/>
            <a:chOff x="6068388" y="421"/>
            <a:chExt cx="3439157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F8E2B1-4845-6BEE-FECA-A0BECEC1DE7C}"/>
                </a:ext>
              </a:extLst>
            </p:cNvPr>
            <p:cNvSpPr/>
            <p:nvPr/>
          </p:nvSpPr>
          <p:spPr>
            <a:xfrm>
              <a:off x="6068388" y="421"/>
              <a:ext cx="30492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F9AB3D6-A1E3-7A68-9E87-C5800A1B3E37}"/>
                </a:ext>
              </a:extLst>
            </p:cNvPr>
            <p:cNvSpPr txBox="1"/>
            <p:nvPr/>
          </p:nvSpPr>
          <p:spPr>
            <a:xfrm>
              <a:off x="6366225" y="37475"/>
              <a:ext cx="251834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8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C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C23CAC32-8CB6-B87C-38EA-17A1FDCF8FE4}"/>
                </a:ext>
              </a:extLst>
            </p:cNvPr>
            <p:cNvSpPr txBox="1"/>
            <p:nvPr/>
          </p:nvSpPr>
          <p:spPr>
            <a:xfrm>
              <a:off x="6366225" y="1687071"/>
              <a:ext cx="2518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Titre A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EEFF42F-2C5A-C3D8-81BB-1D158AFF2F95}"/>
                </a:ext>
              </a:extLst>
            </p:cNvPr>
            <p:cNvSpPr txBox="1"/>
            <p:nvPr/>
          </p:nvSpPr>
          <p:spPr>
            <a:xfrm>
              <a:off x="6366225" y="2351782"/>
              <a:ext cx="25183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Lorem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fdfskdhfk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kjkhskdkhkjhcd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qsdjghjfsdf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jhjhfs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hjhjdf</a:t>
              </a:r>
              <a:endParaRPr lang="fr-FR" sz="2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Rectangle : avec coins arrondis en haut 24">
              <a:extLst>
                <a:ext uri="{FF2B5EF4-FFF2-40B4-BE49-F238E27FC236}">
                  <a16:creationId xmlns:a16="http://schemas.microsoft.com/office/drawing/2014/main" id="{CACBCE44-571A-E527-4F84-6E34C1C64056}"/>
                </a:ext>
              </a:extLst>
            </p:cNvPr>
            <p:cNvSpPr/>
            <p:nvPr/>
          </p:nvSpPr>
          <p:spPr>
            <a:xfrm rot="5400000">
              <a:off x="8847967" y="370602"/>
              <a:ext cx="857491" cy="461665"/>
            </a:xfrm>
            <a:prstGeom prst="round2SameRect">
              <a:avLst/>
            </a:prstGeom>
            <a:solidFill>
              <a:srgbClr val="8FAA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2B18DF5-354C-3AF2-0164-ED1BB5895293}"/>
              </a:ext>
            </a:extLst>
          </p:cNvPr>
          <p:cNvGrpSpPr/>
          <p:nvPr/>
        </p:nvGrpSpPr>
        <p:grpSpPr>
          <a:xfrm>
            <a:off x="2973637" y="-1"/>
            <a:ext cx="3446071" cy="6858000"/>
            <a:chOff x="3049199" y="0"/>
            <a:chExt cx="3446071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771C0F-1A78-912D-56DB-50188950E9FC}"/>
                </a:ext>
              </a:extLst>
            </p:cNvPr>
            <p:cNvSpPr/>
            <p:nvPr/>
          </p:nvSpPr>
          <p:spPr>
            <a:xfrm>
              <a:off x="3049199" y="0"/>
              <a:ext cx="3049200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02028A5-4E56-656F-04FA-422815DF28F9}"/>
                </a:ext>
              </a:extLst>
            </p:cNvPr>
            <p:cNvSpPr txBox="1"/>
            <p:nvPr/>
          </p:nvSpPr>
          <p:spPr>
            <a:xfrm>
              <a:off x="3312225" y="37475"/>
              <a:ext cx="251834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8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B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F577967E-7016-3C83-1770-5180EC84F973}"/>
                </a:ext>
              </a:extLst>
            </p:cNvPr>
            <p:cNvSpPr txBox="1"/>
            <p:nvPr/>
          </p:nvSpPr>
          <p:spPr>
            <a:xfrm>
              <a:off x="3312225" y="1687071"/>
              <a:ext cx="2518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Titre A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2B5357C3-1F06-64A7-A5C4-122781698C94}"/>
                </a:ext>
              </a:extLst>
            </p:cNvPr>
            <p:cNvSpPr txBox="1"/>
            <p:nvPr/>
          </p:nvSpPr>
          <p:spPr>
            <a:xfrm>
              <a:off x="3312225" y="2351782"/>
              <a:ext cx="25183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Lorem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fdfskdhfk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kjkhskdkhkjhcd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qsdjghjfsdf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jhjhfs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hjhjdf</a:t>
              </a:r>
              <a:endParaRPr lang="fr-FR" sz="2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Rectangle : avec coins arrondis en haut 25">
              <a:extLst>
                <a:ext uri="{FF2B5EF4-FFF2-40B4-BE49-F238E27FC236}">
                  <a16:creationId xmlns:a16="http://schemas.microsoft.com/office/drawing/2014/main" id="{870B0AB5-0F02-9AF6-DFC0-CB833AECFBD4}"/>
                </a:ext>
              </a:extLst>
            </p:cNvPr>
            <p:cNvSpPr/>
            <p:nvPr/>
          </p:nvSpPr>
          <p:spPr>
            <a:xfrm rot="5400000">
              <a:off x="5835692" y="408078"/>
              <a:ext cx="857491" cy="461665"/>
            </a:xfrm>
            <a:prstGeom prst="round2Same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DD30CB32-FE0A-DDEB-6CD6-6B9E3B58B0AC}"/>
              </a:ext>
            </a:extLst>
          </p:cNvPr>
          <p:cNvGrpSpPr/>
          <p:nvPr/>
        </p:nvGrpSpPr>
        <p:grpSpPr>
          <a:xfrm>
            <a:off x="-1" y="0"/>
            <a:ext cx="3503665" cy="6858000"/>
            <a:chOff x="-1" y="0"/>
            <a:chExt cx="3503665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3575E4-A726-69A5-4871-4F4D45C826E1}"/>
                </a:ext>
              </a:extLst>
            </p:cNvPr>
            <p:cNvSpPr/>
            <p:nvPr/>
          </p:nvSpPr>
          <p:spPr>
            <a:xfrm>
              <a:off x="-1" y="0"/>
              <a:ext cx="3049200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9AE9C13A-0B9D-3517-C4B2-D6FE9404C8F0}"/>
                </a:ext>
              </a:extLst>
            </p:cNvPr>
            <p:cNvSpPr txBox="1"/>
            <p:nvPr/>
          </p:nvSpPr>
          <p:spPr>
            <a:xfrm>
              <a:off x="265425" y="37475"/>
              <a:ext cx="251834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8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2A8CEB1-9200-41DF-315B-CD372B818A88}"/>
                </a:ext>
              </a:extLst>
            </p:cNvPr>
            <p:cNvSpPr txBox="1"/>
            <p:nvPr/>
          </p:nvSpPr>
          <p:spPr>
            <a:xfrm>
              <a:off x="265425" y="1687071"/>
              <a:ext cx="2518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Titre A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56FE300D-5924-C67E-6A00-CC2FCC3F2D50}"/>
                </a:ext>
              </a:extLst>
            </p:cNvPr>
            <p:cNvSpPr txBox="1"/>
            <p:nvPr/>
          </p:nvSpPr>
          <p:spPr>
            <a:xfrm>
              <a:off x="265425" y="2351782"/>
              <a:ext cx="25183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Lorem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fdfskdhfk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kjkhskdkhkjhcd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qsdjghjfsdf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jhjhfs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hjhjdf</a:t>
              </a:r>
              <a:endParaRPr lang="fr-FR" sz="2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Rectangle : avec coins arrondis en haut 22">
              <a:extLst>
                <a:ext uri="{FF2B5EF4-FFF2-40B4-BE49-F238E27FC236}">
                  <a16:creationId xmlns:a16="http://schemas.microsoft.com/office/drawing/2014/main" id="{1E7C0E9C-5C3A-C979-1FAF-BEAC51F57828}"/>
                </a:ext>
              </a:extLst>
            </p:cNvPr>
            <p:cNvSpPr/>
            <p:nvPr/>
          </p:nvSpPr>
          <p:spPr>
            <a:xfrm rot="5400000">
              <a:off x="2844086" y="404727"/>
              <a:ext cx="857491" cy="461665"/>
            </a:xfrm>
            <a:prstGeom prst="round2Same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FED18AC9-4D75-EACD-ABD7-D54D5AA908E8}"/>
              </a:ext>
            </a:extLst>
          </p:cNvPr>
          <p:cNvSpPr txBox="1"/>
          <p:nvPr/>
        </p:nvSpPr>
        <p:spPr>
          <a:xfrm>
            <a:off x="7286413" y="2185789"/>
            <a:ext cx="3863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chemeClr val="bg1"/>
                </a:solidFill>
                <a:latin typeface="Bauhaus 93" panose="04030905020B02020C02" pitchFamily="82" charset="0"/>
              </a:rPr>
              <a:t>QUATRES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4420106-1C11-8E18-94AD-1587FB7218C4}"/>
              </a:ext>
            </a:extLst>
          </p:cNvPr>
          <p:cNvSpPr txBox="1"/>
          <p:nvPr/>
        </p:nvSpPr>
        <p:spPr>
          <a:xfrm rot="20936925">
            <a:off x="6765654" y="2851853"/>
            <a:ext cx="4905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00FF00"/>
                </a:solidFill>
                <a:latin typeface="Script MT Bold" panose="03040602040607080904" pitchFamily="66" charset="0"/>
              </a:rPr>
              <a:t>Etapes</a:t>
            </a:r>
          </a:p>
        </p:txBody>
      </p:sp>
    </p:spTree>
    <p:extLst>
      <p:ext uri="{BB962C8B-B14F-4D97-AF65-F5344CB8AC3E}">
        <p14:creationId xmlns:p14="http://schemas.microsoft.com/office/powerpoint/2010/main" val="2395619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C314AE74-9516-BABF-39F1-8EBDBE432604}"/>
              </a:ext>
            </a:extLst>
          </p:cNvPr>
          <p:cNvGrpSpPr/>
          <p:nvPr/>
        </p:nvGrpSpPr>
        <p:grpSpPr>
          <a:xfrm>
            <a:off x="6032779" y="-44373"/>
            <a:ext cx="3480086" cy="6858000"/>
            <a:chOff x="9142800" y="0"/>
            <a:chExt cx="3480086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9962DD-D6FC-C3FF-8225-3AD604191A7D}"/>
                </a:ext>
              </a:extLst>
            </p:cNvPr>
            <p:cNvSpPr/>
            <p:nvPr/>
          </p:nvSpPr>
          <p:spPr>
            <a:xfrm>
              <a:off x="9142800" y="0"/>
              <a:ext cx="3049200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27B915E-6CB6-238A-B4FF-076BADBEDD71}"/>
                </a:ext>
              </a:extLst>
            </p:cNvPr>
            <p:cNvSpPr txBox="1"/>
            <p:nvPr/>
          </p:nvSpPr>
          <p:spPr>
            <a:xfrm>
              <a:off x="9415425" y="37475"/>
              <a:ext cx="251834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8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D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070A90C7-13AE-406F-E536-B3E038CB3895}"/>
                </a:ext>
              </a:extLst>
            </p:cNvPr>
            <p:cNvSpPr txBox="1"/>
            <p:nvPr/>
          </p:nvSpPr>
          <p:spPr>
            <a:xfrm>
              <a:off x="9415425" y="1687071"/>
              <a:ext cx="2518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Titre A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C7CEBE69-222F-F191-565E-65C729CD5022}"/>
                </a:ext>
              </a:extLst>
            </p:cNvPr>
            <p:cNvSpPr txBox="1"/>
            <p:nvPr/>
          </p:nvSpPr>
          <p:spPr>
            <a:xfrm>
              <a:off x="9415425" y="2351782"/>
              <a:ext cx="25183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Lorem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fdfskdhfk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kjkhskdkhkjhcd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qsdjghjfsdf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jhjhfs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hjhjdf</a:t>
              </a:r>
              <a:endParaRPr lang="fr-FR" sz="2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Rectangle : avec coins arrondis en haut 26">
              <a:extLst>
                <a:ext uri="{FF2B5EF4-FFF2-40B4-BE49-F238E27FC236}">
                  <a16:creationId xmlns:a16="http://schemas.microsoft.com/office/drawing/2014/main" id="{64EC920D-9983-88DA-4E0F-AD79D329FBE5}"/>
                </a:ext>
              </a:extLst>
            </p:cNvPr>
            <p:cNvSpPr/>
            <p:nvPr/>
          </p:nvSpPr>
          <p:spPr>
            <a:xfrm rot="5400000">
              <a:off x="11963308" y="404726"/>
              <a:ext cx="857491" cy="461665"/>
            </a:xfrm>
            <a:prstGeom prst="round2SameRect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5B40BF5-DFEA-8E10-18D4-A79B3DD419E4}"/>
              </a:ext>
            </a:extLst>
          </p:cNvPr>
          <p:cNvGrpSpPr/>
          <p:nvPr/>
        </p:nvGrpSpPr>
        <p:grpSpPr>
          <a:xfrm>
            <a:off x="6002813" y="-6898"/>
            <a:ext cx="3439157" cy="6858000"/>
            <a:chOff x="6068388" y="421"/>
            <a:chExt cx="3439157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F8E2B1-4845-6BEE-FECA-A0BECEC1DE7C}"/>
                </a:ext>
              </a:extLst>
            </p:cNvPr>
            <p:cNvSpPr/>
            <p:nvPr/>
          </p:nvSpPr>
          <p:spPr>
            <a:xfrm>
              <a:off x="6068388" y="421"/>
              <a:ext cx="30492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F9AB3D6-A1E3-7A68-9E87-C5800A1B3E37}"/>
                </a:ext>
              </a:extLst>
            </p:cNvPr>
            <p:cNvSpPr txBox="1"/>
            <p:nvPr/>
          </p:nvSpPr>
          <p:spPr>
            <a:xfrm>
              <a:off x="6366225" y="37475"/>
              <a:ext cx="251834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8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C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C23CAC32-8CB6-B87C-38EA-17A1FDCF8FE4}"/>
                </a:ext>
              </a:extLst>
            </p:cNvPr>
            <p:cNvSpPr txBox="1"/>
            <p:nvPr/>
          </p:nvSpPr>
          <p:spPr>
            <a:xfrm>
              <a:off x="6366225" y="1687071"/>
              <a:ext cx="2518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Titre A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EEFF42F-2C5A-C3D8-81BB-1D158AFF2F95}"/>
                </a:ext>
              </a:extLst>
            </p:cNvPr>
            <p:cNvSpPr txBox="1"/>
            <p:nvPr/>
          </p:nvSpPr>
          <p:spPr>
            <a:xfrm>
              <a:off x="6366225" y="2351782"/>
              <a:ext cx="25183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Lorem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fdfskdhfk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kjkhskdkhkjhcd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qsdjghjfsdf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jhjhfs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hjhjdf</a:t>
              </a:r>
              <a:endParaRPr lang="fr-FR" sz="2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Rectangle : avec coins arrondis en haut 24">
              <a:extLst>
                <a:ext uri="{FF2B5EF4-FFF2-40B4-BE49-F238E27FC236}">
                  <a16:creationId xmlns:a16="http://schemas.microsoft.com/office/drawing/2014/main" id="{CACBCE44-571A-E527-4F84-6E34C1C64056}"/>
                </a:ext>
              </a:extLst>
            </p:cNvPr>
            <p:cNvSpPr/>
            <p:nvPr/>
          </p:nvSpPr>
          <p:spPr>
            <a:xfrm rot="5400000">
              <a:off x="8847967" y="370602"/>
              <a:ext cx="857491" cy="461665"/>
            </a:xfrm>
            <a:prstGeom prst="round2SameRect">
              <a:avLst/>
            </a:prstGeom>
            <a:solidFill>
              <a:srgbClr val="8FAA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2B18DF5-354C-3AF2-0164-ED1BB5895293}"/>
              </a:ext>
            </a:extLst>
          </p:cNvPr>
          <p:cNvGrpSpPr/>
          <p:nvPr/>
        </p:nvGrpSpPr>
        <p:grpSpPr>
          <a:xfrm>
            <a:off x="2973637" y="-1"/>
            <a:ext cx="3446071" cy="6858000"/>
            <a:chOff x="3049199" y="0"/>
            <a:chExt cx="3446071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771C0F-1A78-912D-56DB-50188950E9FC}"/>
                </a:ext>
              </a:extLst>
            </p:cNvPr>
            <p:cNvSpPr/>
            <p:nvPr/>
          </p:nvSpPr>
          <p:spPr>
            <a:xfrm>
              <a:off x="3049199" y="0"/>
              <a:ext cx="3049200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02028A5-4E56-656F-04FA-422815DF28F9}"/>
                </a:ext>
              </a:extLst>
            </p:cNvPr>
            <p:cNvSpPr txBox="1"/>
            <p:nvPr/>
          </p:nvSpPr>
          <p:spPr>
            <a:xfrm>
              <a:off x="3312225" y="37475"/>
              <a:ext cx="251834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8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B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F577967E-7016-3C83-1770-5180EC84F973}"/>
                </a:ext>
              </a:extLst>
            </p:cNvPr>
            <p:cNvSpPr txBox="1"/>
            <p:nvPr/>
          </p:nvSpPr>
          <p:spPr>
            <a:xfrm>
              <a:off x="3312225" y="1687071"/>
              <a:ext cx="2518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Titre A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2B5357C3-1F06-64A7-A5C4-122781698C94}"/>
                </a:ext>
              </a:extLst>
            </p:cNvPr>
            <p:cNvSpPr txBox="1"/>
            <p:nvPr/>
          </p:nvSpPr>
          <p:spPr>
            <a:xfrm>
              <a:off x="3312225" y="2351782"/>
              <a:ext cx="25183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Lorem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fdfskdhfk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kjkhskdkhkjhcd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qsdjghjfsdf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jhjhfs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hjhjdf</a:t>
              </a:r>
              <a:endParaRPr lang="fr-FR" sz="2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Rectangle : avec coins arrondis en haut 25">
              <a:extLst>
                <a:ext uri="{FF2B5EF4-FFF2-40B4-BE49-F238E27FC236}">
                  <a16:creationId xmlns:a16="http://schemas.microsoft.com/office/drawing/2014/main" id="{870B0AB5-0F02-9AF6-DFC0-CB833AECFBD4}"/>
                </a:ext>
              </a:extLst>
            </p:cNvPr>
            <p:cNvSpPr/>
            <p:nvPr/>
          </p:nvSpPr>
          <p:spPr>
            <a:xfrm rot="5400000">
              <a:off x="5835692" y="408078"/>
              <a:ext cx="857491" cy="461665"/>
            </a:xfrm>
            <a:prstGeom prst="round2Same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DD30CB32-FE0A-DDEB-6CD6-6B9E3B58B0AC}"/>
              </a:ext>
            </a:extLst>
          </p:cNvPr>
          <p:cNvGrpSpPr/>
          <p:nvPr/>
        </p:nvGrpSpPr>
        <p:grpSpPr>
          <a:xfrm>
            <a:off x="-1" y="0"/>
            <a:ext cx="3503665" cy="6858000"/>
            <a:chOff x="-1" y="0"/>
            <a:chExt cx="3503665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3575E4-A726-69A5-4871-4F4D45C826E1}"/>
                </a:ext>
              </a:extLst>
            </p:cNvPr>
            <p:cNvSpPr/>
            <p:nvPr/>
          </p:nvSpPr>
          <p:spPr>
            <a:xfrm>
              <a:off x="-1" y="0"/>
              <a:ext cx="3049200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9AE9C13A-0B9D-3517-C4B2-D6FE9404C8F0}"/>
                </a:ext>
              </a:extLst>
            </p:cNvPr>
            <p:cNvSpPr txBox="1"/>
            <p:nvPr/>
          </p:nvSpPr>
          <p:spPr>
            <a:xfrm>
              <a:off x="265425" y="37475"/>
              <a:ext cx="251834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8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2A8CEB1-9200-41DF-315B-CD372B818A88}"/>
                </a:ext>
              </a:extLst>
            </p:cNvPr>
            <p:cNvSpPr txBox="1"/>
            <p:nvPr/>
          </p:nvSpPr>
          <p:spPr>
            <a:xfrm>
              <a:off x="265425" y="1687071"/>
              <a:ext cx="2518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Titre A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56FE300D-5924-C67E-6A00-CC2FCC3F2D50}"/>
                </a:ext>
              </a:extLst>
            </p:cNvPr>
            <p:cNvSpPr txBox="1"/>
            <p:nvPr/>
          </p:nvSpPr>
          <p:spPr>
            <a:xfrm>
              <a:off x="265425" y="2351782"/>
              <a:ext cx="25183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Lorem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fdfskdhfk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kjkhskdkhkjhcd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qsdjghjfsdf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jhjhfs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hjhjdf</a:t>
              </a:r>
              <a:endParaRPr lang="fr-FR" sz="2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Rectangle : avec coins arrondis en haut 22">
              <a:extLst>
                <a:ext uri="{FF2B5EF4-FFF2-40B4-BE49-F238E27FC236}">
                  <a16:creationId xmlns:a16="http://schemas.microsoft.com/office/drawing/2014/main" id="{1E7C0E9C-5C3A-C979-1FAF-BEAC51F57828}"/>
                </a:ext>
              </a:extLst>
            </p:cNvPr>
            <p:cNvSpPr/>
            <p:nvPr/>
          </p:nvSpPr>
          <p:spPr>
            <a:xfrm rot="5400000">
              <a:off x="2844086" y="404727"/>
              <a:ext cx="857491" cy="461665"/>
            </a:xfrm>
            <a:prstGeom prst="round2Same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FED18AC9-4D75-EACD-ABD7-D54D5AA908E8}"/>
              </a:ext>
            </a:extLst>
          </p:cNvPr>
          <p:cNvSpPr txBox="1"/>
          <p:nvPr/>
        </p:nvSpPr>
        <p:spPr>
          <a:xfrm>
            <a:off x="8708625" y="2155071"/>
            <a:ext cx="3863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chemeClr val="bg1"/>
                </a:solidFill>
                <a:latin typeface="Bauhaus 93" panose="04030905020B02020C02" pitchFamily="82" charset="0"/>
              </a:rPr>
              <a:t>QUATRES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4420106-1C11-8E18-94AD-1587FB7218C4}"/>
              </a:ext>
            </a:extLst>
          </p:cNvPr>
          <p:cNvSpPr txBox="1"/>
          <p:nvPr/>
        </p:nvSpPr>
        <p:spPr>
          <a:xfrm rot="20936925">
            <a:off x="8214219" y="2786014"/>
            <a:ext cx="4905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00FF00"/>
                </a:solidFill>
                <a:latin typeface="Script MT Bold" panose="03040602040607080904" pitchFamily="66" charset="0"/>
              </a:rPr>
              <a:t>Etapes</a:t>
            </a:r>
          </a:p>
        </p:txBody>
      </p:sp>
    </p:spTree>
    <p:extLst>
      <p:ext uri="{BB962C8B-B14F-4D97-AF65-F5344CB8AC3E}">
        <p14:creationId xmlns:p14="http://schemas.microsoft.com/office/powerpoint/2010/main" val="844216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C314AE74-9516-BABF-39F1-8EBDBE432604}"/>
              </a:ext>
            </a:extLst>
          </p:cNvPr>
          <p:cNvGrpSpPr/>
          <p:nvPr/>
        </p:nvGrpSpPr>
        <p:grpSpPr>
          <a:xfrm>
            <a:off x="9150001" y="-6898"/>
            <a:ext cx="3480086" cy="6858000"/>
            <a:chOff x="9142800" y="0"/>
            <a:chExt cx="3480086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9962DD-D6FC-C3FF-8225-3AD604191A7D}"/>
                </a:ext>
              </a:extLst>
            </p:cNvPr>
            <p:cNvSpPr/>
            <p:nvPr/>
          </p:nvSpPr>
          <p:spPr>
            <a:xfrm>
              <a:off x="9142800" y="0"/>
              <a:ext cx="3049200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27B915E-6CB6-238A-B4FF-076BADBEDD71}"/>
                </a:ext>
              </a:extLst>
            </p:cNvPr>
            <p:cNvSpPr txBox="1"/>
            <p:nvPr/>
          </p:nvSpPr>
          <p:spPr>
            <a:xfrm>
              <a:off x="9415425" y="37475"/>
              <a:ext cx="251834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8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D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070A90C7-13AE-406F-E536-B3E038CB3895}"/>
                </a:ext>
              </a:extLst>
            </p:cNvPr>
            <p:cNvSpPr txBox="1"/>
            <p:nvPr/>
          </p:nvSpPr>
          <p:spPr>
            <a:xfrm>
              <a:off x="9415425" y="1687071"/>
              <a:ext cx="2518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Titre A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C7CEBE69-222F-F191-565E-65C729CD5022}"/>
                </a:ext>
              </a:extLst>
            </p:cNvPr>
            <p:cNvSpPr txBox="1"/>
            <p:nvPr/>
          </p:nvSpPr>
          <p:spPr>
            <a:xfrm>
              <a:off x="9415425" y="2351782"/>
              <a:ext cx="25183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Lorem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fdfskdhfk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kjkhskdkhkjhcd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qsdjghjfsdf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jhjhfs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hjhjdf</a:t>
              </a:r>
              <a:endParaRPr lang="fr-FR" sz="2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Rectangle : avec coins arrondis en haut 26">
              <a:extLst>
                <a:ext uri="{FF2B5EF4-FFF2-40B4-BE49-F238E27FC236}">
                  <a16:creationId xmlns:a16="http://schemas.microsoft.com/office/drawing/2014/main" id="{64EC920D-9983-88DA-4E0F-AD79D329FBE5}"/>
                </a:ext>
              </a:extLst>
            </p:cNvPr>
            <p:cNvSpPr/>
            <p:nvPr/>
          </p:nvSpPr>
          <p:spPr>
            <a:xfrm rot="5400000">
              <a:off x="11963308" y="404726"/>
              <a:ext cx="857491" cy="461665"/>
            </a:xfrm>
            <a:prstGeom prst="round2SameRect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5B40BF5-DFEA-8E10-18D4-A79B3DD419E4}"/>
              </a:ext>
            </a:extLst>
          </p:cNvPr>
          <p:cNvGrpSpPr/>
          <p:nvPr/>
        </p:nvGrpSpPr>
        <p:grpSpPr>
          <a:xfrm>
            <a:off x="6097070" y="955"/>
            <a:ext cx="3439157" cy="6858000"/>
            <a:chOff x="6068388" y="421"/>
            <a:chExt cx="3439157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F8E2B1-4845-6BEE-FECA-A0BECEC1DE7C}"/>
                </a:ext>
              </a:extLst>
            </p:cNvPr>
            <p:cNvSpPr/>
            <p:nvPr/>
          </p:nvSpPr>
          <p:spPr>
            <a:xfrm>
              <a:off x="6068388" y="421"/>
              <a:ext cx="30492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F9AB3D6-A1E3-7A68-9E87-C5800A1B3E37}"/>
                </a:ext>
              </a:extLst>
            </p:cNvPr>
            <p:cNvSpPr txBox="1"/>
            <p:nvPr/>
          </p:nvSpPr>
          <p:spPr>
            <a:xfrm>
              <a:off x="6366225" y="37475"/>
              <a:ext cx="251834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8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C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C23CAC32-8CB6-B87C-38EA-17A1FDCF8FE4}"/>
                </a:ext>
              </a:extLst>
            </p:cNvPr>
            <p:cNvSpPr txBox="1"/>
            <p:nvPr/>
          </p:nvSpPr>
          <p:spPr>
            <a:xfrm>
              <a:off x="6366225" y="1687071"/>
              <a:ext cx="2518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Titre A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EEFF42F-2C5A-C3D8-81BB-1D158AFF2F95}"/>
                </a:ext>
              </a:extLst>
            </p:cNvPr>
            <p:cNvSpPr txBox="1"/>
            <p:nvPr/>
          </p:nvSpPr>
          <p:spPr>
            <a:xfrm>
              <a:off x="6366225" y="2351782"/>
              <a:ext cx="25183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Lorem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fdfskdhfk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kjkhskdkhkjhcd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qsdjghjfsdf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jhjhfs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hjhjdf</a:t>
              </a:r>
              <a:endParaRPr lang="fr-FR" sz="2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Rectangle : avec coins arrondis en haut 24">
              <a:extLst>
                <a:ext uri="{FF2B5EF4-FFF2-40B4-BE49-F238E27FC236}">
                  <a16:creationId xmlns:a16="http://schemas.microsoft.com/office/drawing/2014/main" id="{CACBCE44-571A-E527-4F84-6E34C1C64056}"/>
                </a:ext>
              </a:extLst>
            </p:cNvPr>
            <p:cNvSpPr/>
            <p:nvPr/>
          </p:nvSpPr>
          <p:spPr>
            <a:xfrm rot="5400000">
              <a:off x="8847967" y="370602"/>
              <a:ext cx="857491" cy="461665"/>
            </a:xfrm>
            <a:prstGeom prst="round2SameRect">
              <a:avLst/>
            </a:prstGeom>
            <a:solidFill>
              <a:srgbClr val="8FAA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2B18DF5-354C-3AF2-0164-ED1BB5895293}"/>
              </a:ext>
            </a:extLst>
          </p:cNvPr>
          <p:cNvGrpSpPr/>
          <p:nvPr/>
        </p:nvGrpSpPr>
        <p:grpSpPr>
          <a:xfrm>
            <a:off x="3048053" y="0"/>
            <a:ext cx="3446071" cy="6858000"/>
            <a:chOff x="3049199" y="0"/>
            <a:chExt cx="3446071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771C0F-1A78-912D-56DB-50188950E9FC}"/>
                </a:ext>
              </a:extLst>
            </p:cNvPr>
            <p:cNvSpPr/>
            <p:nvPr/>
          </p:nvSpPr>
          <p:spPr>
            <a:xfrm>
              <a:off x="3049199" y="0"/>
              <a:ext cx="3049200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02028A5-4E56-656F-04FA-422815DF28F9}"/>
                </a:ext>
              </a:extLst>
            </p:cNvPr>
            <p:cNvSpPr txBox="1"/>
            <p:nvPr/>
          </p:nvSpPr>
          <p:spPr>
            <a:xfrm>
              <a:off x="3312225" y="37475"/>
              <a:ext cx="251834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8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B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F577967E-7016-3C83-1770-5180EC84F973}"/>
                </a:ext>
              </a:extLst>
            </p:cNvPr>
            <p:cNvSpPr txBox="1"/>
            <p:nvPr/>
          </p:nvSpPr>
          <p:spPr>
            <a:xfrm>
              <a:off x="3312225" y="1687071"/>
              <a:ext cx="2518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Titre A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2B5357C3-1F06-64A7-A5C4-122781698C94}"/>
                </a:ext>
              </a:extLst>
            </p:cNvPr>
            <p:cNvSpPr txBox="1"/>
            <p:nvPr/>
          </p:nvSpPr>
          <p:spPr>
            <a:xfrm>
              <a:off x="3312225" y="2351782"/>
              <a:ext cx="25183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Lorem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fdfskdhfk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kjkhskdkhkjhcd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qsdjghjfsdf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jhjhfs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hjhjdf</a:t>
              </a:r>
              <a:endParaRPr lang="fr-FR" sz="2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Rectangle : avec coins arrondis en haut 25">
              <a:extLst>
                <a:ext uri="{FF2B5EF4-FFF2-40B4-BE49-F238E27FC236}">
                  <a16:creationId xmlns:a16="http://schemas.microsoft.com/office/drawing/2014/main" id="{870B0AB5-0F02-9AF6-DFC0-CB833AECFBD4}"/>
                </a:ext>
              </a:extLst>
            </p:cNvPr>
            <p:cNvSpPr/>
            <p:nvPr/>
          </p:nvSpPr>
          <p:spPr>
            <a:xfrm rot="5400000">
              <a:off x="5835692" y="408078"/>
              <a:ext cx="857491" cy="461665"/>
            </a:xfrm>
            <a:prstGeom prst="round2Same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DD30CB32-FE0A-DDEB-6CD6-6B9E3B58B0AC}"/>
              </a:ext>
            </a:extLst>
          </p:cNvPr>
          <p:cNvGrpSpPr/>
          <p:nvPr/>
        </p:nvGrpSpPr>
        <p:grpSpPr>
          <a:xfrm>
            <a:off x="-1" y="0"/>
            <a:ext cx="3503665" cy="6858000"/>
            <a:chOff x="-1" y="0"/>
            <a:chExt cx="3503665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3575E4-A726-69A5-4871-4F4D45C826E1}"/>
                </a:ext>
              </a:extLst>
            </p:cNvPr>
            <p:cNvSpPr/>
            <p:nvPr/>
          </p:nvSpPr>
          <p:spPr>
            <a:xfrm>
              <a:off x="-1" y="0"/>
              <a:ext cx="3049200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9AE9C13A-0B9D-3517-C4B2-D6FE9404C8F0}"/>
                </a:ext>
              </a:extLst>
            </p:cNvPr>
            <p:cNvSpPr txBox="1"/>
            <p:nvPr/>
          </p:nvSpPr>
          <p:spPr>
            <a:xfrm>
              <a:off x="265425" y="37475"/>
              <a:ext cx="251834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8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2A8CEB1-9200-41DF-315B-CD372B818A88}"/>
                </a:ext>
              </a:extLst>
            </p:cNvPr>
            <p:cNvSpPr txBox="1"/>
            <p:nvPr/>
          </p:nvSpPr>
          <p:spPr>
            <a:xfrm>
              <a:off x="265425" y="1687071"/>
              <a:ext cx="2518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Titre A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56FE300D-5924-C67E-6A00-CC2FCC3F2D50}"/>
                </a:ext>
              </a:extLst>
            </p:cNvPr>
            <p:cNvSpPr txBox="1"/>
            <p:nvPr/>
          </p:nvSpPr>
          <p:spPr>
            <a:xfrm>
              <a:off x="265425" y="2351782"/>
              <a:ext cx="25183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Lorem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fdfskdhfk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kjkhskdkhkjhcd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qsdjghjfsdf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jhjhfs</a:t>
              </a:r>
              <a:r>
                <a:rPr lang="fr-FR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  <a:latin typeface="+mj-lt"/>
                </a:rPr>
                <a:t>hjhjdf</a:t>
              </a:r>
              <a:endParaRPr lang="fr-FR" sz="2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Rectangle : avec coins arrondis en haut 22">
              <a:extLst>
                <a:ext uri="{FF2B5EF4-FFF2-40B4-BE49-F238E27FC236}">
                  <a16:creationId xmlns:a16="http://schemas.microsoft.com/office/drawing/2014/main" id="{1E7C0E9C-5C3A-C979-1FAF-BEAC51F57828}"/>
                </a:ext>
              </a:extLst>
            </p:cNvPr>
            <p:cNvSpPr/>
            <p:nvPr/>
          </p:nvSpPr>
          <p:spPr>
            <a:xfrm rot="5400000">
              <a:off x="2844086" y="404727"/>
              <a:ext cx="857491" cy="461665"/>
            </a:xfrm>
            <a:prstGeom prst="round2Same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FED18AC9-4D75-EACD-ABD7-D54D5AA908E8}"/>
              </a:ext>
            </a:extLst>
          </p:cNvPr>
          <p:cNvSpPr txBox="1"/>
          <p:nvPr/>
        </p:nvSpPr>
        <p:spPr>
          <a:xfrm>
            <a:off x="12886487" y="2161072"/>
            <a:ext cx="3863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chemeClr val="bg1"/>
                </a:solidFill>
                <a:latin typeface="Bauhaus 93" panose="04030905020B02020C02" pitchFamily="82" charset="0"/>
              </a:rPr>
              <a:t>QUATRES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4420106-1C11-8E18-94AD-1587FB7218C4}"/>
              </a:ext>
            </a:extLst>
          </p:cNvPr>
          <p:cNvSpPr txBox="1"/>
          <p:nvPr/>
        </p:nvSpPr>
        <p:spPr>
          <a:xfrm rot="20936925">
            <a:off x="11430385" y="2995060"/>
            <a:ext cx="4905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00FF00"/>
                </a:solidFill>
                <a:latin typeface="Script MT Bold" panose="03040602040607080904" pitchFamily="66" charset="0"/>
              </a:rPr>
              <a:t>Etapes</a:t>
            </a:r>
          </a:p>
        </p:txBody>
      </p:sp>
    </p:spTree>
    <p:extLst>
      <p:ext uri="{BB962C8B-B14F-4D97-AF65-F5344CB8AC3E}">
        <p14:creationId xmlns:p14="http://schemas.microsoft.com/office/powerpoint/2010/main" val="4235893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153</Words>
  <Application>Microsoft Office PowerPoint</Application>
  <PresentationFormat>Grand écran</PresentationFormat>
  <Paragraphs>57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Bauhaus 93</vt:lpstr>
      <vt:lpstr>Calibri</vt:lpstr>
      <vt:lpstr>Calibri Light</vt:lpstr>
      <vt:lpstr>Script MT Bold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YODA</dc:creator>
  <cp:lastModifiedBy>NICOLAS YODA</cp:lastModifiedBy>
  <cp:revision>1</cp:revision>
  <dcterms:created xsi:type="dcterms:W3CDTF">2024-06-18T19:24:25Z</dcterms:created>
  <dcterms:modified xsi:type="dcterms:W3CDTF">2024-06-18T20:12:20Z</dcterms:modified>
</cp:coreProperties>
</file>