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47017" y="32823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1553" y="339694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3812" y="342900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39391" y="442822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88269" y="477382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21650" y="446251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90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The average failure rate in manufacturing the </a:t>
            </a:r>
            <a:r>
              <a:rPr lang="en-AU" sz="1070" b="1" dirty="0" err="1"/>
              <a:t>Insense</a:t>
            </a:r>
            <a:r>
              <a:rPr lang="en-AU" sz="1070" b="1" dirty="0"/>
              <a:t> sensor is around 1% to 2%. For the month of March, pre-shipment testing detected failure rate of 15% to which the Executive team of Nordic Sensing has expressed concern and wished to detect the source for these failures and take necessary steps to bring the failure rate down to 5%. This has business implications with the OEM partners and need to address the issue immediately.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2205" y="3752008"/>
            <a:ext cx="4324418" cy="68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Determine the exact cause behind high failure rate observed in March and bring the failure rate to less than 5% for April.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07297" y="4815344"/>
            <a:ext cx="4324418" cy="178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the failed sensor data from the Cert data spreadsheet by sorting the data based on ‘STATUS’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dirty="0"/>
              <a:t>Determine the combination of factories, parts and suppliers that resulted in the higher failure rate. </a:t>
            </a:r>
            <a:endParaRPr lang="en-US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Shut down the specific manufacturing line and address the issue. </a:t>
            </a: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dirty="0"/>
              <a:t>Cert data export has limitations on size and only a sample of the data can be examined. 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Cert data </a:t>
            </a:r>
            <a:r>
              <a:rPr lang="en-AU" sz="1070" b="1"/>
              <a:t>from Singapore.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Vince </a:t>
            </a:r>
            <a:r>
              <a:rPr lang="en-US" sz="1070" b="1" dirty="0" err="1"/>
              <a:t>Maccano</a:t>
            </a:r>
            <a:r>
              <a:rPr lang="en-US" sz="1070" b="1" dirty="0"/>
              <a:t> – Head of Data Science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Tony Abraham – </a:t>
            </a:r>
            <a:r>
              <a:rPr lang="en-US" sz="1070" b="1" dirty="0" err="1"/>
              <a:t>Insense</a:t>
            </a:r>
            <a:r>
              <a:rPr lang="en-US" sz="1070" b="1" dirty="0"/>
              <a:t> VP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Otto Evans – </a:t>
            </a:r>
            <a:r>
              <a:rPr lang="en-US" sz="1070" b="1" dirty="0" err="1"/>
              <a:t>Insense</a:t>
            </a:r>
            <a:r>
              <a:rPr lang="en-US" sz="1070" b="1" dirty="0"/>
              <a:t> President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Bernard Ong - CTO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James </a:t>
            </a:r>
            <a:r>
              <a:rPr lang="en-US" sz="1070" b="1" dirty="0" err="1"/>
              <a:t>Hansk</a:t>
            </a:r>
            <a:r>
              <a:rPr lang="en-US" sz="1070" b="1" dirty="0"/>
              <a:t> – CEO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70022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To determine the specific reasons behind the increased failure rate of around 15% in </a:t>
            </a:r>
            <a:r>
              <a:rPr lang="en-AU" b="1" dirty="0" err="1"/>
              <a:t>Insense</a:t>
            </a:r>
            <a:r>
              <a:rPr lang="en-AU" b="1" dirty="0"/>
              <a:t> sensors manufacturing and what steps can be taken to bring the failure rate down to less than 5% in a month?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571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Bharat kumar</cp:lastModifiedBy>
  <cp:revision>6</cp:revision>
  <dcterms:modified xsi:type="dcterms:W3CDTF">2023-04-14T04:13:41Z</dcterms:modified>
</cp:coreProperties>
</file>