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2456" y="331562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94715" y="334767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42219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456480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Under the current working conditions, the operating break-even cost is around $50 per ton of iron ore. Recently the price of iron ore dropped by 50% from $110/ton to $55/ton which is barely above the current break-even threshold. To sustain business profitability in the worsening market conditions the management has decided to streamline costs, particularly the maintenance expenditure. 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670686"/>
            <a:ext cx="4324418" cy="683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maintenance expenditures have to be brought down by at least 20% by the end of the year while maintaining the OEM limit of one maintenance event per 50,000 tonnes of ore mined. 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4809312"/>
            <a:ext cx="4324418" cy="1352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information from Data Historian </a:t>
            </a:r>
            <a:r>
              <a:rPr lang="en-US" sz="1070" b="1" dirty="0"/>
              <a:t>on how many tons of iron ore has been processed to accurately schedule a maintenance event as per OEM guidelines (once every year or per 50,000 </a:t>
            </a:r>
            <a:r>
              <a:rPr lang="en-US" sz="1070" b="1" dirty="0" err="1"/>
              <a:t>tonnes</a:t>
            </a:r>
            <a:r>
              <a:rPr lang="en-US" sz="1070" b="1" dirty="0"/>
              <a:t> of ore mines).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Installing monitoring systems like T3000 DCS to monitor the wear on the system.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past maintenance logs from Ellipse and with the current one in SAP to evaluate the progress.  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b="1" dirty="0"/>
              <a:t>Cutting down maintenance requests may face resistance from the reliability engineering team.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b="1" dirty="0"/>
              <a:t>Ore production levels have to be sustained for business profitability while reducing the maintenance costs.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AU" sz="1070" b="1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Ore crusher system, T3000 DCS, IoT pump sensor tagging, Data historian, Ellipse maintenance database, SAP maintenance database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dirty="0"/>
              <a:t>Chanel Adams – Reliability Engineer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dirty="0"/>
              <a:t>Jonas Richards – Asset Integrity Manager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dirty="0"/>
              <a:t>Bruce Banner – Maintenance SME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dirty="0"/>
              <a:t>Jane </a:t>
            </a:r>
            <a:r>
              <a:rPr lang="en-US" sz="1070" b="1" dirty="0" err="1"/>
              <a:t>Steere</a:t>
            </a:r>
            <a:r>
              <a:rPr lang="en-US" sz="1070" b="1" dirty="0"/>
              <a:t> - Principal Maintenance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dirty="0"/>
              <a:t>Fargo Williams – Change Manager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dirty="0"/>
              <a:t>Tara Starr - Maintenance SME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70022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How can </a:t>
            </a:r>
            <a:r>
              <a:rPr lang="en-AU" b="1" dirty="0" err="1"/>
              <a:t>Monalco</a:t>
            </a:r>
            <a:r>
              <a:rPr lang="en-AU" b="1" dirty="0"/>
              <a:t> Mining reduce the annual operational costs of the ore crushers by 20% by the end of the current financial year?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616</Words>
  <Application>Microsoft Office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Bharat kumar</cp:lastModifiedBy>
  <cp:revision>4</cp:revision>
  <dcterms:modified xsi:type="dcterms:W3CDTF">2023-04-13T05:23:47Z</dcterms:modified>
</cp:coreProperties>
</file>