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Jakiś tekst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Statystyki</a:t>
            </a:r>
          </a:p>
          <a:p>
            <a:pPr lvl="1"/>
            <a:r>
              <a:t>Średni wiek kobiet:</a:t>
            </a:r>
          </a:p>
          <a:p>
            <a:pPr lvl="2"/>
            <a:r>
              <a:t>27.92 lat</a:t>
            </a:r>
          </a:p>
          <a:p>
            <a:pPr lvl="1"/>
            <a:r>
              <a:t>Ile kobiet przeżyło:</a:t>
            </a:r>
          </a:p>
          <a:p>
            <a:pPr lvl="2"/>
            <a:r>
              <a:t>74.2%</a:t>
            </a:r>
          </a:p>
          <a:p>
            <a:pPr lvl="1"/>
            <a:r>
              <a:t>Średni wiek mężczyzn:</a:t>
            </a:r>
          </a:p>
          <a:p>
            <a:pPr lvl="2"/>
            <a:r>
              <a:t>30.73 lat</a:t>
            </a:r>
          </a:p>
          <a:p>
            <a:pPr lvl="1"/>
            <a:r>
              <a:t>Ile mężczyzn przeżyło:</a:t>
            </a:r>
          </a:p>
          <a:p>
            <a:pPr lvl="2"/>
            <a:r>
              <a:t>18.89%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