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4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Classifies cloth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นาย ยอดชาย ธรรมเกษร </a:t>
            </a:r>
            <a:r>
              <a:rPr lang="en-US" dirty="0" smtClean="0"/>
              <a:t>5804062660125</a:t>
            </a:r>
          </a:p>
          <a:p>
            <a:r>
              <a:rPr lang="th-TH" dirty="0" smtClean="0"/>
              <a:t>นาย </a:t>
            </a:r>
            <a:r>
              <a:rPr lang="th-TH" dirty="0" err="1" smtClean="0"/>
              <a:t>ปั</a:t>
            </a:r>
            <a:r>
              <a:rPr lang="th-TH" dirty="0" smtClean="0"/>
              <a:t>ณรุจน</a:t>
            </a:r>
            <a:r>
              <a:rPr lang="th-TH" dirty="0" err="1" smtClean="0"/>
              <a:t>์</a:t>
            </a:r>
            <a:r>
              <a:rPr lang="th-TH" dirty="0" smtClean="0"/>
              <a:t> ไชยสกุลเกียรติ</a:t>
            </a:r>
          </a:p>
          <a:p>
            <a:r>
              <a:rPr lang="th-TH" dirty="0" smtClean="0"/>
              <a:t>นาย จุฑา</a:t>
            </a:r>
            <a:r>
              <a:rPr lang="th-TH" dirty="0" err="1" smtClean="0"/>
              <a:t>ภัส</a:t>
            </a:r>
            <a:r>
              <a:rPr lang="th-TH" dirty="0" smtClean="0"/>
              <a:t> ศรีวิชัย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เพื่อจำแนกเสื้อผ้า</a:t>
            </a:r>
            <a:r>
              <a:rPr lang="en-US" dirty="0" smtClean="0"/>
              <a:t> 9</a:t>
            </a:r>
            <a:r>
              <a:rPr lang="th-TH" dirty="0" smtClean="0"/>
              <a:t>ชนิด ได้แก่ </a:t>
            </a:r>
            <a:r>
              <a:rPr lang="en-US" dirty="0" smtClean="0"/>
              <a:t>coat</a:t>
            </a:r>
            <a:r>
              <a:rPr lang="th-TH" dirty="0" smtClean="0"/>
              <a:t> </a:t>
            </a:r>
            <a:r>
              <a:rPr lang="en-US" dirty="0" smtClean="0"/>
              <a:t>,jeans</a:t>
            </a:r>
            <a:r>
              <a:rPr lang="th-TH" dirty="0" smtClean="0"/>
              <a:t> </a:t>
            </a:r>
            <a:r>
              <a:rPr lang="en-US" dirty="0"/>
              <a:t>,</a:t>
            </a:r>
            <a:r>
              <a:rPr lang="en-US" dirty="0" smtClean="0"/>
              <a:t>polo shirts ,shirts ,shot pants ,         sport </a:t>
            </a:r>
            <a:r>
              <a:rPr lang="en-US" dirty="0" err="1" smtClean="0"/>
              <a:t>shirts,T</a:t>
            </a:r>
            <a:r>
              <a:rPr lang="en-US" dirty="0" smtClean="0"/>
              <a:t>-Shirts </a:t>
            </a:r>
            <a:r>
              <a:rPr lang="th-TH" dirty="0" smtClean="0"/>
              <a:t>และ </a:t>
            </a:r>
            <a:r>
              <a:rPr lang="en-US" dirty="0" smtClean="0"/>
              <a:t>trousers</a:t>
            </a:r>
            <a:r>
              <a:rPr lang="th-TH" dirty="0" smtClean="0"/>
              <a:t> จากการรูปถ่าย</a:t>
            </a:r>
            <a:r>
              <a:rPr lang="th-TH" smtClean="0"/>
              <a:t>ที่ต้องการทำนาย </a:t>
            </a:r>
            <a:r>
              <a:rPr lang="th-TH" dirty="0" smtClean="0"/>
              <a:t>โดยใช้ </a:t>
            </a:r>
            <a:r>
              <a:rPr lang="en-US" dirty="0" smtClean="0"/>
              <a:t>machine learning</a:t>
            </a:r>
            <a:r>
              <a:rPr lang="th-TH" dirty="0" smtClean="0"/>
              <a:t> </a:t>
            </a:r>
            <a:r>
              <a:rPr lang="en-US" dirty="0" smtClean="0"/>
              <a:t>(CNN)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อุปกรณ์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2000096" cy="2065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82" y="1905000"/>
            <a:ext cx="2665744" cy="2065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514" y="4172607"/>
            <a:ext cx="681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3 model B+				     Camera Module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แผนผังการทำงาน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90" y="2175641"/>
            <a:ext cx="2636832" cy="2291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11" y="2175641"/>
            <a:ext cx="2706300" cy="22912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97408" y="2722179"/>
            <a:ext cx="3520966" cy="3993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8564" y="2352847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</a:t>
            </a:r>
            <a:r>
              <a:rPr lang="th-TH" dirty="0" smtClean="0"/>
              <a:t>ถ่ายรูป และ เก็บรูปไว้ประมวลผล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8374" y="465156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r>
              <a:rPr lang="th-TH" dirty="0" smtClean="0"/>
              <a:t>โหลด โมเดล ในการขัดแยกเสื้อผ้า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18374" y="5205560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r>
              <a:rPr lang="th-TH" dirty="0" smtClean="0"/>
              <a:t>ทำนาย ผลของรูปภาพที่ถ่ายเก็บไว้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th-TH" dirty="0" smtClean="0"/>
              <a:t>ที่ต้องติดตั้ง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1.keras</a:t>
            </a:r>
          </a:p>
          <a:p>
            <a:r>
              <a:rPr lang="en-US" dirty="0" smtClean="0"/>
              <a:t>2.opencv</a:t>
            </a:r>
          </a:p>
          <a:p>
            <a:r>
              <a:rPr lang="en-US" dirty="0" smtClean="0"/>
              <a:t>3.numpy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38" y="1730096"/>
            <a:ext cx="49403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95" y="3678451"/>
            <a:ext cx="323850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71" y="4301846"/>
            <a:ext cx="2109076" cy="11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picture with python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4" y="1905000"/>
            <a:ext cx="5372609" cy="3791607"/>
          </a:xfrm>
        </p:spPr>
      </p:pic>
    </p:spTree>
    <p:extLst>
      <p:ext uri="{BB962C8B-B14F-4D97-AF65-F5344CB8AC3E}">
        <p14:creationId xmlns:p14="http://schemas.microsoft.com/office/powerpoint/2010/main" val="1433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Classifies cloth with CNN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33" y="1366345"/>
            <a:ext cx="8223370" cy="52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weights </a:t>
            </a:r>
            <a:r>
              <a:rPr lang="th-TH" dirty="0" smtClean="0"/>
              <a:t>ที่ เรา </a:t>
            </a:r>
            <a:r>
              <a:rPr lang="en-US" dirty="0" smtClean="0"/>
              <a:t>train </a:t>
            </a:r>
            <a:r>
              <a:rPr lang="th-TH" dirty="0" smtClean="0"/>
              <a:t>มาแล้ว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5750"/>
            <a:ext cx="4254500" cy="698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321270"/>
            <a:ext cx="5895783" cy="33344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92925" y="254544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Save weights </a:t>
            </a:r>
            <a:r>
              <a:rPr lang="th-TH" dirty="0" smtClean="0"/>
              <a:t>ที่เรา </a:t>
            </a:r>
            <a:r>
              <a:rPr lang="en-US" dirty="0" smtClean="0"/>
              <a:t>train </a:t>
            </a:r>
            <a:r>
              <a:rPr lang="th-TH" dirty="0" smtClean="0"/>
              <a:t>ใน คอมพิวเตอร์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ทำนาย รูปที่เราถ่ายไว้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46124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128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DilleniaUPC</vt:lpstr>
      <vt:lpstr>Wingdings 3</vt:lpstr>
      <vt:lpstr>Arial</vt:lpstr>
      <vt:lpstr>Wisp</vt:lpstr>
      <vt:lpstr>RASPBERRY PI</vt:lpstr>
      <vt:lpstr>Objective</vt:lpstr>
      <vt:lpstr>อุปกรณ์</vt:lpstr>
      <vt:lpstr>แผนผังการทำงาน</vt:lpstr>
      <vt:lpstr>Library ที่ต้องติดตั้ง</vt:lpstr>
      <vt:lpstr>Capture picture with python</vt:lpstr>
      <vt:lpstr>Classifies cloth with CNN model</vt:lpstr>
      <vt:lpstr>ใช้ weights ที่ เรา train มาแล้ว</vt:lpstr>
      <vt:lpstr>ทำนาย รูปที่เราถ่ายไว้</vt:lpstr>
      <vt:lpstr>Member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Microsoft Office User</dc:creator>
  <cp:lastModifiedBy>Microsoft Office User</cp:lastModifiedBy>
  <cp:revision>10</cp:revision>
  <dcterms:created xsi:type="dcterms:W3CDTF">2019-04-02T20:27:31Z</dcterms:created>
  <dcterms:modified xsi:type="dcterms:W3CDTF">2019-04-03T01:59:00Z</dcterms:modified>
</cp:coreProperties>
</file>