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069D85-68B8-4687-A00D-477B5832D557}">
          <p14:sldIdLst>
            <p14:sldId id="256"/>
            <p14:sldId id="257"/>
            <p14:sldId id="258"/>
            <p14:sldId id="259"/>
            <p14:sldId id="261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83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49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363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4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177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128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491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011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188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60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467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1FEB0-BA08-464E-B424-1B5AEAE906F4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A02D-7C85-481E-B70E-C8812B019D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888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7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Sistem Informasi </a:t>
            </a:r>
            <a:r>
              <a:rPr lang="id-ID" dirty="0" smtClean="0"/>
              <a:t>Pengelolaan Matrikulasi Program Pembinaan Berbasis Web </a:t>
            </a:r>
            <a:r>
              <a:rPr lang="id-ID" dirty="0" smtClean="0"/>
              <a:t>di STEI Tazkia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7497"/>
            <a:ext cx="9144000" cy="1655762"/>
          </a:xfrm>
        </p:spPr>
        <p:txBody>
          <a:bodyPr/>
          <a:lstStyle/>
          <a:p>
            <a:r>
              <a:rPr lang="id-ID" dirty="0" smtClean="0"/>
              <a:t>Yodi Yanwar</a:t>
            </a:r>
          </a:p>
          <a:p>
            <a:r>
              <a:rPr lang="id-ID" dirty="0" smtClean="0"/>
              <a:t>12215410549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09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Penelitian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24" y="1382777"/>
            <a:ext cx="9104865" cy="5475223"/>
          </a:xfrm>
        </p:spPr>
      </p:pic>
    </p:spTree>
    <p:extLst>
      <p:ext uri="{BB962C8B-B14F-4D97-AF65-F5344CB8AC3E}">
        <p14:creationId xmlns:p14="http://schemas.microsoft.com/office/powerpoint/2010/main" val="409569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Daftar 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66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sz="1600" dirty="0" smtClean="0"/>
              <a:t>[1] 	Satzinger</a:t>
            </a:r>
            <a:r>
              <a:rPr lang="id-ID" sz="1600" dirty="0"/>
              <a:t>, W.J., Jackson, B.R., Burd, D.S, </a:t>
            </a:r>
            <a:r>
              <a:rPr lang="id-ID" sz="1600" i="1" dirty="0"/>
              <a:t>System Analysis and </a:t>
            </a:r>
            <a:r>
              <a:rPr lang="id-ID" sz="1600" i="1" dirty="0" smtClean="0"/>
              <a:t>Design in </a:t>
            </a:r>
            <a:r>
              <a:rPr lang="id-ID" sz="1600" i="1" dirty="0"/>
              <a:t>a Changing World. </a:t>
            </a:r>
            <a:r>
              <a:rPr lang="id-ID" sz="1600" dirty="0"/>
              <a:t>Cengage Learning, USA,  </a:t>
            </a:r>
            <a:r>
              <a:rPr lang="id-ID" sz="1600" dirty="0" smtClean="0"/>
              <a:t>	2010</a:t>
            </a:r>
            <a:r>
              <a:rPr lang="id-ID" sz="1600" dirty="0"/>
              <a:t>.</a:t>
            </a:r>
          </a:p>
          <a:p>
            <a:pPr marL="0" indent="0">
              <a:buNone/>
            </a:pPr>
            <a:r>
              <a:rPr lang="id-ID" sz="1600" dirty="0" smtClean="0"/>
              <a:t>[2] 	Purnamasari</a:t>
            </a:r>
            <a:r>
              <a:rPr lang="id-ID" sz="1600" dirty="0"/>
              <a:t>, I,  </a:t>
            </a:r>
            <a:r>
              <a:rPr lang="id-ID" sz="1600" i="1" dirty="0"/>
              <a:t>Perancangan Sistem Informasi Peminjaman Buku </a:t>
            </a:r>
            <a:r>
              <a:rPr lang="id-ID" sz="1600" i="1" dirty="0" smtClean="0"/>
              <a:t>dan </a:t>
            </a:r>
            <a:r>
              <a:rPr lang="id-ID" sz="1600" i="1" dirty="0"/>
              <a:t>Komik pada Taman Bacaan Fortune </a:t>
            </a:r>
            <a:r>
              <a:rPr lang="id-ID" sz="1600" i="1" dirty="0" smtClean="0"/>
              <a:t>	Baleharjo  Pacitan</a:t>
            </a:r>
            <a:r>
              <a:rPr lang="id-ID" sz="1600" dirty="0" smtClean="0"/>
              <a:t>, Indonesian </a:t>
            </a:r>
            <a:r>
              <a:rPr lang="id-ID" sz="1600" dirty="0"/>
              <a:t>Journal of Computer Science – Speed Vol 10 No 3 (2012) </a:t>
            </a:r>
            <a:r>
              <a:rPr lang="id-ID" sz="1600" dirty="0" smtClean="0"/>
              <a:t>102-106</a:t>
            </a:r>
          </a:p>
          <a:p>
            <a:pPr marL="0" indent="0">
              <a:buNone/>
            </a:pPr>
            <a:r>
              <a:rPr lang="id-ID" sz="1600" dirty="0" smtClean="0"/>
              <a:t>[3] 	Rohayati</a:t>
            </a:r>
            <a:r>
              <a:rPr lang="id-ID" sz="1600" dirty="0"/>
              <a:t>, M, </a:t>
            </a:r>
            <a:r>
              <a:rPr lang="id-ID" sz="1600" i="1" dirty="0"/>
              <a:t>Membangun Sistem Informasi Monitoring Data </a:t>
            </a:r>
            <a:r>
              <a:rPr lang="id-ID" sz="1600" i="1" dirty="0" smtClean="0"/>
              <a:t>Inventory </a:t>
            </a:r>
            <a:r>
              <a:rPr lang="id-ID" sz="1600" i="1" dirty="0"/>
              <a:t>di Vio Hotel Indonesia</a:t>
            </a:r>
            <a:r>
              <a:rPr lang="id-ID" sz="1600" dirty="0"/>
              <a:t>, Jurnal </a:t>
            </a:r>
            <a:r>
              <a:rPr lang="id-ID" sz="1600" dirty="0" smtClean="0"/>
              <a:t>Ilmiah 	Komputer </a:t>
            </a:r>
            <a:r>
              <a:rPr lang="id-ID" sz="1600" dirty="0"/>
              <a:t>dan </a:t>
            </a:r>
            <a:r>
              <a:rPr lang="id-ID" sz="1600" dirty="0" smtClean="0"/>
              <a:t>Informatika </a:t>
            </a:r>
            <a:r>
              <a:rPr lang="id-ID" sz="1600" dirty="0"/>
              <a:t>(KOMPUTA) Vol 1 (2014</a:t>
            </a:r>
            <a:r>
              <a:rPr lang="id-ID" sz="1600" dirty="0" smtClean="0"/>
              <a:t>)</a:t>
            </a:r>
          </a:p>
          <a:p>
            <a:pPr marL="0" indent="0">
              <a:buNone/>
            </a:pPr>
            <a:r>
              <a:rPr lang="id-ID" sz="1600" dirty="0" smtClean="0"/>
              <a:t>[4]	</a:t>
            </a:r>
            <a:r>
              <a:rPr lang="id-ID" sz="1600" dirty="0"/>
              <a:t>California Community Colleges</a:t>
            </a:r>
            <a:r>
              <a:rPr lang="id-ID" sz="1600" i="1" dirty="0"/>
              <a:t>, Matriculation Program Handbook</a:t>
            </a:r>
            <a:r>
              <a:rPr lang="id-ID" sz="1600" dirty="0"/>
              <a:t>, Student Services and Special Programs Division </a:t>
            </a:r>
            <a:r>
              <a:rPr lang="id-ID" sz="1600" dirty="0" smtClean="0"/>
              <a:t>	Chancellor’s </a:t>
            </a:r>
            <a:r>
              <a:rPr lang="id-ID" sz="1600" dirty="0"/>
              <a:t>Office, California, </a:t>
            </a:r>
            <a:r>
              <a:rPr lang="id-ID" sz="1600" dirty="0" smtClean="0"/>
              <a:t>2011</a:t>
            </a:r>
          </a:p>
          <a:p>
            <a:pPr marL="0" indent="0">
              <a:buNone/>
            </a:pPr>
            <a:r>
              <a:rPr lang="id-ID" sz="1600" dirty="0" smtClean="0"/>
              <a:t>[5]	</a:t>
            </a:r>
            <a:r>
              <a:rPr lang="id-ID" sz="1600" dirty="0"/>
              <a:t>Sommerville, I., </a:t>
            </a:r>
            <a:r>
              <a:rPr lang="id-ID" sz="1600" i="1" dirty="0"/>
              <a:t>Software Engineering (9</a:t>
            </a:r>
            <a:r>
              <a:rPr lang="id-ID" sz="1600" i="1" baseline="30000" dirty="0"/>
              <a:t>th</a:t>
            </a:r>
            <a:r>
              <a:rPr lang="id-ID" sz="1600" i="1" dirty="0"/>
              <a:t> Edition)</a:t>
            </a:r>
            <a:r>
              <a:rPr lang="id-ID" sz="1600" dirty="0"/>
              <a:t>, Pearson Education, USA, </a:t>
            </a:r>
            <a:r>
              <a:rPr lang="id-ID" sz="1600" dirty="0" smtClean="0"/>
              <a:t>2011</a:t>
            </a:r>
          </a:p>
          <a:p>
            <a:pPr marL="0" indent="0">
              <a:buNone/>
            </a:pPr>
            <a:r>
              <a:rPr lang="id-ID" sz="1600" dirty="0" smtClean="0"/>
              <a:t>[6]	</a:t>
            </a:r>
            <a:r>
              <a:rPr lang="id-ID" sz="1600" dirty="0"/>
              <a:t>Lenti, N.F, </a:t>
            </a:r>
            <a:r>
              <a:rPr lang="id-ID" sz="1600" i="1" dirty="0"/>
              <a:t>Rekayasa Database Terdistribusi Pada Layanan Pemesanan Tiket Pesawat Terbang</a:t>
            </a:r>
            <a:r>
              <a:rPr lang="id-ID" sz="1600" dirty="0"/>
              <a:t>, Jurnal Teknologi </a:t>
            </a:r>
            <a:r>
              <a:rPr lang="id-ID" sz="1600" dirty="0" smtClean="0"/>
              <a:t>	Technoscientia </a:t>
            </a:r>
            <a:r>
              <a:rPr lang="id-ID" sz="1600" dirty="0"/>
              <a:t>Vol. 6 No. 2 (2014</a:t>
            </a:r>
            <a:r>
              <a:rPr lang="id-ID" sz="1600" dirty="0" smtClean="0"/>
              <a:t>)</a:t>
            </a:r>
          </a:p>
          <a:p>
            <a:pPr marL="0" indent="0">
              <a:buNone/>
            </a:pPr>
            <a:r>
              <a:rPr lang="id-ID" sz="1600" dirty="0" smtClean="0"/>
              <a:t>[7]	</a:t>
            </a:r>
            <a:r>
              <a:rPr lang="id-ID" sz="1500" dirty="0"/>
              <a:t>Putro, M.R.D, </a:t>
            </a:r>
            <a:r>
              <a:rPr lang="id-ID" sz="1500" i="1" dirty="0"/>
              <a:t>Sistem Informasi Monitoring Antrian Pada Koperasi Setia Bhakti Wanita Berbasis Web</a:t>
            </a:r>
            <a:r>
              <a:rPr lang="id-ID" sz="1500" dirty="0"/>
              <a:t>, Jurnal Sistem </a:t>
            </a:r>
            <a:r>
              <a:rPr lang="id-ID" sz="1500" dirty="0" smtClean="0"/>
              <a:t>	Informasi </a:t>
            </a:r>
            <a:r>
              <a:rPr lang="id-ID" sz="1500" dirty="0"/>
              <a:t>(JSIKA) Vol 3 No 1 (2014</a:t>
            </a:r>
            <a:r>
              <a:rPr lang="id-ID" sz="1500" dirty="0" smtClean="0"/>
              <a:t>)</a:t>
            </a:r>
          </a:p>
          <a:p>
            <a:pPr marL="0" indent="0">
              <a:buNone/>
            </a:pPr>
            <a:r>
              <a:rPr lang="id-ID" sz="1500" dirty="0" smtClean="0"/>
              <a:t>[8]	</a:t>
            </a:r>
            <a:r>
              <a:rPr lang="id-ID" sz="1500" dirty="0"/>
              <a:t>Priyanto, W., Nugroho, D., Widada, B., </a:t>
            </a:r>
            <a:r>
              <a:rPr lang="id-ID" sz="1500" i="1" dirty="0"/>
              <a:t>Sistem Informasi Monitoring Perkuliahan</a:t>
            </a:r>
            <a:r>
              <a:rPr lang="id-ID" sz="1500" dirty="0"/>
              <a:t>, Jurnal TIKomSiN Vol. 3 No. 1 (2015</a:t>
            </a:r>
            <a:r>
              <a:rPr lang="id-ID" sz="1500" dirty="0" smtClean="0"/>
              <a:t>)</a:t>
            </a:r>
          </a:p>
          <a:p>
            <a:pPr marL="0" indent="0">
              <a:buNone/>
            </a:pPr>
            <a:r>
              <a:rPr lang="id-ID" sz="1500" dirty="0" smtClean="0"/>
              <a:t>[9]	</a:t>
            </a:r>
            <a:r>
              <a:rPr lang="id-ID" sz="1600" dirty="0"/>
              <a:t>Firdaus, A.M, Firdaus, Bardadi, A., </a:t>
            </a:r>
            <a:r>
              <a:rPr lang="id-ID" sz="1600" i="1" dirty="0"/>
              <a:t>Analisis Sistem Informasi Manajemen Perkuliahan Pada Fakultas Ilmu Komputer </a:t>
            </a:r>
            <a:r>
              <a:rPr lang="id-ID" sz="1600" i="1" dirty="0" smtClean="0"/>
              <a:t>	Universitas </a:t>
            </a:r>
            <a:r>
              <a:rPr lang="id-ID" sz="1600" i="1" dirty="0"/>
              <a:t>Sriwijaya</a:t>
            </a:r>
            <a:r>
              <a:rPr lang="id-ID" sz="1600" dirty="0"/>
              <a:t>, Jurnal Sistem Informasi (JSI) Vol.2 No.2 (2010)</a:t>
            </a:r>
          </a:p>
        </p:txBody>
      </p:sp>
    </p:spTree>
    <p:extLst>
      <p:ext uri="{BB962C8B-B14F-4D97-AF65-F5344CB8AC3E}">
        <p14:creationId xmlns:p14="http://schemas.microsoft.com/office/powerpoint/2010/main" val="204585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Daftar 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1500" dirty="0" smtClean="0"/>
              <a:t>[10]	</a:t>
            </a:r>
            <a:r>
              <a:rPr lang="id-ID" sz="1500" dirty="0"/>
              <a:t>Muhammad, N.A, Samopa, F., Winowo R.P., </a:t>
            </a:r>
            <a:r>
              <a:rPr lang="id-ID" sz="1500" i="1" dirty="0"/>
              <a:t>Pembuatan Aplikasi Presensi Perkuliahan Berbasis Fingerprint</a:t>
            </a:r>
            <a:r>
              <a:rPr lang="id-ID" sz="1500" dirty="0"/>
              <a:t>, Jurnal Teknik </a:t>
            </a:r>
            <a:r>
              <a:rPr lang="id-ID" sz="1500" dirty="0" smtClean="0"/>
              <a:t>	Pomits </a:t>
            </a:r>
            <a:r>
              <a:rPr lang="id-ID" sz="1500" dirty="0"/>
              <a:t>Vol.2 No.1 (2013</a:t>
            </a:r>
            <a:r>
              <a:rPr lang="id-ID" sz="1500" dirty="0" smtClean="0"/>
              <a:t>)</a:t>
            </a:r>
          </a:p>
          <a:p>
            <a:pPr marL="0" indent="0">
              <a:buNone/>
            </a:pPr>
            <a:r>
              <a:rPr lang="id-ID" sz="1500" dirty="0" smtClean="0"/>
              <a:t>[11]	</a:t>
            </a:r>
            <a:r>
              <a:rPr lang="id-ID" sz="1500" dirty="0"/>
              <a:t>Diartono, D.A., </a:t>
            </a:r>
            <a:r>
              <a:rPr lang="id-ID" sz="1500" i="1" dirty="0"/>
              <a:t>Integrasi Sistem Presensi Finger Print Dan Sistem Sms Gateway Untuk Monitoring Kehadiran Siswa</a:t>
            </a:r>
            <a:r>
              <a:rPr lang="id-ID" sz="1500" dirty="0"/>
              <a:t>, Jurnal </a:t>
            </a:r>
            <a:r>
              <a:rPr lang="id-ID" sz="1500" dirty="0" smtClean="0"/>
              <a:t>	Teknologi </a:t>
            </a:r>
            <a:r>
              <a:rPr lang="id-ID" sz="1500" dirty="0"/>
              <a:t>Informatika Dinamik Vol.15 No.1 (2010</a:t>
            </a:r>
            <a:r>
              <a:rPr lang="id-ID" sz="1500" dirty="0" smtClean="0"/>
              <a:t>)</a:t>
            </a:r>
          </a:p>
          <a:p>
            <a:pPr marL="0" indent="0">
              <a:buNone/>
            </a:pPr>
            <a:r>
              <a:rPr lang="id-ID" sz="1500" dirty="0" smtClean="0"/>
              <a:t>[12]	</a:t>
            </a:r>
            <a:r>
              <a:rPr lang="id-ID" sz="1500" dirty="0"/>
              <a:t>Fahrudin, T., </a:t>
            </a:r>
            <a:r>
              <a:rPr lang="id-ID" sz="1500" i="1" dirty="0"/>
              <a:t>Pencatatan Dan Pemantauan Kehadiran Perkuliahan Di Lingkungan Politeknik Telkom Berbasis Rfid Dan </a:t>
            </a:r>
            <a:r>
              <a:rPr lang="id-ID" sz="1500" i="1" dirty="0" smtClean="0"/>
              <a:t>	Aplikasi </a:t>
            </a:r>
            <a:r>
              <a:rPr lang="id-ID" sz="1500" i="1" dirty="0"/>
              <a:t>Web</a:t>
            </a:r>
            <a:r>
              <a:rPr lang="id-ID" sz="1500" dirty="0"/>
              <a:t>, Jurnal Konferensi nasional ICT-M Politeknik Telkom (KNIP) Vol.16 </a:t>
            </a:r>
            <a:r>
              <a:rPr lang="id-ID" sz="1500" dirty="0" smtClean="0"/>
              <a:t>No.14</a:t>
            </a:r>
          </a:p>
        </p:txBody>
      </p:sp>
    </p:spTree>
    <p:extLst>
      <p:ext uri="{BB962C8B-B14F-4D97-AF65-F5344CB8AC3E}">
        <p14:creationId xmlns:p14="http://schemas.microsoft.com/office/powerpoint/2010/main" val="95744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772"/>
            <a:ext cx="10515600" cy="1325563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39"/>
            <a:ext cx="10515600" cy="2055724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2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050" y="1967293"/>
            <a:ext cx="9645204" cy="3931231"/>
          </a:xfrm>
        </p:spPr>
        <p:txBody>
          <a:bodyPr/>
          <a:lstStyle/>
          <a:p>
            <a:r>
              <a:rPr lang="id-ID" dirty="0"/>
              <a:t>STEI Tazkia adalah instansi pendidikan </a:t>
            </a:r>
            <a:r>
              <a:rPr lang="id-ID" dirty="0" smtClean="0"/>
              <a:t>yang memiliki kurikulum khusus yang telah ditetapkan</a:t>
            </a:r>
          </a:p>
          <a:p>
            <a:r>
              <a:rPr lang="id-ID" dirty="0" smtClean="0"/>
              <a:t>Matrikulasi </a:t>
            </a:r>
            <a:r>
              <a:rPr lang="id-ID" dirty="0"/>
              <a:t>adalah salah satu program kurikulum yang diterapkan oleh STEI Tazkia bagi </a:t>
            </a:r>
            <a:r>
              <a:rPr lang="id-ID" dirty="0" smtClean="0"/>
              <a:t>mahasiswa</a:t>
            </a:r>
          </a:p>
          <a:p>
            <a:r>
              <a:rPr lang="id-ID" dirty="0" smtClean="0"/>
              <a:t>Program Pembinaan adalah salah satu program di Matrikulasi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1706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 (Lanjutan)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3506"/>
            <a:ext cx="10515600" cy="283652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id-ID" sz="3000" dirty="0" smtClean="0"/>
              <a:t>Kegiatan Utama Program </a:t>
            </a:r>
            <a:r>
              <a:rPr lang="id-ID" sz="3000" dirty="0" smtClean="0"/>
              <a:t>Pembinaan yang menjadi penilaian</a:t>
            </a:r>
            <a:endParaRPr lang="id-ID" dirty="0"/>
          </a:p>
          <a:p>
            <a:pPr lvl="1"/>
            <a:r>
              <a:rPr lang="id-ID" dirty="0" smtClean="0"/>
              <a:t>Shalat Wajib Berjamaah</a:t>
            </a:r>
            <a:endParaRPr lang="id-ID" dirty="0" smtClean="0"/>
          </a:p>
          <a:p>
            <a:pPr lvl="1"/>
            <a:r>
              <a:rPr lang="id-ID" dirty="0" smtClean="0"/>
              <a:t>Ta’lim</a:t>
            </a:r>
            <a:endParaRPr lang="id-ID" dirty="0" smtClean="0"/>
          </a:p>
          <a:p>
            <a:pPr lvl="1"/>
            <a:r>
              <a:rPr lang="id-ID" dirty="0" smtClean="0"/>
              <a:t>Tahsin/Tahfidz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9761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Permasalahan Utama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Sering terjadinya keterlambatan penerbita nilai dari waktu normal yang telah ditentukan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7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d-ID" dirty="0" smtClean="0"/>
              <a:t>Berdasar latar belakang dan permasalahan yang ada maka dibutuhkan sebuah sistem yang </a:t>
            </a:r>
            <a:r>
              <a:rPr lang="id-ID" dirty="0" smtClean="0"/>
              <a:t>dapat mengakomodasi penginputan, pengelolaan data kegiatan dan data presensi mahasiswa pada program pembinaan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78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id-ID" dirty="0" smtClean="0"/>
              <a:t>enganalisis sistem informasi pengelolaan matrikulasi program pembinaan berbasis web di STEI TAZKIA</a:t>
            </a:r>
          </a:p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id-ID" dirty="0" smtClean="0"/>
              <a:t>erancang </a:t>
            </a:r>
            <a:r>
              <a:rPr lang="id-ID" dirty="0"/>
              <a:t>sistem informasi pengelolaan matrikulasi program pembinaan berbasis web di STEI </a:t>
            </a:r>
            <a:r>
              <a:rPr lang="id-ID" dirty="0" smtClean="0"/>
              <a:t>TAZKIA</a:t>
            </a:r>
          </a:p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id-ID" dirty="0" smtClean="0"/>
              <a:t>membangun </a:t>
            </a:r>
            <a:r>
              <a:rPr lang="id-ID" dirty="0"/>
              <a:t>sistem informasi pengelolaan matrikulasi program pembinaan berbasis web di STEI </a:t>
            </a:r>
            <a:r>
              <a:rPr lang="id-ID" dirty="0" smtClean="0"/>
              <a:t>TAZKIA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32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0324"/>
          </a:xfrm>
        </p:spPr>
        <p:txBody>
          <a:bodyPr/>
          <a:lstStyle/>
          <a:p>
            <a:r>
              <a:rPr lang="id-ID" dirty="0" smtClean="0"/>
              <a:t>Cakupan penelitian ini </a:t>
            </a:r>
            <a:r>
              <a:rPr lang="id-ID" dirty="0" smtClean="0"/>
              <a:t>hanya terbatas pada kegiatan program pembinaan yang menjadi penilaian meliputi shalat wajib, ta’lim dan tahsin/tahfidz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7671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Memperoleh hasil</a:t>
            </a:r>
            <a:r>
              <a:rPr lang="en-US" dirty="0" smtClean="0"/>
              <a:t> </a:t>
            </a:r>
            <a:r>
              <a:rPr lang="id-ID" dirty="0" smtClean="0"/>
              <a:t>analisis </a:t>
            </a:r>
            <a:r>
              <a:rPr lang="id-ID" dirty="0"/>
              <a:t>sistem informasi pengelolaan matrikulasi program pembinaan berbasis web di STEI TAZKIA</a:t>
            </a:r>
          </a:p>
          <a:p>
            <a:pPr lvl="0"/>
            <a:r>
              <a:rPr lang="en-US" dirty="0" smtClean="0"/>
              <a:t>M</a:t>
            </a:r>
            <a:r>
              <a:rPr lang="id-ID" dirty="0" smtClean="0"/>
              <a:t>emperoleh hasil rancangan </a:t>
            </a:r>
            <a:r>
              <a:rPr lang="id-ID" dirty="0"/>
              <a:t>sistem informasi pengelolaan matrikulasi program pembinaan berbasis web di STEI TAZKIA</a:t>
            </a:r>
          </a:p>
          <a:p>
            <a:pPr lvl="0"/>
            <a:r>
              <a:rPr lang="en-US" dirty="0" smtClean="0"/>
              <a:t>M</a:t>
            </a:r>
            <a:r>
              <a:rPr lang="id-ID" dirty="0" smtClean="0"/>
              <a:t>endapatkan </a:t>
            </a:r>
            <a:r>
              <a:rPr lang="id-ID" dirty="0"/>
              <a:t>sistem informasi pengelolaan matrikulasi program pembinaan berbasis web di STEI TAZKIA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8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Mempersingkat waktu pada saat proses rekapitulasi data presensi</a:t>
            </a:r>
          </a:p>
          <a:p>
            <a:r>
              <a:rPr lang="id-ID" dirty="0" smtClean="0"/>
              <a:t>Memperlancar ketersediaan informasi nilai pada saat jadwal penerbitan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242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245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Sistem Informasi Pengelolaan Matrikulasi Program Pembinaan Berbasis Web di STEI Tazkia</vt:lpstr>
      <vt:lpstr>Latar Belakang</vt:lpstr>
      <vt:lpstr>Latar Belakang (Lanjutan)</vt:lpstr>
      <vt:lpstr>Permasalahan Utama</vt:lpstr>
      <vt:lpstr>PowerPoint Presentation</vt:lpstr>
      <vt:lpstr>Rumusan Masalah</vt:lpstr>
      <vt:lpstr>Batasan Masalah</vt:lpstr>
      <vt:lpstr>Tujuan Penelitian</vt:lpstr>
      <vt:lpstr>Manfaat Penelitian</vt:lpstr>
      <vt:lpstr>Metode Penelitian</vt:lpstr>
      <vt:lpstr>Daftar Pustaka</vt:lpstr>
      <vt:lpstr>Daftar Pustaka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Monitoring Mahasiswa Berbasis Web di STEI Tazkia</dc:title>
  <dc:creator>Yodi Yanwar</dc:creator>
  <cp:lastModifiedBy>Windows User</cp:lastModifiedBy>
  <cp:revision>19</cp:revision>
  <dcterms:created xsi:type="dcterms:W3CDTF">2016-02-02T23:22:46Z</dcterms:created>
  <dcterms:modified xsi:type="dcterms:W3CDTF">2019-04-08T23:55:20Z</dcterms:modified>
</cp:coreProperties>
</file>