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0" r:id="rId3"/>
    <p:sldId id="262" r:id="rId4"/>
    <p:sldId id="265" r:id="rId5"/>
    <p:sldId id="267" r:id="rId6"/>
    <p:sldId id="269" r:id="rId7"/>
    <p:sldId id="271" r:id="rId8"/>
    <p:sldId id="273" r:id="rId9"/>
    <p:sldId id="263" r:id="rId10"/>
    <p:sldId id="27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2837"/>
    <a:srgbClr val="930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45B5C3-CBAC-4042-A14E-D071CBF82318}" type="doc">
      <dgm:prSet loTypeId="urn:microsoft.com/office/officeart/2008/layout/RadialCluster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1CB718D2-CACE-4E8F-A329-348715D6DCA6}">
      <dgm:prSet phldrT="[Текст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err="1"/>
            <a:t>ColumnTransformer</a:t>
          </a:r>
          <a:endParaRPr lang="ru-RU" b="1" dirty="0"/>
        </a:p>
      </dgm:t>
    </dgm:pt>
    <dgm:pt modelId="{77DD1439-D09B-4179-BF9D-C37CF4232533}" type="parTrans" cxnId="{D60ECD45-75ED-4C81-936A-4668A55094B7}">
      <dgm:prSet/>
      <dgm:spPr/>
      <dgm:t>
        <a:bodyPr/>
        <a:lstStyle/>
        <a:p>
          <a:endParaRPr lang="ru-RU"/>
        </a:p>
      </dgm:t>
    </dgm:pt>
    <dgm:pt modelId="{C577D8C8-59D8-45B9-B5BB-914CCDFB8817}" type="sibTrans" cxnId="{D60ECD45-75ED-4C81-936A-4668A55094B7}">
      <dgm:prSet/>
      <dgm:spPr/>
      <dgm:t>
        <a:bodyPr/>
        <a:lstStyle/>
        <a:p>
          <a:endParaRPr lang="ru-RU"/>
        </a:p>
      </dgm:t>
    </dgm:pt>
    <dgm:pt modelId="{DDFBF69A-E143-4095-AA3B-A1A6596AF477}">
      <dgm:prSet phldrT="[Текст]"/>
      <dgm:spPr/>
      <dgm:t>
        <a:bodyPr/>
        <a:lstStyle/>
        <a:p>
          <a:r>
            <a:rPr lang="en-US" b="1" dirty="0" err="1"/>
            <a:t>OneHotEncoder</a:t>
          </a:r>
          <a:endParaRPr lang="ru-RU" b="1" dirty="0"/>
        </a:p>
      </dgm:t>
    </dgm:pt>
    <dgm:pt modelId="{497A54EA-FB79-4A1A-ADE5-A826242A720D}" type="parTrans" cxnId="{5877CFD4-8CD0-45F1-AC45-08DCD6426539}">
      <dgm:prSet/>
      <dgm:spPr/>
      <dgm:t>
        <a:bodyPr/>
        <a:lstStyle/>
        <a:p>
          <a:endParaRPr lang="ru-RU"/>
        </a:p>
      </dgm:t>
    </dgm:pt>
    <dgm:pt modelId="{E1A8B67B-8311-4080-9426-1233FD30923F}" type="sibTrans" cxnId="{5877CFD4-8CD0-45F1-AC45-08DCD6426539}">
      <dgm:prSet/>
      <dgm:spPr/>
      <dgm:t>
        <a:bodyPr/>
        <a:lstStyle/>
        <a:p>
          <a:endParaRPr lang="ru-RU"/>
        </a:p>
      </dgm:t>
    </dgm:pt>
    <dgm:pt modelId="{F75B726E-D8CB-4BEF-BCA3-C410F50B0C88}">
      <dgm:prSet phldrT="[Текст]"/>
      <dgm:spPr/>
      <dgm:t>
        <a:bodyPr/>
        <a:lstStyle/>
        <a:p>
          <a:r>
            <a:rPr lang="en-US" b="1" dirty="0" err="1"/>
            <a:t>MinMaxScaler</a:t>
          </a:r>
          <a:endParaRPr lang="ru-RU" b="1" dirty="0"/>
        </a:p>
      </dgm:t>
    </dgm:pt>
    <dgm:pt modelId="{828403E6-E4CE-408F-9C67-4985B45236ED}" type="parTrans" cxnId="{F8507815-DF88-47EB-96A5-FF247D47F557}">
      <dgm:prSet/>
      <dgm:spPr/>
      <dgm:t>
        <a:bodyPr/>
        <a:lstStyle/>
        <a:p>
          <a:endParaRPr lang="ru-RU"/>
        </a:p>
      </dgm:t>
    </dgm:pt>
    <dgm:pt modelId="{0EA19B4B-E4CE-461E-968E-A34376FF9058}" type="sibTrans" cxnId="{F8507815-DF88-47EB-96A5-FF247D47F557}">
      <dgm:prSet/>
      <dgm:spPr/>
      <dgm:t>
        <a:bodyPr/>
        <a:lstStyle/>
        <a:p>
          <a:endParaRPr lang="ru-RU"/>
        </a:p>
      </dgm:t>
    </dgm:pt>
    <dgm:pt modelId="{550C2A7F-AE0F-489A-BA22-CCB1A8608A46}">
      <dgm:prSet phldrT="[Текст]"/>
      <dgm:spPr/>
      <dgm:t>
        <a:bodyPr/>
        <a:lstStyle/>
        <a:p>
          <a:r>
            <a:rPr lang="en-US" b="1" dirty="0" err="1"/>
            <a:t>LabelEncoder</a:t>
          </a:r>
          <a:endParaRPr lang="ru-RU" b="1" dirty="0"/>
        </a:p>
      </dgm:t>
    </dgm:pt>
    <dgm:pt modelId="{5DA87AD9-D130-45BF-B540-C7B64040A265}" type="parTrans" cxnId="{A584512A-FBC7-4C68-8A15-CF76A8F12C45}">
      <dgm:prSet/>
      <dgm:spPr/>
      <dgm:t>
        <a:bodyPr/>
        <a:lstStyle/>
        <a:p>
          <a:endParaRPr lang="ru-RU"/>
        </a:p>
      </dgm:t>
    </dgm:pt>
    <dgm:pt modelId="{6451BBEF-AFE0-4E1F-82C7-FE15CFA5E06A}" type="sibTrans" cxnId="{A584512A-FBC7-4C68-8A15-CF76A8F12C45}">
      <dgm:prSet/>
      <dgm:spPr/>
      <dgm:t>
        <a:bodyPr/>
        <a:lstStyle/>
        <a:p>
          <a:endParaRPr lang="ru-RU"/>
        </a:p>
      </dgm:t>
    </dgm:pt>
    <dgm:pt modelId="{5052480A-55DA-40C7-B8F9-B18E4AA19DE1}" type="pres">
      <dgm:prSet presAssocID="{BC45B5C3-CBAC-4042-A14E-D071CBF8231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5DE1978-327B-4D44-A204-AA51B21371AB}" type="pres">
      <dgm:prSet presAssocID="{1CB718D2-CACE-4E8F-A329-348715D6DCA6}" presName="singleCycle" presStyleCnt="0"/>
      <dgm:spPr/>
    </dgm:pt>
    <dgm:pt modelId="{AED386D2-9821-4199-9CA2-88A8A1730D09}" type="pres">
      <dgm:prSet presAssocID="{1CB718D2-CACE-4E8F-A329-348715D6DCA6}" presName="singleCenter" presStyleLbl="node1" presStyleIdx="0" presStyleCnt="4" custScaleX="118500" custLinFactNeighborX="0" custLinFactNeighborY="-588">
        <dgm:presLayoutVars>
          <dgm:chMax val="7"/>
          <dgm:chPref val="7"/>
        </dgm:presLayoutVars>
      </dgm:prSet>
      <dgm:spPr/>
    </dgm:pt>
    <dgm:pt modelId="{FC3D4911-6FD6-4054-B597-C84ED9FB61A6}" type="pres">
      <dgm:prSet presAssocID="{497A54EA-FB79-4A1A-ADE5-A826242A720D}" presName="Name56" presStyleLbl="parChTrans1D2" presStyleIdx="0" presStyleCnt="3"/>
      <dgm:spPr/>
    </dgm:pt>
    <dgm:pt modelId="{9A52C491-F7CC-402B-BB05-66347E83164E}" type="pres">
      <dgm:prSet presAssocID="{DDFBF69A-E143-4095-AA3B-A1A6596AF477}" presName="text0" presStyleLbl="node1" presStyleIdx="1" presStyleCnt="4">
        <dgm:presLayoutVars>
          <dgm:bulletEnabled val="1"/>
        </dgm:presLayoutVars>
      </dgm:prSet>
      <dgm:spPr/>
    </dgm:pt>
    <dgm:pt modelId="{1AAB262F-1915-48CB-B326-503DC9F15DDF}" type="pres">
      <dgm:prSet presAssocID="{828403E6-E4CE-408F-9C67-4985B45236ED}" presName="Name56" presStyleLbl="parChTrans1D2" presStyleIdx="1" presStyleCnt="3"/>
      <dgm:spPr/>
    </dgm:pt>
    <dgm:pt modelId="{B6BCF089-BA0D-48EE-9DDB-064985073BE6}" type="pres">
      <dgm:prSet presAssocID="{F75B726E-D8CB-4BEF-BCA3-C410F50B0C88}" presName="text0" presStyleLbl="node1" presStyleIdx="2" presStyleCnt="4" custRadScaleRad="152904" custRadScaleInc="-12316">
        <dgm:presLayoutVars>
          <dgm:bulletEnabled val="1"/>
        </dgm:presLayoutVars>
      </dgm:prSet>
      <dgm:spPr/>
    </dgm:pt>
    <dgm:pt modelId="{6B376A69-E865-407C-B14B-5B5BC12130BC}" type="pres">
      <dgm:prSet presAssocID="{5DA87AD9-D130-45BF-B540-C7B64040A265}" presName="Name56" presStyleLbl="parChTrans1D2" presStyleIdx="2" presStyleCnt="3"/>
      <dgm:spPr/>
    </dgm:pt>
    <dgm:pt modelId="{1B7AC3CB-4C71-4340-81CD-F284564CA88D}" type="pres">
      <dgm:prSet presAssocID="{550C2A7F-AE0F-489A-BA22-CCB1A8608A46}" presName="text0" presStyleLbl="node1" presStyleIdx="3" presStyleCnt="4" custRadScaleRad="147286" custRadScaleInc="10015">
        <dgm:presLayoutVars>
          <dgm:bulletEnabled val="1"/>
        </dgm:presLayoutVars>
      </dgm:prSet>
      <dgm:spPr/>
    </dgm:pt>
  </dgm:ptLst>
  <dgm:cxnLst>
    <dgm:cxn modelId="{1B128A0F-19AC-420A-B8A6-B6E530005770}" type="presOf" srcId="{828403E6-E4CE-408F-9C67-4985B45236ED}" destId="{1AAB262F-1915-48CB-B326-503DC9F15DDF}" srcOrd="0" destOrd="0" presId="urn:microsoft.com/office/officeart/2008/layout/RadialCluster"/>
    <dgm:cxn modelId="{F8507815-DF88-47EB-96A5-FF247D47F557}" srcId="{1CB718D2-CACE-4E8F-A329-348715D6DCA6}" destId="{F75B726E-D8CB-4BEF-BCA3-C410F50B0C88}" srcOrd="1" destOrd="0" parTransId="{828403E6-E4CE-408F-9C67-4985B45236ED}" sibTransId="{0EA19B4B-E4CE-461E-968E-A34376FF9058}"/>
    <dgm:cxn modelId="{A584512A-FBC7-4C68-8A15-CF76A8F12C45}" srcId="{1CB718D2-CACE-4E8F-A329-348715D6DCA6}" destId="{550C2A7F-AE0F-489A-BA22-CCB1A8608A46}" srcOrd="2" destOrd="0" parTransId="{5DA87AD9-D130-45BF-B540-C7B64040A265}" sibTransId="{6451BBEF-AFE0-4E1F-82C7-FE15CFA5E06A}"/>
    <dgm:cxn modelId="{5B5EE530-F4FF-46C7-8796-F8409874CA54}" type="presOf" srcId="{497A54EA-FB79-4A1A-ADE5-A826242A720D}" destId="{FC3D4911-6FD6-4054-B597-C84ED9FB61A6}" srcOrd="0" destOrd="0" presId="urn:microsoft.com/office/officeart/2008/layout/RadialCluster"/>
    <dgm:cxn modelId="{1E9ED340-58CE-40A0-8CD7-FA1611240B6E}" type="presOf" srcId="{BC45B5C3-CBAC-4042-A14E-D071CBF82318}" destId="{5052480A-55DA-40C7-B8F9-B18E4AA19DE1}" srcOrd="0" destOrd="0" presId="urn:microsoft.com/office/officeart/2008/layout/RadialCluster"/>
    <dgm:cxn modelId="{2AD6E660-1F3F-4EAF-B3C1-713634C94932}" type="presOf" srcId="{F75B726E-D8CB-4BEF-BCA3-C410F50B0C88}" destId="{B6BCF089-BA0D-48EE-9DDB-064985073BE6}" srcOrd="0" destOrd="0" presId="urn:microsoft.com/office/officeart/2008/layout/RadialCluster"/>
    <dgm:cxn modelId="{D60ECD45-75ED-4C81-936A-4668A55094B7}" srcId="{BC45B5C3-CBAC-4042-A14E-D071CBF82318}" destId="{1CB718D2-CACE-4E8F-A329-348715D6DCA6}" srcOrd="0" destOrd="0" parTransId="{77DD1439-D09B-4179-BF9D-C37CF4232533}" sibTransId="{C577D8C8-59D8-45B9-B5BB-914CCDFB8817}"/>
    <dgm:cxn modelId="{C28BB86C-FDBC-47B5-93B4-3349541C7850}" type="presOf" srcId="{5DA87AD9-D130-45BF-B540-C7B64040A265}" destId="{6B376A69-E865-407C-B14B-5B5BC12130BC}" srcOrd="0" destOrd="0" presId="urn:microsoft.com/office/officeart/2008/layout/RadialCluster"/>
    <dgm:cxn modelId="{17BE13A9-9ED0-48AE-A9C7-56EB3F1F841B}" type="presOf" srcId="{DDFBF69A-E143-4095-AA3B-A1A6596AF477}" destId="{9A52C491-F7CC-402B-BB05-66347E83164E}" srcOrd="0" destOrd="0" presId="urn:microsoft.com/office/officeart/2008/layout/RadialCluster"/>
    <dgm:cxn modelId="{7877E0C1-6C22-4779-B665-4C2B15BDE9A1}" type="presOf" srcId="{1CB718D2-CACE-4E8F-A329-348715D6DCA6}" destId="{AED386D2-9821-4199-9CA2-88A8A1730D09}" srcOrd="0" destOrd="0" presId="urn:microsoft.com/office/officeart/2008/layout/RadialCluster"/>
    <dgm:cxn modelId="{5877CFD4-8CD0-45F1-AC45-08DCD6426539}" srcId="{1CB718D2-CACE-4E8F-A329-348715D6DCA6}" destId="{DDFBF69A-E143-4095-AA3B-A1A6596AF477}" srcOrd="0" destOrd="0" parTransId="{497A54EA-FB79-4A1A-ADE5-A826242A720D}" sibTransId="{E1A8B67B-8311-4080-9426-1233FD30923F}"/>
    <dgm:cxn modelId="{DE2D18F7-8ED1-427B-B563-84637CC84AD5}" type="presOf" srcId="{550C2A7F-AE0F-489A-BA22-CCB1A8608A46}" destId="{1B7AC3CB-4C71-4340-81CD-F284564CA88D}" srcOrd="0" destOrd="0" presId="urn:microsoft.com/office/officeart/2008/layout/RadialCluster"/>
    <dgm:cxn modelId="{36E97668-05A7-4EFC-B1FF-76BA473E87FD}" type="presParOf" srcId="{5052480A-55DA-40C7-B8F9-B18E4AA19DE1}" destId="{A5DE1978-327B-4D44-A204-AA51B21371AB}" srcOrd="0" destOrd="0" presId="urn:microsoft.com/office/officeart/2008/layout/RadialCluster"/>
    <dgm:cxn modelId="{2786B9C8-1896-448E-B8D3-3D0208F9B75C}" type="presParOf" srcId="{A5DE1978-327B-4D44-A204-AA51B21371AB}" destId="{AED386D2-9821-4199-9CA2-88A8A1730D09}" srcOrd="0" destOrd="0" presId="urn:microsoft.com/office/officeart/2008/layout/RadialCluster"/>
    <dgm:cxn modelId="{CF66BA35-6F21-48A2-9ECA-4A174B0EBAA1}" type="presParOf" srcId="{A5DE1978-327B-4D44-A204-AA51B21371AB}" destId="{FC3D4911-6FD6-4054-B597-C84ED9FB61A6}" srcOrd="1" destOrd="0" presId="urn:microsoft.com/office/officeart/2008/layout/RadialCluster"/>
    <dgm:cxn modelId="{D0D9034E-E0B2-4D20-BF40-316851787DBC}" type="presParOf" srcId="{A5DE1978-327B-4D44-A204-AA51B21371AB}" destId="{9A52C491-F7CC-402B-BB05-66347E83164E}" srcOrd="2" destOrd="0" presId="urn:microsoft.com/office/officeart/2008/layout/RadialCluster"/>
    <dgm:cxn modelId="{3FF4FAF2-CA67-4178-B83F-67E4E205144C}" type="presParOf" srcId="{A5DE1978-327B-4D44-A204-AA51B21371AB}" destId="{1AAB262F-1915-48CB-B326-503DC9F15DDF}" srcOrd="3" destOrd="0" presId="urn:microsoft.com/office/officeart/2008/layout/RadialCluster"/>
    <dgm:cxn modelId="{936D994C-0300-4414-84AE-FFFD64327260}" type="presParOf" srcId="{A5DE1978-327B-4D44-A204-AA51B21371AB}" destId="{B6BCF089-BA0D-48EE-9DDB-064985073BE6}" srcOrd="4" destOrd="0" presId="urn:microsoft.com/office/officeart/2008/layout/RadialCluster"/>
    <dgm:cxn modelId="{5C0FF35F-EF1D-4EE9-AF63-ED324F671E68}" type="presParOf" srcId="{A5DE1978-327B-4D44-A204-AA51B21371AB}" destId="{6B376A69-E865-407C-B14B-5B5BC12130BC}" srcOrd="5" destOrd="0" presId="urn:microsoft.com/office/officeart/2008/layout/RadialCluster"/>
    <dgm:cxn modelId="{7EAA67FE-C0BC-400C-9836-841B9549867F}" type="presParOf" srcId="{A5DE1978-327B-4D44-A204-AA51B21371AB}" destId="{1B7AC3CB-4C71-4340-81CD-F284564CA88D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479F5D-8EC0-4736-8D33-0C851F4094C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ru-RU"/>
        </a:p>
      </dgm:t>
    </dgm:pt>
    <dgm:pt modelId="{77A8C53F-BB60-4ED7-9FF0-BFE641137CE5}">
      <dgm:prSet phldrT="[Текст]" custT="1"/>
      <dgm:spPr/>
      <dgm:t>
        <a:bodyPr/>
        <a:lstStyle/>
        <a:p>
          <a:r>
            <a:rPr lang="en-US" sz="1000" dirty="0" err="1"/>
            <a:t>prev_group</a:t>
          </a:r>
          <a:endParaRPr lang="ru-RU" sz="1000" dirty="0"/>
        </a:p>
      </dgm:t>
    </dgm:pt>
    <dgm:pt modelId="{1E6AFF97-0F57-4812-9381-02E630B41469}" type="parTrans" cxnId="{F807F403-3A2E-4D75-876F-4F392FA7B121}">
      <dgm:prSet/>
      <dgm:spPr/>
      <dgm:t>
        <a:bodyPr/>
        <a:lstStyle/>
        <a:p>
          <a:endParaRPr lang="ru-RU"/>
        </a:p>
      </dgm:t>
    </dgm:pt>
    <dgm:pt modelId="{05D9E789-2C59-440C-8C5B-6C398E429480}" type="sibTrans" cxnId="{F807F403-3A2E-4D75-876F-4F392FA7B121}">
      <dgm:prSet custT="1"/>
      <dgm:spPr/>
      <dgm:t>
        <a:bodyPr/>
        <a:lstStyle/>
        <a:p>
          <a:r>
            <a:rPr lang="en-US" sz="1000" dirty="0" err="1"/>
            <a:t>common_ch</a:t>
          </a:r>
          <a:endParaRPr lang="ru-RU" sz="1000" dirty="0"/>
        </a:p>
      </dgm:t>
    </dgm:pt>
    <dgm:pt modelId="{B33C7A9E-7F23-4465-97AC-87E911026442}">
      <dgm:prSet phldrT="[Текст]" custT="1"/>
      <dgm:spPr/>
      <dgm:t>
        <a:bodyPr/>
        <a:lstStyle/>
        <a:p>
          <a:r>
            <a:rPr lang="en-US" sz="1000" dirty="0"/>
            <a:t>group</a:t>
          </a:r>
          <a:endParaRPr lang="ru-RU" sz="1000" dirty="0"/>
        </a:p>
      </dgm:t>
    </dgm:pt>
    <dgm:pt modelId="{2A1D69CC-7B4C-48FE-AAEA-2907EDFDF1D5}" type="parTrans" cxnId="{00501E52-A932-4E29-8F8D-96478FBB7185}">
      <dgm:prSet/>
      <dgm:spPr/>
      <dgm:t>
        <a:bodyPr/>
        <a:lstStyle/>
        <a:p>
          <a:endParaRPr lang="ru-RU"/>
        </a:p>
      </dgm:t>
    </dgm:pt>
    <dgm:pt modelId="{7B79D441-111E-4301-BAC5-6796CB4ABF7C}" type="sibTrans" cxnId="{00501E52-A932-4E29-8F8D-96478FBB7185}">
      <dgm:prSet custT="1"/>
      <dgm:spPr/>
      <dgm:t>
        <a:bodyPr/>
        <a:lstStyle/>
        <a:p>
          <a:r>
            <a:rPr lang="en-US" sz="1000" dirty="0"/>
            <a:t>quarter</a:t>
          </a:r>
          <a:endParaRPr lang="ru-RU" sz="1000" dirty="0"/>
        </a:p>
      </dgm:t>
    </dgm:pt>
    <dgm:pt modelId="{1CE94620-EA00-4FD6-AFF5-EDAD74D7AD2D}">
      <dgm:prSet phldrT="[Текст]" custT="1"/>
      <dgm:spPr/>
      <dgm:t>
        <a:bodyPr/>
        <a:lstStyle/>
        <a:p>
          <a:r>
            <a:rPr lang="en-US" sz="1000" dirty="0" err="1"/>
            <a:t>prev_distance</a:t>
          </a:r>
          <a:endParaRPr lang="ru-RU" sz="1000" dirty="0"/>
        </a:p>
      </dgm:t>
    </dgm:pt>
    <dgm:pt modelId="{9C376BD5-A9A1-49A1-B85A-44C0AFAACA03}" type="parTrans" cxnId="{916C146E-6205-41EB-A78B-5EF5441B76C0}">
      <dgm:prSet/>
      <dgm:spPr/>
      <dgm:t>
        <a:bodyPr/>
        <a:lstStyle/>
        <a:p>
          <a:endParaRPr lang="ru-RU"/>
        </a:p>
      </dgm:t>
    </dgm:pt>
    <dgm:pt modelId="{88A1C17C-B25F-4B51-8564-8C99EB8997A2}" type="sibTrans" cxnId="{916C146E-6205-41EB-A78B-5EF5441B76C0}">
      <dgm:prSet custT="1"/>
      <dgm:spPr/>
      <dgm:t>
        <a:bodyPr/>
        <a:lstStyle/>
        <a:p>
          <a:r>
            <a:rPr lang="en-US" sz="1000" dirty="0"/>
            <a:t>distance</a:t>
          </a:r>
          <a:endParaRPr lang="ru-RU" sz="1000" dirty="0"/>
        </a:p>
      </dgm:t>
    </dgm:pt>
    <dgm:pt modelId="{D3DCD95D-0B46-4A4C-A53C-508372A74175}" type="pres">
      <dgm:prSet presAssocID="{2F479F5D-8EC0-4736-8D33-0C851F4094C5}" presName="Name0" presStyleCnt="0">
        <dgm:presLayoutVars>
          <dgm:chMax/>
          <dgm:chPref/>
          <dgm:dir/>
          <dgm:animLvl val="lvl"/>
        </dgm:presLayoutVars>
      </dgm:prSet>
      <dgm:spPr/>
    </dgm:pt>
    <dgm:pt modelId="{E85E71A1-9002-4430-A1A6-FED59E2E88BB}" type="pres">
      <dgm:prSet presAssocID="{77A8C53F-BB60-4ED7-9FF0-BFE641137CE5}" presName="composite" presStyleCnt="0"/>
      <dgm:spPr/>
    </dgm:pt>
    <dgm:pt modelId="{28E27E5A-5EE0-4068-A8A4-54A461DE6ACB}" type="pres">
      <dgm:prSet presAssocID="{77A8C53F-BB60-4ED7-9FF0-BFE641137CE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79C0F414-7BDC-49E8-B801-6C727560EB96}" type="pres">
      <dgm:prSet presAssocID="{77A8C53F-BB60-4ED7-9FF0-BFE641137CE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879BCE1-1B9A-47C0-A408-30BF2B6BC1B2}" type="pres">
      <dgm:prSet presAssocID="{77A8C53F-BB60-4ED7-9FF0-BFE641137CE5}" presName="BalanceSpacing" presStyleCnt="0"/>
      <dgm:spPr/>
    </dgm:pt>
    <dgm:pt modelId="{A209290D-6EBF-4CA5-A40C-910ECC12849A}" type="pres">
      <dgm:prSet presAssocID="{77A8C53F-BB60-4ED7-9FF0-BFE641137CE5}" presName="BalanceSpacing1" presStyleCnt="0"/>
      <dgm:spPr/>
    </dgm:pt>
    <dgm:pt modelId="{2304C0E4-425F-45E9-BBB5-80D8C48FCC10}" type="pres">
      <dgm:prSet presAssocID="{05D9E789-2C59-440C-8C5B-6C398E429480}" presName="Accent1Text" presStyleLbl="node1" presStyleIdx="1" presStyleCnt="6"/>
      <dgm:spPr/>
    </dgm:pt>
    <dgm:pt modelId="{9B2B45A1-812F-4FAC-B759-32AA3C35E51E}" type="pres">
      <dgm:prSet presAssocID="{05D9E789-2C59-440C-8C5B-6C398E429480}" presName="spaceBetweenRectangles" presStyleCnt="0"/>
      <dgm:spPr/>
    </dgm:pt>
    <dgm:pt modelId="{15A69756-467E-4571-A860-0C2D540D8497}" type="pres">
      <dgm:prSet presAssocID="{B33C7A9E-7F23-4465-97AC-87E911026442}" presName="composite" presStyleCnt="0"/>
      <dgm:spPr/>
    </dgm:pt>
    <dgm:pt modelId="{AB3289CE-007B-4B75-BD4C-508B2A0A6EB3}" type="pres">
      <dgm:prSet presAssocID="{B33C7A9E-7F23-4465-97AC-87E91102644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C808626-CED4-40C4-9215-087BBF839CEA}" type="pres">
      <dgm:prSet presAssocID="{B33C7A9E-7F23-4465-97AC-87E91102644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7877A3C-A641-4AAB-9E79-314A25B5B869}" type="pres">
      <dgm:prSet presAssocID="{B33C7A9E-7F23-4465-97AC-87E911026442}" presName="BalanceSpacing" presStyleCnt="0"/>
      <dgm:spPr/>
    </dgm:pt>
    <dgm:pt modelId="{56784D7F-A728-482A-B1B2-C4E49D452265}" type="pres">
      <dgm:prSet presAssocID="{B33C7A9E-7F23-4465-97AC-87E911026442}" presName="BalanceSpacing1" presStyleCnt="0"/>
      <dgm:spPr/>
    </dgm:pt>
    <dgm:pt modelId="{D17A3449-98DD-4E2D-BBFB-4E616B846D52}" type="pres">
      <dgm:prSet presAssocID="{7B79D441-111E-4301-BAC5-6796CB4ABF7C}" presName="Accent1Text" presStyleLbl="node1" presStyleIdx="3" presStyleCnt="6"/>
      <dgm:spPr/>
    </dgm:pt>
    <dgm:pt modelId="{C92161D8-0066-4091-86BE-A250E8F1A958}" type="pres">
      <dgm:prSet presAssocID="{7B79D441-111E-4301-BAC5-6796CB4ABF7C}" presName="spaceBetweenRectangles" presStyleCnt="0"/>
      <dgm:spPr/>
    </dgm:pt>
    <dgm:pt modelId="{B9D0CEEF-9546-4BA4-8B5C-76F4EF0CA921}" type="pres">
      <dgm:prSet presAssocID="{1CE94620-EA00-4FD6-AFF5-EDAD74D7AD2D}" presName="composite" presStyleCnt="0"/>
      <dgm:spPr/>
    </dgm:pt>
    <dgm:pt modelId="{D09CE279-65F2-4546-A7AB-5B5F60355EC8}" type="pres">
      <dgm:prSet presAssocID="{1CE94620-EA00-4FD6-AFF5-EDAD74D7AD2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DB1D5D2-FE40-490C-B05D-367B565702F3}" type="pres">
      <dgm:prSet presAssocID="{1CE94620-EA00-4FD6-AFF5-EDAD74D7AD2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B805F8C-646D-4E37-8E04-A3769E6C2540}" type="pres">
      <dgm:prSet presAssocID="{1CE94620-EA00-4FD6-AFF5-EDAD74D7AD2D}" presName="BalanceSpacing" presStyleCnt="0"/>
      <dgm:spPr/>
    </dgm:pt>
    <dgm:pt modelId="{8561F016-9986-4019-BA59-D27FDF6D657C}" type="pres">
      <dgm:prSet presAssocID="{1CE94620-EA00-4FD6-AFF5-EDAD74D7AD2D}" presName="BalanceSpacing1" presStyleCnt="0"/>
      <dgm:spPr/>
    </dgm:pt>
    <dgm:pt modelId="{A92E1DB3-3D2A-4A18-8391-E39D71C37454}" type="pres">
      <dgm:prSet presAssocID="{88A1C17C-B25F-4B51-8564-8C99EB8997A2}" presName="Accent1Text" presStyleLbl="node1" presStyleIdx="5" presStyleCnt="6" custLinFactNeighborX="-3617" custLinFactNeighborY="2046"/>
      <dgm:spPr/>
    </dgm:pt>
  </dgm:ptLst>
  <dgm:cxnLst>
    <dgm:cxn modelId="{F807F403-3A2E-4D75-876F-4F392FA7B121}" srcId="{2F479F5D-8EC0-4736-8D33-0C851F4094C5}" destId="{77A8C53F-BB60-4ED7-9FF0-BFE641137CE5}" srcOrd="0" destOrd="0" parTransId="{1E6AFF97-0F57-4812-9381-02E630B41469}" sibTransId="{05D9E789-2C59-440C-8C5B-6C398E429480}"/>
    <dgm:cxn modelId="{EF115D2C-6603-42C7-808A-8BA66F8FD58C}" type="presOf" srcId="{2F479F5D-8EC0-4736-8D33-0C851F4094C5}" destId="{D3DCD95D-0B46-4A4C-A53C-508372A74175}" srcOrd="0" destOrd="0" presId="urn:microsoft.com/office/officeart/2008/layout/AlternatingHexagons"/>
    <dgm:cxn modelId="{A114CE4A-DE3F-492F-84D0-6860D08A31A1}" type="presOf" srcId="{1CE94620-EA00-4FD6-AFF5-EDAD74D7AD2D}" destId="{D09CE279-65F2-4546-A7AB-5B5F60355EC8}" srcOrd="0" destOrd="0" presId="urn:microsoft.com/office/officeart/2008/layout/AlternatingHexagons"/>
    <dgm:cxn modelId="{916C146E-6205-41EB-A78B-5EF5441B76C0}" srcId="{2F479F5D-8EC0-4736-8D33-0C851F4094C5}" destId="{1CE94620-EA00-4FD6-AFF5-EDAD74D7AD2D}" srcOrd="2" destOrd="0" parTransId="{9C376BD5-A9A1-49A1-B85A-44C0AFAACA03}" sibTransId="{88A1C17C-B25F-4B51-8564-8C99EB8997A2}"/>
    <dgm:cxn modelId="{E23E7D70-E99C-44ED-9656-260911D8EA84}" type="presOf" srcId="{B33C7A9E-7F23-4465-97AC-87E911026442}" destId="{AB3289CE-007B-4B75-BD4C-508B2A0A6EB3}" srcOrd="0" destOrd="0" presId="urn:microsoft.com/office/officeart/2008/layout/AlternatingHexagons"/>
    <dgm:cxn modelId="{00501E52-A932-4E29-8F8D-96478FBB7185}" srcId="{2F479F5D-8EC0-4736-8D33-0C851F4094C5}" destId="{B33C7A9E-7F23-4465-97AC-87E911026442}" srcOrd="1" destOrd="0" parTransId="{2A1D69CC-7B4C-48FE-AAEA-2907EDFDF1D5}" sibTransId="{7B79D441-111E-4301-BAC5-6796CB4ABF7C}"/>
    <dgm:cxn modelId="{A0C2459D-0711-408D-8AC5-E73552CE493B}" type="presOf" srcId="{7B79D441-111E-4301-BAC5-6796CB4ABF7C}" destId="{D17A3449-98DD-4E2D-BBFB-4E616B846D52}" srcOrd="0" destOrd="0" presId="urn:microsoft.com/office/officeart/2008/layout/AlternatingHexagons"/>
    <dgm:cxn modelId="{ACC0EEAD-82FD-4467-920C-7199E5335FD3}" type="presOf" srcId="{77A8C53F-BB60-4ED7-9FF0-BFE641137CE5}" destId="{28E27E5A-5EE0-4068-A8A4-54A461DE6ACB}" srcOrd="0" destOrd="0" presId="urn:microsoft.com/office/officeart/2008/layout/AlternatingHexagons"/>
    <dgm:cxn modelId="{33DF79CF-EBCB-460A-8730-46CE48C96149}" type="presOf" srcId="{05D9E789-2C59-440C-8C5B-6C398E429480}" destId="{2304C0E4-425F-45E9-BBB5-80D8C48FCC10}" srcOrd="0" destOrd="0" presId="urn:microsoft.com/office/officeart/2008/layout/AlternatingHexagons"/>
    <dgm:cxn modelId="{EDEFB7F7-B8E2-4521-8F24-63917713AF5F}" type="presOf" srcId="{88A1C17C-B25F-4B51-8564-8C99EB8997A2}" destId="{A92E1DB3-3D2A-4A18-8391-E39D71C37454}" srcOrd="0" destOrd="0" presId="urn:microsoft.com/office/officeart/2008/layout/AlternatingHexagons"/>
    <dgm:cxn modelId="{931AB0D4-8E34-4A3E-887E-77074D4CAF74}" type="presParOf" srcId="{D3DCD95D-0B46-4A4C-A53C-508372A74175}" destId="{E85E71A1-9002-4430-A1A6-FED59E2E88BB}" srcOrd="0" destOrd="0" presId="urn:microsoft.com/office/officeart/2008/layout/AlternatingHexagons"/>
    <dgm:cxn modelId="{E37AD349-0B7B-4DD0-9665-7439BCC36B42}" type="presParOf" srcId="{E85E71A1-9002-4430-A1A6-FED59E2E88BB}" destId="{28E27E5A-5EE0-4068-A8A4-54A461DE6ACB}" srcOrd="0" destOrd="0" presId="urn:microsoft.com/office/officeart/2008/layout/AlternatingHexagons"/>
    <dgm:cxn modelId="{4BFB8626-EF88-410F-85F9-A503004CCBA8}" type="presParOf" srcId="{E85E71A1-9002-4430-A1A6-FED59E2E88BB}" destId="{79C0F414-7BDC-49E8-B801-6C727560EB96}" srcOrd="1" destOrd="0" presId="urn:microsoft.com/office/officeart/2008/layout/AlternatingHexagons"/>
    <dgm:cxn modelId="{1E2820AA-7BAF-4AD6-A340-C66F0ACE6474}" type="presParOf" srcId="{E85E71A1-9002-4430-A1A6-FED59E2E88BB}" destId="{5879BCE1-1B9A-47C0-A408-30BF2B6BC1B2}" srcOrd="2" destOrd="0" presId="urn:microsoft.com/office/officeart/2008/layout/AlternatingHexagons"/>
    <dgm:cxn modelId="{A4153D02-29BF-4E7B-9A8D-C555707F3FB2}" type="presParOf" srcId="{E85E71A1-9002-4430-A1A6-FED59E2E88BB}" destId="{A209290D-6EBF-4CA5-A40C-910ECC12849A}" srcOrd="3" destOrd="0" presId="urn:microsoft.com/office/officeart/2008/layout/AlternatingHexagons"/>
    <dgm:cxn modelId="{4E4C780D-A8EC-483E-A862-33122D839284}" type="presParOf" srcId="{E85E71A1-9002-4430-A1A6-FED59E2E88BB}" destId="{2304C0E4-425F-45E9-BBB5-80D8C48FCC10}" srcOrd="4" destOrd="0" presId="urn:microsoft.com/office/officeart/2008/layout/AlternatingHexagons"/>
    <dgm:cxn modelId="{7812CC74-65C5-4883-9EBE-392EC53B2F73}" type="presParOf" srcId="{D3DCD95D-0B46-4A4C-A53C-508372A74175}" destId="{9B2B45A1-812F-4FAC-B759-32AA3C35E51E}" srcOrd="1" destOrd="0" presId="urn:microsoft.com/office/officeart/2008/layout/AlternatingHexagons"/>
    <dgm:cxn modelId="{4DFD8E24-CEDB-4B94-8D3D-2DA1A6A24BD9}" type="presParOf" srcId="{D3DCD95D-0B46-4A4C-A53C-508372A74175}" destId="{15A69756-467E-4571-A860-0C2D540D8497}" srcOrd="2" destOrd="0" presId="urn:microsoft.com/office/officeart/2008/layout/AlternatingHexagons"/>
    <dgm:cxn modelId="{05A9A3F9-3010-4729-AF04-72653D414959}" type="presParOf" srcId="{15A69756-467E-4571-A860-0C2D540D8497}" destId="{AB3289CE-007B-4B75-BD4C-508B2A0A6EB3}" srcOrd="0" destOrd="0" presId="urn:microsoft.com/office/officeart/2008/layout/AlternatingHexagons"/>
    <dgm:cxn modelId="{4839BA28-C6E6-4D21-A9BC-A3450104C564}" type="presParOf" srcId="{15A69756-467E-4571-A860-0C2D540D8497}" destId="{8C808626-CED4-40C4-9215-087BBF839CEA}" srcOrd="1" destOrd="0" presId="urn:microsoft.com/office/officeart/2008/layout/AlternatingHexagons"/>
    <dgm:cxn modelId="{F5F1CA00-003F-40D6-B12E-0AB9D2792602}" type="presParOf" srcId="{15A69756-467E-4571-A860-0C2D540D8497}" destId="{67877A3C-A641-4AAB-9E79-314A25B5B869}" srcOrd="2" destOrd="0" presId="urn:microsoft.com/office/officeart/2008/layout/AlternatingHexagons"/>
    <dgm:cxn modelId="{C96BC5E7-C3D2-41B4-9979-136A74516E2F}" type="presParOf" srcId="{15A69756-467E-4571-A860-0C2D540D8497}" destId="{56784D7F-A728-482A-B1B2-C4E49D452265}" srcOrd="3" destOrd="0" presId="urn:microsoft.com/office/officeart/2008/layout/AlternatingHexagons"/>
    <dgm:cxn modelId="{877EFA3B-63D1-4853-8E51-BDA4437493D2}" type="presParOf" srcId="{15A69756-467E-4571-A860-0C2D540D8497}" destId="{D17A3449-98DD-4E2D-BBFB-4E616B846D52}" srcOrd="4" destOrd="0" presId="urn:microsoft.com/office/officeart/2008/layout/AlternatingHexagons"/>
    <dgm:cxn modelId="{69D8A346-F5D9-41EC-925A-27377453540F}" type="presParOf" srcId="{D3DCD95D-0B46-4A4C-A53C-508372A74175}" destId="{C92161D8-0066-4091-86BE-A250E8F1A958}" srcOrd="3" destOrd="0" presId="urn:microsoft.com/office/officeart/2008/layout/AlternatingHexagons"/>
    <dgm:cxn modelId="{FA1D93E3-C521-4D7B-B29D-02FCCB04E9A2}" type="presParOf" srcId="{D3DCD95D-0B46-4A4C-A53C-508372A74175}" destId="{B9D0CEEF-9546-4BA4-8B5C-76F4EF0CA921}" srcOrd="4" destOrd="0" presId="urn:microsoft.com/office/officeart/2008/layout/AlternatingHexagons"/>
    <dgm:cxn modelId="{6766834D-BEB9-411B-831F-AAE3890E5C35}" type="presParOf" srcId="{B9D0CEEF-9546-4BA4-8B5C-76F4EF0CA921}" destId="{D09CE279-65F2-4546-A7AB-5B5F60355EC8}" srcOrd="0" destOrd="0" presId="urn:microsoft.com/office/officeart/2008/layout/AlternatingHexagons"/>
    <dgm:cxn modelId="{C7991749-43AC-4744-A89B-0DF812D5AFB4}" type="presParOf" srcId="{B9D0CEEF-9546-4BA4-8B5C-76F4EF0CA921}" destId="{BDB1D5D2-FE40-490C-B05D-367B565702F3}" srcOrd="1" destOrd="0" presId="urn:microsoft.com/office/officeart/2008/layout/AlternatingHexagons"/>
    <dgm:cxn modelId="{9BEE0A28-18EF-4888-BAC4-17D2B3CFF090}" type="presParOf" srcId="{B9D0CEEF-9546-4BA4-8B5C-76F4EF0CA921}" destId="{5B805F8C-646D-4E37-8E04-A3769E6C2540}" srcOrd="2" destOrd="0" presId="urn:microsoft.com/office/officeart/2008/layout/AlternatingHexagons"/>
    <dgm:cxn modelId="{2619ED3F-1A10-4D2A-A3FB-77AA28475701}" type="presParOf" srcId="{B9D0CEEF-9546-4BA4-8B5C-76F4EF0CA921}" destId="{8561F016-9986-4019-BA59-D27FDF6D657C}" srcOrd="3" destOrd="0" presId="urn:microsoft.com/office/officeart/2008/layout/AlternatingHexagons"/>
    <dgm:cxn modelId="{264F606C-33E8-4151-8D5C-4D21B97FD139}" type="presParOf" srcId="{B9D0CEEF-9546-4BA4-8B5C-76F4EF0CA921}" destId="{A92E1DB3-3D2A-4A18-8391-E39D71C3745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479F5D-8EC0-4736-8D33-0C851F4094C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ru-RU"/>
        </a:p>
      </dgm:t>
    </dgm:pt>
    <dgm:pt modelId="{77A8C53F-BB60-4ED7-9FF0-BFE641137CE5}">
      <dgm:prSet phldrT="[Текст]"/>
      <dgm:spPr/>
      <dgm:t>
        <a:bodyPr/>
        <a:lstStyle/>
        <a:p>
          <a:r>
            <a:rPr lang="en-US" dirty="0"/>
            <a:t>weekday</a:t>
          </a:r>
          <a:endParaRPr lang="ru-RU" dirty="0"/>
        </a:p>
      </dgm:t>
    </dgm:pt>
    <dgm:pt modelId="{1E6AFF97-0F57-4812-9381-02E630B41469}" type="parTrans" cxnId="{F807F403-3A2E-4D75-876F-4F392FA7B121}">
      <dgm:prSet/>
      <dgm:spPr/>
      <dgm:t>
        <a:bodyPr/>
        <a:lstStyle/>
        <a:p>
          <a:endParaRPr lang="ru-RU"/>
        </a:p>
      </dgm:t>
    </dgm:pt>
    <dgm:pt modelId="{05D9E789-2C59-440C-8C5B-6C398E429480}" type="sibTrans" cxnId="{F807F403-3A2E-4D75-876F-4F392FA7B121}">
      <dgm:prSet/>
      <dgm:spPr/>
      <dgm:t>
        <a:bodyPr/>
        <a:lstStyle/>
        <a:p>
          <a:r>
            <a:rPr lang="en-US" dirty="0" err="1"/>
            <a:t>vidsobst</a:t>
          </a:r>
          <a:endParaRPr lang="ru-RU" dirty="0"/>
        </a:p>
      </dgm:t>
    </dgm:pt>
    <dgm:pt modelId="{D3DCD95D-0B46-4A4C-A53C-508372A74175}" type="pres">
      <dgm:prSet presAssocID="{2F479F5D-8EC0-4736-8D33-0C851F4094C5}" presName="Name0" presStyleCnt="0">
        <dgm:presLayoutVars>
          <dgm:chMax/>
          <dgm:chPref/>
          <dgm:dir/>
          <dgm:animLvl val="lvl"/>
        </dgm:presLayoutVars>
      </dgm:prSet>
      <dgm:spPr/>
    </dgm:pt>
    <dgm:pt modelId="{E85E71A1-9002-4430-A1A6-FED59E2E88BB}" type="pres">
      <dgm:prSet presAssocID="{77A8C53F-BB60-4ED7-9FF0-BFE641137CE5}" presName="composite" presStyleCnt="0"/>
      <dgm:spPr/>
    </dgm:pt>
    <dgm:pt modelId="{28E27E5A-5EE0-4068-A8A4-54A461DE6ACB}" type="pres">
      <dgm:prSet presAssocID="{77A8C53F-BB60-4ED7-9FF0-BFE641137CE5}" presName="Parent1" presStyleLbl="node1" presStyleIdx="0" presStyleCnt="2" custLinFactX="20072" custLinFactNeighborX="100000" custLinFactNeighborY="-11859">
        <dgm:presLayoutVars>
          <dgm:chMax val="1"/>
          <dgm:chPref val="1"/>
          <dgm:bulletEnabled val="1"/>
        </dgm:presLayoutVars>
      </dgm:prSet>
      <dgm:spPr/>
    </dgm:pt>
    <dgm:pt modelId="{79C0F414-7BDC-49E8-B801-6C727560EB96}" type="pres">
      <dgm:prSet presAssocID="{77A8C53F-BB60-4ED7-9FF0-BFE641137CE5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5879BCE1-1B9A-47C0-A408-30BF2B6BC1B2}" type="pres">
      <dgm:prSet presAssocID="{77A8C53F-BB60-4ED7-9FF0-BFE641137CE5}" presName="BalanceSpacing" presStyleCnt="0"/>
      <dgm:spPr/>
    </dgm:pt>
    <dgm:pt modelId="{A209290D-6EBF-4CA5-A40C-910ECC12849A}" type="pres">
      <dgm:prSet presAssocID="{77A8C53F-BB60-4ED7-9FF0-BFE641137CE5}" presName="BalanceSpacing1" presStyleCnt="0"/>
      <dgm:spPr/>
    </dgm:pt>
    <dgm:pt modelId="{2304C0E4-425F-45E9-BBB5-80D8C48FCC10}" type="pres">
      <dgm:prSet presAssocID="{05D9E789-2C59-440C-8C5B-6C398E429480}" presName="Accent1Text" presStyleLbl="node1" presStyleIdx="1" presStyleCnt="2" custLinFactX="64524" custLinFactNeighborX="100000" custLinFactNeighborY="87426"/>
      <dgm:spPr/>
    </dgm:pt>
  </dgm:ptLst>
  <dgm:cxnLst>
    <dgm:cxn modelId="{F807F403-3A2E-4D75-876F-4F392FA7B121}" srcId="{2F479F5D-8EC0-4736-8D33-0C851F4094C5}" destId="{77A8C53F-BB60-4ED7-9FF0-BFE641137CE5}" srcOrd="0" destOrd="0" parTransId="{1E6AFF97-0F57-4812-9381-02E630B41469}" sibTransId="{05D9E789-2C59-440C-8C5B-6C398E429480}"/>
    <dgm:cxn modelId="{EF115D2C-6603-42C7-808A-8BA66F8FD58C}" type="presOf" srcId="{2F479F5D-8EC0-4736-8D33-0C851F4094C5}" destId="{D3DCD95D-0B46-4A4C-A53C-508372A74175}" srcOrd="0" destOrd="0" presId="urn:microsoft.com/office/officeart/2008/layout/AlternatingHexagons"/>
    <dgm:cxn modelId="{ACC0EEAD-82FD-4467-920C-7199E5335FD3}" type="presOf" srcId="{77A8C53F-BB60-4ED7-9FF0-BFE641137CE5}" destId="{28E27E5A-5EE0-4068-A8A4-54A461DE6ACB}" srcOrd="0" destOrd="0" presId="urn:microsoft.com/office/officeart/2008/layout/AlternatingHexagons"/>
    <dgm:cxn modelId="{33DF79CF-EBCB-460A-8730-46CE48C96149}" type="presOf" srcId="{05D9E789-2C59-440C-8C5B-6C398E429480}" destId="{2304C0E4-425F-45E9-BBB5-80D8C48FCC10}" srcOrd="0" destOrd="0" presId="urn:microsoft.com/office/officeart/2008/layout/AlternatingHexagons"/>
    <dgm:cxn modelId="{931AB0D4-8E34-4A3E-887E-77074D4CAF74}" type="presParOf" srcId="{D3DCD95D-0B46-4A4C-A53C-508372A74175}" destId="{E85E71A1-9002-4430-A1A6-FED59E2E88BB}" srcOrd="0" destOrd="0" presId="urn:microsoft.com/office/officeart/2008/layout/AlternatingHexagons"/>
    <dgm:cxn modelId="{E37AD349-0B7B-4DD0-9665-7439BCC36B42}" type="presParOf" srcId="{E85E71A1-9002-4430-A1A6-FED59E2E88BB}" destId="{28E27E5A-5EE0-4068-A8A4-54A461DE6ACB}" srcOrd="0" destOrd="0" presId="urn:microsoft.com/office/officeart/2008/layout/AlternatingHexagons"/>
    <dgm:cxn modelId="{4BFB8626-EF88-410F-85F9-A503004CCBA8}" type="presParOf" srcId="{E85E71A1-9002-4430-A1A6-FED59E2E88BB}" destId="{79C0F414-7BDC-49E8-B801-6C727560EB96}" srcOrd="1" destOrd="0" presId="urn:microsoft.com/office/officeart/2008/layout/AlternatingHexagons"/>
    <dgm:cxn modelId="{1E2820AA-7BAF-4AD6-A340-C66F0ACE6474}" type="presParOf" srcId="{E85E71A1-9002-4430-A1A6-FED59E2E88BB}" destId="{5879BCE1-1B9A-47C0-A408-30BF2B6BC1B2}" srcOrd="2" destOrd="0" presId="urn:microsoft.com/office/officeart/2008/layout/AlternatingHexagons"/>
    <dgm:cxn modelId="{A4153D02-29BF-4E7B-9A8D-C555707F3FB2}" type="presParOf" srcId="{E85E71A1-9002-4430-A1A6-FED59E2E88BB}" destId="{A209290D-6EBF-4CA5-A40C-910ECC12849A}" srcOrd="3" destOrd="0" presId="urn:microsoft.com/office/officeart/2008/layout/AlternatingHexagons"/>
    <dgm:cxn modelId="{4E4C780D-A8EC-483E-A862-33122D839284}" type="presParOf" srcId="{E85E71A1-9002-4430-A1A6-FED59E2E88BB}" destId="{2304C0E4-425F-45E9-BBB5-80D8C48FCC1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386D2-9821-4199-9CA2-88A8A1730D09}">
      <dsp:nvSpPr>
        <dsp:cNvPr id="0" name=""/>
        <dsp:cNvSpPr/>
      </dsp:nvSpPr>
      <dsp:spPr>
        <a:xfrm>
          <a:off x="3100831" y="2491577"/>
          <a:ext cx="1926336" cy="1625600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ColumnTransformer</a:t>
          </a:r>
          <a:endParaRPr lang="ru-RU" sz="1600" b="1" kern="1200" dirty="0"/>
        </a:p>
      </dsp:txBody>
      <dsp:txXfrm>
        <a:off x="3180186" y="2570932"/>
        <a:ext cx="1767626" cy="1466890"/>
      </dsp:txXfrm>
    </dsp:sp>
    <dsp:sp modelId="{FC3D4911-6FD6-4054-B597-C84ED9FB61A6}">
      <dsp:nvSpPr>
        <dsp:cNvPr id="0" name=""/>
        <dsp:cNvSpPr/>
      </dsp:nvSpPr>
      <dsp:spPr>
        <a:xfrm rot="16200000">
          <a:off x="3508540" y="1936118"/>
          <a:ext cx="11109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0918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2C491-F7CC-402B-BB05-66347E83164E}">
      <dsp:nvSpPr>
        <dsp:cNvPr id="0" name=""/>
        <dsp:cNvSpPr/>
      </dsp:nvSpPr>
      <dsp:spPr>
        <a:xfrm>
          <a:off x="3519423" y="291507"/>
          <a:ext cx="1089152" cy="1089152"/>
        </a:xfrm>
        <a:prstGeom prst="roundRect">
          <a:avLst/>
        </a:prstGeom>
        <a:solidFill>
          <a:schemeClr val="accent5">
            <a:hueOff val="368749"/>
            <a:satOff val="4187"/>
            <a:lumOff val="37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/>
            <a:t>OneHotEncoder</a:t>
          </a:r>
          <a:endParaRPr lang="ru-RU" sz="1100" b="1" kern="1200" dirty="0"/>
        </a:p>
      </dsp:txBody>
      <dsp:txXfrm>
        <a:off x="3572591" y="344675"/>
        <a:ext cx="982816" cy="982816"/>
      </dsp:txXfrm>
    </dsp:sp>
    <dsp:sp modelId="{1AAB262F-1915-48CB-B326-503DC9F15DDF}">
      <dsp:nvSpPr>
        <dsp:cNvPr id="0" name=""/>
        <dsp:cNvSpPr/>
      </dsp:nvSpPr>
      <dsp:spPr>
        <a:xfrm rot="1383096">
          <a:off x="4939885" y="4142265"/>
          <a:ext cx="21862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6245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CF089-BA0D-48EE-9DDB-064985073BE6}">
      <dsp:nvSpPr>
        <dsp:cNvPr id="0" name=""/>
        <dsp:cNvSpPr/>
      </dsp:nvSpPr>
      <dsp:spPr>
        <a:xfrm>
          <a:off x="7038847" y="4257450"/>
          <a:ext cx="1089152" cy="1089152"/>
        </a:xfrm>
        <a:prstGeom prst="roundRect">
          <a:avLst/>
        </a:prstGeom>
        <a:solidFill>
          <a:schemeClr val="accent5">
            <a:hueOff val="737499"/>
            <a:satOff val="8374"/>
            <a:lumOff val="75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MinMaxScaler</a:t>
          </a:r>
          <a:endParaRPr lang="ru-RU" sz="1200" b="1" kern="1200" dirty="0"/>
        </a:p>
      </dsp:txBody>
      <dsp:txXfrm>
        <a:off x="7092015" y="4310618"/>
        <a:ext cx="982816" cy="982816"/>
      </dsp:txXfrm>
    </dsp:sp>
    <dsp:sp modelId="{6B376A69-E865-407C-B14B-5B5BC12130BC}">
      <dsp:nvSpPr>
        <dsp:cNvPr id="0" name=""/>
        <dsp:cNvSpPr/>
      </dsp:nvSpPr>
      <dsp:spPr>
        <a:xfrm rot="9335544">
          <a:off x="1156732" y="4161908"/>
          <a:ext cx="20350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3503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AC3CB-4C71-4340-81CD-F284564CA88D}">
      <dsp:nvSpPr>
        <dsp:cNvPr id="0" name=""/>
        <dsp:cNvSpPr/>
      </dsp:nvSpPr>
      <dsp:spPr>
        <a:xfrm>
          <a:off x="158516" y="4284913"/>
          <a:ext cx="1089152" cy="1089152"/>
        </a:xfrm>
        <a:prstGeom prst="roundRect">
          <a:avLst/>
        </a:prstGeom>
        <a:solidFill>
          <a:schemeClr val="accent5">
            <a:hueOff val="1106248"/>
            <a:satOff val="12561"/>
            <a:lumOff val="1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LabelEncoder</a:t>
          </a:r>
          <a:endParaRPr lang="ru-RU" sz="1200" b="1" kern="1200" dirty="0"/>
        </a:p>
      </dsp:txBody>
      <dsp:txXfrm>
        <a:off x="211684" y="4338081"/>
        <a:ext cx="982816" cy="98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27E5A-5EE0-4068-A8A4-54A461DE6ACB}">
      <dsp:nvSpPr>
        <dsp:cNvPr id="0" name=""/>
        <dsp:cNvSpPr/>
      </dsp:nvSpPr>
      <dsp:spPr>
        <a:xfrm rot="5400000">
          <a:off x="1538520" y="59463"/>
          <a:ext cx="898093" cy="78134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prev_group</a:t>
          </a:r>
          <a:endParaRPr lang="ru-RU" sz="1000" kern="1200" dirty="0"/>
        </a:p>
      </dsp:txBody>
      <dsp:txXfrm rot="-5400000">
        <a:off x="1718655" y="141040"/>
        <a:ext cx="537823" cy="618187"/>
      </dsp:txXfrm>
    </dsp:sp>
    <dsp:sp modelId="{79C0F414-7BDC-49E8-B801-6C727560EB96}">
      <dsp:nvSpPr>
        <dsp:cNvPr id="0" name=""/>
        <dsp:cNvSpPr/>
      </dsp:nvSpPr>
      <dsp:spPr>
        <a:xfrm>
          <a:off x="2401947" y="180705"/>
          <a:ext cx="1002272" cy="538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4C0E4-425F-45E9-BBB5-80D8C48FCC10}">
      <dsp:nvSpPr>
        <dsp:cNvPr id="0" name=""/>
        <dsp:cNvSpPr/>
      </dsp:nvSpPr>
      <dsp:spPr>
        <a:xfrm rot="5400000">
          <a:off x="694672" y="59463"/>
          <a:ext cx="898093" cy="78134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common_ch</a:t>
          </a:r>
          <a:endParaRPr lang="ru-RU" sz="1000" kern="1200" dirty="0"/>
        </a:p>
      </dsp:txBody>
      <dsp:txXfrm rot="-5400000">
        <a:off x="874807" y="141040"/>
        <a:ext cx="537823" cy="618187"/>
      </dsp:txXfrm>
    </dsp:sp>
    <dsp:sp modelId="{AB3289CE-007B-4B75-BD4C-508B2A0A6EB3}">
      <dsp:nvSpPr>
        <dsp:cNvPr id="0" name=""/>
        <dsp:cNvSpPr/>
      </dsp:nvSpPr>
      <dsp:spPr>
        <a:xfrm rot="5400000">
          <a:off x="1114980" y="821764"/>
          <a:ext cx="898093" cy="78134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group</a:t>
          </a:r>
          <a:endParaRPr lang="ru-RU" sz="1000" kern="1200" dirty="0"/>
        </a:p>
      </dsp:txBody>
      <dsp:txXfrm rot="-5400000">
        <a:off x="1295115" y="903341"/>
        <a:ext cx="537823" cy="618187"/>
      </dsp:txXfrm>
    </dsp:sp>
    <dsp:sp modelId="{8C808626-CED4-40C4-9215-087BBF839CEA}">
      <dsp:nvSpPr>
        <dsp:cNvPr id="0" name=""/>
        <dsp:cNvSpPr/>
      </dsp:nvSpPr>
      <dsp:spPr>
        <a:xfrm>
          <a:off x="171083" y="943007"/>
          <a:ext cx="969940" cy="538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A3449-98DD-4E2D-BBFB-4E616B846D52}">
      <dsp:nvSpPr>
        <dsp:cNvPr id="0" name=""/>
        <dsp:cNvSpPr/>
      </dsp:nvSpPr>
      <dsp:spPr>
        <a:xfrm rot="5400000">
          <a:off x="1958828" y="821764"/>
          <a:ext cx="898093" cy="78134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quarter</a:t>
          </a:r>
          <a:endParaRPr lang="ru-RU" sz="1000" kern="1200" dirty="0"/>
        </a:p>
      </dsp:txBody>
      <dsp:txXfrm rot="-5400000">
        <a:off x="2138963" y="903341"/>
        <a:ext cx="537823" cy="618187"/>
      </dsp:txXfrm>
    </dsp:sp>
    <dsp:sp modelId="{D09CE279-65F2-4546-A7AB-5B5F60355EC8}">
      <dsp:nvSpPr>
        <dsp:cNvPr id="0" name=""/>
        <dsp:cNvSpPr/>
      </dsp:nvSpPr>
      <dsp:spPr>
        <a:xfrm rot="5400000">
          <a:off x="1538520" y="1584066"/>
          <a:ext cx="898093" cy="78134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prev_distance</a:t>
          </a:r>
          <a:endParaRPr lang="ru-RU" sz="1000" kern="1200" dirty="0"/>
        </a:p>
      </dsp:txBody>
      <dsp:txXfrm rot="-5400000">
        <a:off x="1718655" y="1665643"/>
        <a:ext cx="537823" cy="618187"/>
      </dsp:txXfrm>
    </dsp:sp>
    <dsp:sp modelId="{BDB1D5D2-FE40-490C-B05D-367B565702F3}">
      <dsp:nvSpPr>
        <dsp:cNvPr id="0" name=""/>
        <dsp:cNvSpPr/>
      </dsp:nvSpPr>
      <dsp:spPr>
        <a:xfrm>
          <a:off x="2401947" y="1705309"/>
          <a:ext cx="1002272" cy="538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E1DB3-3D2A-4A18-8391-E39D71C37454}">
      <dsp:nvSpPr>
        <dsp:cNvPr id="0" name=""/>
        <dsp:cNvSpPr/>
      </dsp:nvSpPr>
      <dsp:spPr>
        <a:xfrm rot="5400000">
          <a:off x="666411" y="1585153"/>
          <a:ext cx="898093" cy="78134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distance</a:t>
          </a:r>
          <a:endParaRPr lang="ru-RU" sz="1000" kern="1200" dirty="0"/>
        </a:p>
      </dsp:txBody>
      <dsp:txXfrm rot="-5400000">
        <a:off x="846546" y="1666730"/>
        <a:ext cx="537823" cy="618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27E5A-5EE0-4068-A8A4-54A461DE6ACB}">
      <dsp:nvSpPr>
        <dsp:cNvPr id="0" name=""/>
        <dsp:cNvSpPr/>
      </dsp:nvSpPr>
      <dsp:spPr>
        <a:xfrm rot="5400000">
          <a:off x="2549615" y="662643"/>
          <a:ext cx="993140" cy="86403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weekday</a:t>
          </a:r>
          <a:endParaRPr lang="ru-RU" sz="1100" kern="1200" dirty="0"/>
        </a:p>
      </dsp:txBody>
      <dsp:txXfrm rot="-5400000">
        <a:off x="2748814" y="752853"/>
        <a:ext cx="594741" cy="683612"/>
      </dsp:txXfrm>
    </dsp:sp>
    <dsp:sp modelId="{79C0F414-7BDC-49E8-B801-6C727560EB96}">
      <dsp:nvSpPr>
        <dsp:cNvPr id="0" name=""/>
        <dsp:cNvSpPr/>
      </dsp:nvSpPr>
      <dsp:spPr>
        <a:xfrm>
          <a:off x="2466959" y="914493"/>
          <a:ext cx="1108344" cy="595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4C0E4-425F-45E9-BBB5-80D8C48FCC10}">
      <dsp:nvSpPr>
        <dsp:cNvPr id="0" name=""/>
        <dsp:cNvSpPr/>
      </dsp:nvSpPr>
      <dsp:spPr>
        <a:xfrm rot="5400000">
          <a:off x="2000540" y="1496285"/>
          <a:ext cx="993140" cy="86403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vidsobst</a:t>
          </a:r>
          <a:endParaRPr lang="ru-RU" sz="1300" kern="1200" dirty="0"/>
        </a:p>
      </dsp:txBody>
      <dsp:txXfrm rot="-5400000">
        <a:off x="2199739" y="1586495"/>
        <a:ext cx="594741" cy="683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04/30/2023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4007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04/30/2023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310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04/30/2023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9325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04/30/2023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27699E-4A8D-149F-9991-D5CF1C410C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6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04/30/2023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438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04/30/2023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6762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04/30/2023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2833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04/30/2023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0711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04/30/2023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091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04/30/2023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8164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04/30/2023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804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C1F1-26C4-4172-9B9C-25E3323FD759}" type="datetimeFigureOut">
              <a:rPr lang="ru-UA" smtClean="0"/>
              <a:t>04/30/2023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46C0BE-3E0A-79BE-1919-7AF74ED7175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powerpointbase@gmail.com" TargetMode="External"/><Relationship Id="rId13" Type="http://schemas.openxmlformats.org/officeDocument/2006/relationships/hyperlink" Target="https://vk.com/club79040830" TargetMode="External"/><Relationship Id="rId3" Type="http://schemas.openxmlformats.org/officeDocument/2006/relationships/hyperlink" Target="http://powerpointbase.com/" TargetMode="External"/><Relationship Id="rId7" Type="http://schemas.openxmlformats.org/officeDocument/2006/relationships/hyperlink" Target="http://powerpointbase.com/certificates/" TargetMode="External"/><Relationship Id="rId12" Type="http://schemas.openxmlformats.org/officeDocument/2006/relationships/hyperlink" Target="https://www.facebook.com/powerpointfree/" TargetMode="External"/><Relationship Id="rId17" Type="http://schemas.openxmlformats.org/officeDocument/2006/relationships/hyperlink" Target="https://t.me/powerpointhub" TargetMode="External"/><Relationship Id="rId2" Type="http://schemas.openxmlformats.org/officeDocument/2006/relationships/image" Target="../media/image2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diagrams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://powerpointbase.com/wordtemplates/" TargetMode="External"/><Relationship Id="rId15" Type="http://schemas.openxmlformats.org/officeDocument/2006/relationships/hyperlink" Target="http://powerpointbase.com/offer.html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powerpointbase.com/premiu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s://www.youtube.com/channel/UC3Kc-8AJVMloXo2YQbmAOq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A7FAC-3347-544F-023C-98EE20025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275" y="2454636"/>
            <a:ext cx="4115672" cy="853317"/>
          </a:xfrm>
        </p:spPr>
        <p:txBody>
          <a:bodyPr>
            <a:noAutofit/>
          </a:bodyPr>
          <a:lstStyle/>
          <a:p>
            <a:r>
              <a:rPr lang="ru-RU" sz="4000" b="1" dirty="0"/>
              <a:t>Команда</a:t>
            </a:r>
            <a:r>
              <a:rPr lang="en-US" sz="4000" b="1" dirty="0"/>
              <a:t>: </a:t>
            </a:r>
            <a:r>
              <a:rPr lang="ru-RU" sz="4000" b="1" dirty="0"/>
              <a:t>Ириски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9D8B60-3F53-E378-760B-21DB527BE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893" y="1768019"/>
            <a:ext cx="2374046" cy="825126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723280F-73B5-7744-8892-86F698B0C7E0}"/>
              </a:ext>
            </a:extLst>
          </p:cNvPr>
          <p:cNvSpPr txBox="1">
            <a:spLocks/>
          </p:cNvSpPr>
          <p:nvPr/>
        </p:nvSpPr>
        <p:spPr>
          <a:xfrm>
            <a:off x="1964096" y="4403106"/>
            <a:ext cx="9140881" cy="2349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cs typeface="Times New Roman" panose="02020603050405020304" pitchFamily="18" charset="0"/>
              </a:rPr>
              <a:t>Беда Даниил Андреевич (К)</a:t>
            </a:r>
            <a:endParaRPr lang="en-US" sz="3200" dirty="0">
              <a:cs typeface="Times New Roman" panose="02020603050405020304" pitchFamily="18" charset="0"/>
            </a:endParaRPr>
          </a:p>
          <a:p>
            <a:pPr algn="l"/>
            <a:r>
              <a:rPr lang="ru-RU" sz="3200" dirty="0" err="1">
                <a:cs typeface="Times New Roman" panose="02020603050405020304" pitchFamily="18" charset="0"/>
              </a:rPr>
              <a:t>Баютова</a:t>
            </a:r>
            <a:r>
              <a:rPr lang="ru-RU" sz="3200" dirty="0">
                <a:cs typeface="Times New Roman" panose="02020603050405020304" pitchFamily="18" charset="0"/>
              </a:rPr>
              <a:t> Дарья Сергеевна</a:t>
            </a:r>
          </a:p>
          <a:p>
            <a:pPr algn="l"/>
            <a:r>
              <a:rPr lang="ru-RU" sz="3200" dirty="0" err="1">
                <a:cs typeface="Times New Roman" panose="02020603050405020304" pitchFamily="18" charset="0"/>
              </a:rPr>
              <a:t>Леохина</a:t>
            </a:r>
            <a:r>
              <a:rPr lang="ru-RU" sz="3200" dirty="0">
                <a:cs typeface="Times New Roman" panose="02020603050405020304" pitchFamily="18" charset="0"/>
              </a:rPr>
              <a:t> Александра Вячеславовна</a:t>
            </a:r>
          </a:p>
          <a:p>
            <a:pPr algn="l"/>
            <a:r>
              <a:rPr lang="ru-RU" sz="3200" dirty="0">
                <a:cs typeface="Times New Roman" panose="02020603050405020304" pitchFamily="18" charset="0"/>
              </a:rPr>
              <a:t>Шварев Никита Евгеньевич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FC512-F5FF-242E-87E7-1D51D5381702}"/>
              </a:ext>
            </a:extLst>
          </p:cNvPr>
          <p:cNvSpPr txBox="1"/>
          <p:nvPr/>
        </p:nvSpPr>
        <p:spPr>
          <a:xfrm>
            <a:off x="5629122" y="105309"/>
            <a:ext cx="6845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cs typeface="Times New Roman" panose="02020603050405020304" pitchFamily="18" charset="0"/>
              </a:rPr>
              <a:t>Задача предсказания длительности простоя железнодорожного транспорта на станциях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DF34-30C8-72C8-D5EC-B332A4906264}"/>
              </a:ext>
            </a:extLst>
          </p:cNvPr>
          <p:cNvSpPr txBox="1"/>
          <p:nvPr/>
        </p:nvSpPr>
        <p:spPr>
          <a:xfrm>
            <a:off x="2934479" y="4249984"/>
            <a:ext cx="6844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600" dirty="0">
                <a:cs typeface="Times New Roman" panose="02020603050405020304" pitchFamily="18" charset="0"/>
              </a:rPr>
              <a:t>Состав команды</a:t>
            </a:r>
            <a:r>
              <a:rPr lang="en-US" sz="3600" dirty="0"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26" name="Picture 2" descr="Первая грузовая компания — Википедия">
            <a:extLst>
              <a:ext uri="{FF2B5EF4-FFF2-40B4-BE49-F238E27FC236}">
                <a16:creationId xmlns:a16="http://schemas.microsoft.com/office/drawing/2014/main" id="{AA468FA9-68D7-8DCC-C1D7-D125E1D7E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275" y="116417"/>
            <a:ext cx="2011169" cy="109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8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D17C4-9766-DC53-425D-2B0083DF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499" y="-166032"/>
            <a:ext cx="5308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В поисках лучшей модели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43BD31-54D2-5C4E-C64F-2CA447185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723" y="767789"/>
            <a:ext cx="6578278" cy="609021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CA6F4F-536E-B756-787B-2C889F374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10" y="5058137"/>
            <a:ext cx="5075638" cy="15071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F0F9D2-9332-7B4C-233B-BB70C766E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439" y="2276619"/>
            <a:ext cx="4114286" cy="1152381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4E03679-84AB-8B39-5991-A5F3CE6E36FD}"/>
              </a:ext>
            </a:extLst>
          </p:cNvPr>
          <p:cNvSpPr txBox="1">
            <a:spLocks/>
          </p:cNvSpPr>
          <p:nvPr/>
        </p:nvSpPr>
        <p:spPr>
          <a:xfrm>
            <a:off x="432282" y="1055294"/>
            <a:ext cx="5308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Была использована модель </a:t>
            </a:r>
            <a:br>
              <a:rPr lang="en-US" sz="2000" dirty="0"/>
            </a:br>
            <a:r>
              <a:rPr lang="en-US" sz="2000" dirty="0" err="1"/>
              <a:t>CatBoostRegressor</a:t>
            </a:r>
            <a:r>
              <a:rPr lang="en-US" sz="2000" dirty="0"/>
              <a:t> + </a:t>
            </a:r>
            <a:r>
              <a:rPr lang="en-US" sz="2000" dirty="0" err="1"/>
              <a:t>ColumnTransformer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7404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0" y="165347"/>
            <a:ext cx="2487930" cy="746379"/>
          </a:xfr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6"/>
          <p:cNvSpPr/>
          <p:nvPr/>
        </p:nvSpPr>
        <p:spPr>
          <a:xfrm>
            <a:off x="7847376" y="1179779"/>
            <a:ext cx="41345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http://powerpointbase.com</a:t>
            </a:r>
            <a:r>
              <a:rPr lang="ru-RU" sz="1600" dirty="0"/>
              <a:t> </a:t>
            </a:r>
            <a:r>
              <a:rPr lang="en-US" sz="1600" dirty="0"/>
              <a:t> – </a:t>
            </a:r>
            <a:r>
              <a:rPr lang="ru-RU" sz="1600" dirty="0"/>
              <a:t>это самый крупный портал бесплатных шаблонов презентаций </a:t>
            </a:r>
            <a:r>
              <a:rPr lang="en-US" sz="1600" dirty="0"/>
              <a:t>PowerPoint.</a:t>
            </a:r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http://powerpointbase.com/premium/</a:t>
            </a:r>
            <a:r>
              <a:rPr lang="en-US" sz="1600" dirty="0"/>
              <a:t> - Premium </a:t>
            </a:r>
            <a:r>
              <a:rPr lang="ru-RU" sz="1600" dirty="0"/>
              <a:t>шаблоны презентаций </a:t>
            </a:r>
            <a:r>
              <a:rPr lang="en-US" sz="1600" dirty="0"/>
              <a:t>PowerPoint</a:t>
            </a:r>
          </a:p>
          <a:p>
            <a:endParaRPr lang="en-US" sz="1600" dirty="0"/>
          </a:p>
          <a:p>
            <a:r>
              <a:rPr lang="en-US" sz="1600" dirty="0">
                <a:hlinkClick r:id="rId5"/>
              </a:rPr>
              <a:t>http://powerpointbase.com/wordtemplates/</a:t>
            </a:r>
            <a:r>
              <a:rPr lang="en-US" sz="1600" dirty="0"/>
              <a:t> - </a:t>
            </a:r>
            <a:r>
              <a:rPr lang="ru-RU" sz="1600" dirty="0"/>
              <a:t>шаблоны </a:t>
            </a:r>
            <a:r>
              <a:rPr lang="en-US" sz="1600" dirty="0"/>
              <a:t>Word </a:t>
            </a:r>
            <a:r>
              <a:rPr lang="ru-RU" sz="1600" dirty="0"/>
              <a:t>для создания эффектных раздаточных материалов</a:t>
            </a:r>
          </a:p>
          <a:p>
            <a:endParaRPr lang="ru-RU" sz="1600" dirty="0"/>
          </a:p>
          <a:p>
            <a:r>
              <a:rPr lang="en-US" sz="1600" dirty="0">
                <a:hlinkClick r:id="rId6"/>
              </a:rPr>
              <a:t>http://powerpointbase.com/diagrams/</a:t>
            </a:r>
            <a:r>
              <a:rPr lang="ru-RU" sz="1600" dirty="0"/>
              <a:t> - шаблоны диаграмм и графиков для большей визуализации в презентациях</a:t>
            </a:r>
          </a:p>
          <a:p>
            <a:endParaRPr lang="ru-RU" sz="1600" dirty="0"/>
          </a:p>
          <a:p>
            <a:r>
              <a:rPr lang="en-US" sz="1600" dirty="0">
                <a:hlinkClick r:id="rId7"/>
              </a:rPr>
              <a:t>http://powerpointbase.com/certificates/</a:t>
            </a:r>
            <a:r>
              <a:rPr lang="ru-RU" sz="1600" dirty="0"/>
              <a:t> - шаблоны сертификатов, дипломов, грамот</a:t>
            </a:r>
          </a:p>
          <a:p>
            <a:endParaRPr lang="ru-RU" sz="1600" dirty="0"/>
          </a:p>
          <a:p>
            <a:r>
              <a:rPr lang="ru-RU" sz="1600" dirty="0"/>
              <a:t>А также видео-уроки, статьи и многое другое…  </a:t>
            </a:r>
          </a:p>
        </p:txBody>
      </p:sp>
      <p:sp>
        <p:nvSpPr>
          <p:cNvPr id="6" name="Прямоугольник 7"/>
          <p:cNvSpPr/>
          <p:nvPr/>
        </p:nvSpPr>
        <p:spPr>
          <a:xfrm>
            <a:off x="242206" y="3638401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УСЛУГИ: </a:t>
            </a:r>
          </a:p>
        </p:txBody>
      </p:sp>
      <p:sp>
        <p:nvSpPr>
          <p:cNvPr id="13" name="Прямоугольник 14"/>
          <p:cNvSpPr/>
          <p:nvPr/>
        </p:nvSpPr>
        <p:spPr>
          <a:xfrm>
            <a:off x="242206" y="5727295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КОНТАКТЫ: </a:t>
            </a:r>
            <a:r>
              <a:rPr lang="en-US" dirty="0">
                <a:hlinkClick r:id="rId8"/>
              </a:rPr>
              <a:t>powerpointbase@gmail.com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5" name="Прямоугольник 7"/>
          <p:cNvSpPr/>
          <p:nvPr/>
        </p:nvSpPr>
        <p:spPr>
          <a:xfrm>
            <a:off x="242206" y="1179779"/>
            <a:ext cx="4412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СТРАНИЦЫ В СОЦИАЛЬНЫХ СЕТЯХ: </a:t>
            </a:r>
          </a:p>
        </p:txBody>
      </p:sp>
      <p:pic>
        <p:nvPicPr>
          <p:cNvPr id="1026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4" t="4652" r="66796" b="69848"/>
          <a:stretch/>
        </p:blipFill>
        <p:spPr bwMode="auto">
          <a:xfrm>
            <a:off x="336205" y="1648042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5" y="2077683"/>
            <a:ext cx="325544" cy="326423"/>
          </a:xfrm>
          <a:prstGeom prst="rect">
            <a:avLst/>
          </a:prstGeom>
        </p:spPr>
      </p:pic>
      <p:pic>
        <p:nvPicPr>
          <p:cNvPr id="27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4652" r="7846" b="69848"/>
          <a:stretch/>
        </p:blipFill>
        <p:spPr bwMode="auto">
          <a:xfrm>
            <a:off x="334217" y="2945620"/>
            <a:ext cx="328475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60707" y="1628801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2"/>
              </a:rPr>
              <a:t>https://www.facebook.com/powerpointfree/</a:t>
            </a:r>
            <a:r>
              <a:rPr lang="en-US" dirty="0"/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9396" y="2051908"/>
            <a:ext cx="304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3"/>
              </a:rPr>
              <a:t>https://vk.com/club79040830</a:t>
            </a:r>
            <a:r>
              <a:rPr lang="en-US" dirty="0"/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9396" y="2924165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4"/>
              </a:rPr>
              <a:t>https://www.youtube.com/channel/UC3Kc-8AJVMloXo2YQbmAOqA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572375" y="1240341"/>
            <a:ext cx="0" cy="4849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2206" y="3970298"/>
            <a:ext cx="55656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(оформление) презентации «под ключ»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авторского шаблона презентации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Оформление раздаточных материалов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фирменного стиля</a:t>
            </a:r>
          </a:p>
          <a:p>
            <a:r>
              <a:rPr lang="ru-RU" dirty="0"/>
              <a:t>Детальнее: </a:t>
            </a:r>
            <a:r>
              <a:rPr lang="en-US" dirty="0">
                <a:hlinkClick r:id="rId15"/>
              </a:rPr>
              <a:t>http://powerpointbase.com/offer.html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32" name="Picture 22">
            <a:extLst>
              <a:ext uri="{FF2B5EF4-FFF2-40B4-BE49-F238E27FC236}">
                <a16:creationId xmlns:a16="http://schemas.microsoft.com/office/drawing/2014/main" id="{C702CA38-3FE8-4424-9559-6E2445696D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217" y="2525510"/>
            <a:ext cx="325544" cy="325544"/>
          </a:xfrm>
          <a:prstGeom prst="rect">
            <a:avLst/>
          </a:prstGeom>
        </p:spPr>
      </p:pic>
      <p:sp>
        <p:nvSpPr>
          <p:cNvPr id="35" name="Rectangle 28">
            <a:extLst>
              <a:ext uri="{FF2B5EF4-FFF2-40B4-BE49-F238E27FC236}">
                <a16:creationId xmlns:a16="http://schemas.microsoft.com/office/drawing/2014/main" id="{2A1A9CE7-E210-4085-B797-E46729EB1331}"/>
              </a:ext>
            </a:extLst>
          </p:cNvPr>
          <p:cNvSpPr/>
          <p:nvPr/>
        </p:nvSpPr>
        <p:spPr>
          <a:xfrm>
            <a:off x="657408" y="2499296"/>
            <a:ext cx="2944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7"/>
              </a:rPr>
              <a:t>https://t.me/powerpointhub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043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723280F-73B5-7744-8892-86F698B0C7E0}"/>
              </a:ext>
            </a:extLst>
          </p:cNvPr>
          <p:cNvSpPr txBox="1">
            <a:spLocks/>
          </p:cNvSpPr>
          <p:nvPr/>
        </p:nvSpPr>
        <p:spPr>
          <a:xfrm>
            <a:off x="1042074" y="2165570"/>
            <a:ext cx="9209062" cy="45597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ru-RU" sz="9600" b="1" dirty="0">
                <a:cs typeface="Times New Roman" panose="02020603050405020304" pitchFamily="18" charset="0"/>
              </a:rPr>
              <a:t>Задача</a:t>
            </a:r>
            <a:r>
              <a:rPr lang="en-US" sz="9600" b="1" dirty="0"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ct val="120000"/>
              </a:lnSpc>
            </a:pPr>
            <a:r>
              <a:rPr lang="ru-RU" sz="9600" dirty="0">
                <a:cs typeface="Times New Roman" panose="02020603050405020304" pitchFamily="18" charset="0"/>
              </a:rPr>
              <a:t>Разработать</a:t>
            </a:r>
            <a:r>
              <a:rPr lang="en-US" sz="9600" dirty="0">
                <a:cs typeface="Times New Roman" panose="02020603050405020304" pitchFamily="18" charset="0"/>
              </a:rPr>
              <a:t> ML-</a:t>
            </a:r>
            <a:r>
              <a:rPr lang="ru-RU" sz="9600" dirty="0">
                <a:cs typeface="Times New Roman" panose="02020603050405020304" pitchFamily="18" charset="0"/>
              </a:rPr>
              <a:t>модель, способную прогнозировать длительность процесса между событием «Прибытие вагона» и событием «Отправление» на тестовой выборке</a:t>
            </a:r>
            <a:endParaRPr lang="en-US" sz="9600" dirty="0"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ru-RU" sz="9600" b="1" dirty="0">
                <a:cs typeface="Times New Roman" panose="02020603050405020304" pitchFamily="18" charset="0"/>
              </a:rPr>
              <a:t>Критерий оценки</a:t>
            </a:r>
            <a:r>
              <a:rPr lang="en-US" sz="9600" b="1" dirty="0"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ct val="120000"/>
              </a:lnSpc>
            </a:pPr>
            <a:r>
              <a:rPr lang="ru-RU" sz="9600" dirty="0">
                <a:cs typeface="Times New Roman" panose="02020603050405020304" pitchFamily="18" charset="0"/>
              </a:rPr>
              <a:t>Доля предсказаний с ошибкой </a:t>
            </a:r>
            <a:r>
              <a:rPr lang="en-US" sz="9600" dirty="0">
                <a:cs typeface="Times New Roman" panose="02020603050405020304" pitchFamily="18" charset="0"/>
              </a:rPr>
              <a:t>&lt;</a:t>
            </a:r>
            <a:r>
              <a:rPr lang="ru-RU" sz="9600" dirty="0">
                <a:cs typeface="Times New Roman" panose="02020603050405020304" pitchFamily="18" charset="0"/>
              </a:rPr>
              <a:t> </a:t>
            </a:r>
            <a:r>
              <a:rPr lang="en-US" sz="9600" dirty="0">
                <a:cs typeface="Times New Roman" panose="02020603050405020304" pitchFamily="18" charset="0"/>
              </a:rPr>
              <a:t>12</a:t>
            </a:r>
            <a:r>
              <a:rPr lang="ru-RU" sz="9600" dirty="0">
                <a:cs typeface="Times New Roman" panose="02020603050405020304" pitchFamily="18" charset="0"/>
              </a:rPr>
              <a:t> ч.</a:t>
            </a:r>
            <a:endParaRPr lang="en-US" sz="9600" dirty="0"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ru-RU" sz="9600" b="1" dirty="0">
                <a:cs typeface="Times New Roman" panose="02020603050405020304" pitchFamily="18" charset="0"/>
              </a:rPr>
              <a:t>Последовательность действий</a:t>
            </a:r>
            <a:r>
              <a:rPr lang="en-US" sz="9600" b="1" dirty="0">
                <a:cs typeface="Times New Roman" panose="02020603050405020304" pitchFamily="18" charset="0"/>
              </a:rPr>
              <a:t>:</a:t>
            </a:r>
            <a:endParaRPr lang="ru-RU" sz="9600" b="1" dirty="0"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ru-RU" sz="9600" dirty="0">
                <a:cs typeface="Times New Roman" panose="02020603050405020304" pitchFamily="18" charset="0"/>
              </a:rPr>
              <a:t>1) Исследование данных о товарной накладной для грузоперевозок</a:t>
            </a:r>
          </a:p>
          <a:p>
            <a:pPr algn="l">
              <a:lnSpc>
                <a:spcPct val="120000"/>
              </a:lnSpc>
            </a:pPr>
            <a:r>
              <a:rPr lang="ru-RU" sz="9600" dirty="0">
                <a:cs typeface="Times New Roman" panose="02020603050405020304" pitchFamily="18" charset="0"/>
              </a:rPr>
              <a:t>2) Предобработка данных (замена пропущенных значений, поиск закономерностей)</a:t>
            </a:r>
          </a:p>
          <a:p>
            <a:pPr algn="l">
              <a:lnSpc>
                <a:spcPct val="120000"/>
              </a:lnSpc>
            </a:pPr>
            <a:r>
              <a:rPr lang="ru-RU" sz="9600" dirty="0">
                <a:cs typeface="Times New Roman" panose="02020603050405020304" pitchFamily="18" charset="0"/>
              </a:rPr>
              <a:t>3) Фичи-инжиниринг</a:t>
            </a:r>
          </a:p>
          <a:p>
            <a:pPr algn="l">
              <a:lnSpc>
                <a:spcPct val="120000"/>
              </a:lnSpc>
            </a:pPr>
            <a:r>
              <a:rPr lang="ru-RU" sz="9600" dirty="0">
                <a:cs typeface="Times New Roman" panose="02020603050405020304" pitchFamily="18" charset="0"/>
              </a:rPr>
              <a:t>4) Проверка моделей через кросс-валидацию</a:t>
            </a:r>
          </a:p>
          <a:p>
            <a:pPr algn="l">
              <a:lnSpc>
                <a:spcPct val="120000"/>
              </a:lnSpc>
            </a:pPr>
            <a:r>
              <a:rPr lang="ru-RU" sz="9600" dirty="0">
                <a:cs typeface="Times New Roman" panose="02020603050405020304" pitchFamily="18" charset="0"/>
              </a:rPr>
              <a:t>5) Выбор финальной модели</a:t>
            </a:r>
            <a:r>
              <a:rPr lang="en-US" sz="9600" dirty="0">
                <a:cs typeface="Times New Roman" panose="02020603050405020304" pitchFamily="18" charset="0"/>
              </a:rPr>
              <a:t> </a:t>
            </a:r>
            <a:r>
              <a:rPr lang="ru-RU" sz="9600" dirty="0">
                <a:cs typeface="Times New Roman" panose="02020603050405020304" pitchFamily="18" charset="0"/>
              </a:rPr>
              <a:t>и </a:t>
            </a:r>
            <a:r>
              <a:rPr lang="ru-RU" sz="9600" dirty="0" err="1">
                <a:cs typeface="Times New Roman" panose="02020603050405020304" pitchFamily="18" charset="0"/>
              </a:rPr>
              <a:t>предикт</a:t>
            </a:r>
            <a:endParaRPr lang="ru-RU" sz="9600" dirty="0">
              <a:cs typeface="Times New Roman" panose="02020603050405020304" pitchFamily="18" charset="0"/>
            </a:endParaRPr>
          </a:p>
          <a:p>
            <a:pPr algn="l"/>
            <a:endParaRPr lang="ru-RU" sz="3600" dirty="0">
              <a:cs typeface="Times New Roman" panose="02020603050405020304" pitchFamily="18" charset="0"/>
            </a:endParaRPr>
          </a:p>
          <a:p>
            <a:pPr algn="l"/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D2E17AC-9944-A15E-76B4-3A62A604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61" y="-44597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Что собственно нужно было сделать?</a:t>
            </a:r>
          </a:p>
        </p:txBody>
      </p:sp>
    </p:spTree>
    <p:extLst>
      <p:ext uri="{BB962C8B-B14F-4D97-AF65-F5344CB8AC3E}">
        <p14:creationId xmlns:p14="http://schemas.microsoft.com/office/powerpoint/2010/main" val="271455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D2E17AC-9944-A15E-76B4-3A62A604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434" y="48206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Предварительная обработка </a:t>
            </a:r>
            <a:r>
              <a:rPr lang="en-US" sz="4000" dirty="0" err="1"/>
              <a:t>train_data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7AD79D-1C09-00AB-3E60-FFABD87CA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40" y="1694830"/>
            <a:ext cx="4419048" cy="647619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F7F0065-C651-E532-62EC-17CD86390680}"/>
              </a:ext>
            </a:extLst>
          </p:cNvPr>
          <p:cNvCxnSpPr>
            <a:cxnSpLocks/>
          </p:cNvCxnSpPr>
          <p:nvPr/>
        </p:nvCxnSpPr>
        <p:spPr>
          <a:xfrm>
            <a:off x="5038344" y="1927200"/>
            <a:ext cx="914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214EE9E-FAC2-E91F-747F-93FE4D5E8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47" y="1652883"/>
            <a:ext cx="5700897" cy="43330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84D0BEA-6FF8-1B5C-AEBF-61DE82675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40" y="2533017"/>
            <a:ext cx="4297404" cy="662446"/>
          </a:xfrm>
          <a:prstGeom prst="rect">
            <a:avLst/>
          </a:prstGeo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5AC8B60-F460-2188-4A0C-85BDBC942CF8}"/>
              </a:ext>
            </a:extLst>
          </p:cNvPr>
          <p:cNvCxnSpPr>
            <a:cxnSpLocks/>
          </p:cNvCxnSpPr>
          <p:nvPr/>
        </p:nvCxnSpPr>
        <p:spPr>
          <a:xfrm>
            <a:off x="5038344" y="2698861"/>
            <a:ext cx="914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B4249FC-FB94-60A2-D7A9-004843296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695" y="2482210"/>
            <a:ext cx="5581349" cy="43330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E46FDA-627A-F1AE-0884-5B6E2251F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014" y="3504964"/>
            <a:ext cx="4385729" cy="662428"/>
          </a:xfrm>
          <a:prstGeom prst="rect">
            <a:avLst/>
          </a:prstGeom>
        </p:spPr>
      </p:pic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E865196-954A-A2B5-FCE8-5302ADD3E38D}"/>
              </a:ext>
            </a:extLst>
          </p:cNvPr>
          <p:cNvCxnSpPr>
            <a:cxnSpLocks/>
          </p:cNvCxnSpPr>
          <p:nvPr/>
        </p:nvCxnSpPr>
        <p:spPr>
          <a:xfrm>
            <a:off x="5038343" y="3666111"/>
            <a:ext cx="914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F63D272D-207E-2D66-07EA-3FC3A1A428E7}"/>
              </a:ext>
            </a:extLst>
          </p:cNvPr>
          <p:cNvSpPr/>
          <p:nvPr/>
        </p:nvSpPr>
        <p:spPr>
          <a:xfrm>
            <a:off x="10618013" y="3597201"/>
            <a:ext cx="1269031" cy="5701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/>
              <a:t>Станция отправления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06D8641E-BB9B-F034-0CC3-845C52FD813C}"/>
              </a:ext>
            </a:extLst>
          </p:cNvPr>
          <p:cNvSpPr/>
          <p:nvPr/>
        </p:nvSpPr>
        <p:spPr>
          <a:xfrm>
            <a:off x="9331757" y="3099898"/>
            <a:ext cx="478536" cy="432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E5B1460E-16A1-0D03-FF95-22866B840E91}"/>
              </a:ext>
            </a:extLst>
          </p:cNvPr>
          <p:cNvSpPr/>
          <p:nvPr/>
        </p:nvSpPr>
        <p:spPr>
          <a:xfrm>
            <a:off x="9331757" y="3666111"/>
            <a:ext cx="478536" cy="432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0D111E92-36A4-560C-94AA-EC6A94F8C8B7}"/>
              </a:ext>
            </a:extLst>
          </p:cNvPr>
          <p:cNvSpPr/>
          <p:nvPr/>
        </p:nvSpPr>
        <p:spPr>
          <a:xfrm>
            <a:off x="9331757" y="4246204"/>
            <a:ext cx="478536" cy="432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EF66675-8A07-23BC-EDC4-1D3706C3FFFD}"/>
              </a:ext>
            </a:extLst>
          </p:cNvPr>
          <p:cNvCxnSpPr>
            <a:cxnSpLocks/>
            <a:stCxn id="23" idx="6"/>
            <a:endCxn id="22" idx="1"/>
          </p:cNvCxnSpPr>
          <p:nvPr/>
        </p:nvCxnSpPr>
        <p:spPr>
          <a:xfrm>
            <a:off x="9810293" y="3316169"/>
            <a:ext cx="993565" cy="3645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FBB9B7C8-F1EE-81FF-EABF-EBD03FC035A0}"/>
              </a:ext>
            </a:extLst>
          </p:cNvPr>
          <p:cNvCxnSpPr>
            <a:cxnSpLocks/>
            <a:stCxn id="24" idx="6"/>
            <a:endCxn id="22" idx="2"/>
          </p:cNvCxnSpPr>
          <p:nvPr/>
        </p:nvCxnSpPr>
        <p:spPr>
          <a:xfrm flipV="1">
            <a:off x="9810293" y="3882297"/>
            <a:ext cx="807720" cy="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0AB31E4-AC44-87BB-2D86-962C007CA0EA}"/>
              </a:ext>
            </a:extLst>
          </p:cNvPr>
          <p:cNvCxnSpPr>
            <a:cxnSpLocks/>
            <a:stCxn id="25" idx="6"/>
            <a:endCxn id="22" idx="3"/>
          </p:cNvCxnSpPr>
          <p:nvPr/>
        </p:nvCxnSpPr>
        <p:spPr>
          <a:xfrm flipV="1">
            <a:off x="9810293" y="4083889"/>
            <a:ext cx="993565" cy="3785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91CA00F-EF53-148D-FD1F-6B0F30CB2D0E}"/>
              </a:ext>
            </a:extLst>
          </p:cNvPr>
          <p:cNvSpPr txBox="1"/>
          <p:nvPr/>
        </p:nvSpPr>
        <p:spPr>
          <a:xfrm rot="810231">
            <a:off x="10092480" y="31267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NaN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E0671A-486A-921A-632A-7E4FA314EFD0}"/>
              </a:ext>
            </a:extLst>
          </p:cNvPr>
          <p:cNvSpPr txBox="1"/>
          <p:nvPr/>
        </p:nvSpPr>
        <p:spPr>
          <a:xfrm>
            <a:off x="9788395" y="352764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772</a:t>
            </a:r>
            <a:r>
              <a:rPr lang="ru-RU" dirty="0"/>
              <a:t> км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1B7449-3F7F-0B6C-249D-94EB00DA4990}"/>
              </a:ext>
            </a:extLst>
          </p:cNvPr>
          <p:cNvSpPr txBox="1"/>
          <p:nvPr/>
        </p:nvSpPr>
        <p:spPr>
          <a:xfrm rot="20499663">
            <a:off x="9846772" y="396720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654 </a:t>
            </a:r>
            <a:r>
              <a:rPr lang="ru-RU" dirty="0"/>
              <a:t>км</a:t>
            </a:r>
          </a:p>
        </p:txBody>
      </p:sp>
      <p:sp>
        <p:nvSpPr>
          <p:cNvPr id="57" name="Левая фигурная скобка 56">
            <a:extLst>
              <a:ext uri="{FF2B5EF4-FFF2-40B4-BE49-F238E27FC236}">
                <a16:creationId xmlns:a16="http://schemas.microsoft.com/office/drawing/2014/main" id="{5B5032D9-EC72-0E69-8C5B-E6626B5A038E}"/>
              </a:ext>
            </a:extLst>
          </p:cNvPr>
          <p:cNvSpPr/>
          <p:nvPr/>
        </p:nvSpPr>
        <p:spPr>
          <a:xfrm>
            <a:off x="9013010" y="3734589"/>
            <a:ext cx="184173" cy="8714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44AFF7E-1FA0-F6C8-0202-6B16AA7BE9FF}"/>
                  </a:ext>
                </a:extLst>
              </p:cNvPr>
              <p:cNvSpPr txBox="1"/>
              <p:nvPr/>
            </p:nvSpPr>
            <p:spPr>
              <a:xfrm>
                <a:off x="5952654" y="3829668"/>
                <a:ext cx="3089435" cy="893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𝐾𝑁𝑁𝐼𝑚𝑝𝑢𝑡𝑒𝑟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772+655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44AFF7E-1FA0-F6C8-0202-6B16AA7BE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654" y="3829668"/>
                <a:ext cx="3089435" cy="893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3A99A06-2D25-6354-C115-CD186235F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340" y="5325491"/>
            <a:ext cx="4304054" cy="735926"/>
          </a:xfrm>
          <a:prstGeom prst="rect">
            <a:avLst/>
          </a:prstGeom>
        </p:spPr>
      </p:pic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59AF4EB-40C9-91C8-F9A4-5D374DCFD7C2}"/>
              </a:ext>
            </a:extLst>
          </p:cNvPr>
          <p:cNvCxnSpPr>
            <a:cxnSpLocks/>
          </p:cNvCxnSpPr>
          <p:nvPr/>
        </p:nvCxnSpPr>
        <p:spPr>
          <a:xfrm>
            <a:off x="5038344" y="5488141"/>
            <a:ext cx="914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3" name="Прямая со стрелкой 2092">
            <a:extLst>
              <a:ext uri="{FF2B5EF4-FFF2-40B4-BE49-F238E27FC236}">
                <a16:creationId xmlns:a16="http://schemas.microsoft.com/office/drawing/2014/main" id="{DCE0DFCC-E827-F97F-CF33-C3FA95181F3E}"/>
              </a:ext>
            </a:extLst>
          </p:cNvPr>
          <p:cNvCxnSpPr>
            <a:cxnSpLocks/>
            <a:stCxn id="2108" idx="7"/>
            <a:endCxn id="2116" idx="1"/>
          </p:cNvCxnSpPr>
          <p:nvPr/>
        </p:nvCxnSpPr>
        <p:spPr>
          <a:xfrm>
            <a:off x="9465178" y="5205914"/>
            <a:ext cx="1546488" cy="40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Прямая со стрелкой 2093">
            <a:extLst>
              <a:ext uri="{FF2B5EF4-FFF2-40B4-BE49-F238E27FC236}">
                <a16:creationId xmlns:a16="http://schemas.microsoft.com/office/drawing/2014/main" id="{03120B69-AFFD-F852-CA12-4496296D8114}"/>
              </a:ext>
            </a:extLst>
          </p:cNvPr>
          <p:cNvCxnSpPr>
            <a:cxnSpLocks/>
            <a:stCxn id="2108" idx="6"/>
            <a:endCxn id="2116" idx="2"/>
          </p:cNvCxnSpPr>
          <p:nvPr/>
        </p:nvCxnSpPr>
        <p:spPr>
          <a:xfrm>
            <a:off x="9650282" y="5618545"/>
            <a:ext cx="1179178" cy="40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5" name="Прямая со стрелкой 2094">
            <a:extLst>
              <a:ext uri="{FF2B5EF4-FFF2-40B4-BE49-F238E27FC236}">
                <a16:creationId xmlns:a16="http://schemas.microsoft.com/office/drawing/2014/main" id="{E9FE1FEF-F7FF-151B-BB73-2D3810FA87AA}"/>
              </a:ext>
            </a:extLst>
          </p:cNvPr>
          <p:cNvCxnSpPr>
            <a:cxnSpLocks/>
            <a:stCxn id="2108" idx="5"/>
            <a:endCxn id="2116" idx="3"/>
          </p:cNvCxnSpPr>
          <p:nvPr/>
        </p:nvCxnSpPr>
        <p:spPr>
          <a:xfrm>
            <a:off x="9465178" y="6031176"/>
            <a:ext cx="1546488" cy="40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6" name="TextBox 2095">
            <a:extLst>
              <a:ext uri="{FF2B5EF4-FFF2-40B4-BE49-F238E27FC236}">
                <a16:creationId xmlns:a16="http://schemas.microsoft.com/office/drawing/2014/main" id="{17E9B641-D6B1-65C5-FA24-0DFAA0B0E172}"/>
              </a:ext>
            </a:extLst>
          </p:cNvPr>
          <p:cNvSpPr txBox="1"/>
          <p:nvPr/>
        </p:nvSpPr>
        <p:spPr>
          <a:xfrm>
            <a:off x="9917438" y="485033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NaN</a:t>
            </a:r>
            <a:endParaRPr lang="ru-RU" dirty="0"/>
          </a:p>
        </p:txBody>
      </p:sp>
      <p:sp>
        <p:nvSpPr>
          <p:cNvPr id="2097" name="TextBox 2096">
            <a:extLst>
              <a:ext uri="{FF2B5EF4-FFF2-40B4-BE49-F238E27FC236}">
                <a16:creationId xmlns:a16="http://schemas.microsoft.com/office/drawing/2014/main" id="{98E98621-932D-B760-66D3-627CA0439C6B}"/>
              </a:ext>
            </a:extLst>
          </p:cNvPr>
          <p:cNvSpPr txBox="1"/>
          <p:nvPr/>
        </p:nvSpPr>
        <p:spPr>
          <a:xfrm>
            <a:off x="9835841" y="530196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820 км</a:t>
            </a:r>
          </a:p>
        </p:txBody>
      </p:sp>
      <p:sp>
        <p:nvSpPr>
          <p:cNvPr id="2098" name="TextBox 2097">
            <a:extLst>
              <a:ext uri="{FF2B5EF4-FFF2-40B4-BE49-F238E27FC236}">
                <a16:creationId xmlns:a16="http://schemas.microsoft.com/office/drawing/2014/main" id="{F89A2E88-E91A-4258-1E8B-D680180FFAF4}"/>
              </a:ext>
            </a:extLst>
          </p:cNvPr>
          <p:cNvSpPr txBox="1"/>
          <p:nvPr/>
        </p:nvSpPr>
        <p:spPr>
          <a:xfrm>
            <a:off x="9846773" y="569549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999</a:t>
            </a:r>
            <a:r>
              <a:rPr lang="en-US" dirty="0"/>
              <a:t> </a:t>
            </a:r>
            <a:r>
              <a:rPr lang="ru-RU" dirty="0"/>
              <a:t>км</a:t>
            </a:r>
          </a:p>
        </p:txBody>
      </p:sp>
      <p:sp>
        <p:nvSpPr>
          <p:cNvPr id="2099" name="Левая фигурная скобка 2098">
            <a:extLst>
              <a:ext uri="{FF2B5EF4-FFF2-40B4-BE49-F238E27FC236}">
                <a16:creationId xmlns:a16="http://schemas.microsoft.com/office/drawing/2014/main" id="{3331FD86-3BE6-C87C-A11E-A8A98732349A}"/>
              </a:ext>
            </a:extLst>
          </p:cNvPr>
          <p:cNvSpPr/>
          <p:nvPr/>
        </p:nvSpPr>
        <p:spPr>
          <a:xfrm>
            <a:off x="8143867" y="5257726"/>
            <a:ext cx="184173" cy="8714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0" name="TextBox 2099">
                <a:extLst>
                  <a:ext uri="{FF2B5EF4-FFF2-40B4-BE49-F238E27FC236}">
                    <a16:creationId xmlns:a16="http://schemas.microsoft.com/office/drawing/2014/main" id="{B80EFED7-E9D9-5B86-4B6A-23E3E0D3AD30}"/>
                  </a:ext>
                </a:extLst>
              </p:cNvPr>
              <p:cNvSpPr txBox="1"/>
              <p:nvPr/>
            </p:nvSpPr>
            <p:spPr>
              <a:xfrm>
                <a:off x="5370081" y="5703969"/>
                <a:ext cx="2836289" cy="887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𝐾𝑁𝑁𝐼𝑚𝑝𝑢𝑡𝑒𝑟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820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999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100" name="TextBox 2099">
                <a:extLst>
                  <a:ext uri="{FF2B5EF4-FFF2-40B4-BE49-F238E27FC236}">
                    <a16:creationId xmlns:a16="http://schemas.microsoft.com/office/drawing/2014/main" id="{B80EFED7-E9D9-5B86-4B6A-23E3E0D3A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081" y="5703969"/>
                <a:ext cx="2836289" cy="8879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8" name="Овал 2107">
            <a:extLst>
              <a:ext uri="{FF2B5EF4-FFF2-40B4-BE49-F238E27FC236}">
                <a16:creationId xmlns:a16="http://schemas.microsoft.com/office/drawing/2014/main" id="{52160632-FF5F-7BDE-5F67-5B30E46F90B6}"/>
              </a:ext>
            </a:extLst>
          </p:cNvPr>
          <p:cNvSpPr/>
          <p:nvPr/>
        </p:nvSpPr>
        <p:spPr>
          <a:xfrm>
            <a:off x="8386313" y="5034997"/>
            <a:ext cx="1263969" cy="1167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/>
              <a:t>Станция отправления</a:t>
            </a:r>
          </a:p>
        </p:txBody>
      </p:sp>
      <p:sp>
        <p:nvSpPr>
          <p:cNvPr id="2116" name="Овал 2115">
            <a:extLst>
              <a:ext uri="{FF2B5EF4-FFF2-40B4-BE49-F238E27FC236}">
                <a16:creationId xmlns:a16="http://schemas.microsoft.com/office/drawing/2014/main" id="{7AB69356-8D76-AEE1-2D19-54C30AA52C57}"/>
              </a:ext>
            </a:extLst>
          </p:cNvPr>
          <p:cNvSpPr/>
          <p:nvPr/>
        </p:nvSpPr>
        <p:spPr>
          <a:xfrm>
            <a:off x="10829460" y="5039043"/>
            <a:ext cx="1244178" cy="1167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/>
              <a:t>Станция назначения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79421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D2E17AC-9944-A15E-76B4-3A62A604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416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Работаем с датой. Копаем глубже</a:t>
            </a:r>
          </a:p>
        </p:txBody>
      </p:sp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9AA742E1-C739-5354-0473-7F841EE8B50C}"/>
              </a:ext>
            </a:extLst>
          </p:cNvPr>
          <p:cNvSpPr txBox="1">
            <a:spLocks/>
          </p:cNvSpPr>
          <p:nvPr/>
        </p:nvSpPr>
        <p:spPr>
          <a:xfrm>
            <a:off x="712386" y="1713038"/>
            <a:ext cx="4510884" cy="590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300" dirty="0"/>
              <a:t>Разобьем данные по кварталам внутри года</a:t>
            </a:r>
            <a:r>
              <a:rPr lang="en-US" sz="2300" dirty="0"/>
              <a:t>:</a:t>
            </a:r>
            <a:endParaRPr lang="ru-RU" sz="23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1909C8-032B-7AEC-7150-7811D6A4C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47" y="1791258"/>
            <a:ext cx="6885714" cy="352381"/>
          </a:xfrm>
          <a:prstGeom prst="rect">
            <a:avLst/>
          </a:prstGeom>
        </p:spPr>
      </p:pic>
      <p:sp>
        <p:nvSpPr>
          <p:cNvPr id="6" name="Заголовок 6">
            <a:extLst>
              <a:ext uri="{FF2B5EF4-FFF2-40B4-BE49-F238E27FC236}">
                <a16:creationId xmlns:a16="http://schemas.microsoft.com/office/drawing/2014/main" id="{5AA4181F-4146-7C98-A151-3C196B75C981}"/>
              </a:ext>
            </a:extLst>
          </p:cNvPr>
          <p:cNvSpPr txBox="1">
            <a:spLocks/>
          </p:cNvSpPr>
          <p:nvPr/>
        </p:nvSpPr>
        <p:spPr>
          <a:xfrm>
            <a:off x="256937" y="3963087"/>
            <a:ext cx="4796747" cy="5909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Получим следующий результат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66605C5-73BB-7591-32BE-8FE0571A7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49" y="2761323"/>
            <a:ext cx="5699683" cy="390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3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D2E17AC-9944-A15E-76B4-3A62A604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842" y="-20319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Работаем с датой. Копаем глубже</a:t>
            </a:r>
          </a:p>
        </p:txBody>
      </p:sp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9AA742E1-C739-5354-0473-7F841EE8B50C}"/>
              </a:ext>
            </a:extLst>
          </p:cNvPr>
          <p:cNvSpPr txBox="1">
            <a:spLocks/>
          </p:cNvSpPr>
          <p:nvPr/>
        </p:nvSpPr>
        <p:spPr>
          <a:xfrm>
            <a:off x="723499" y="1202304"/>
            <a:ext cx="3655461" cy="590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300" dirty="0"/>
              <a:t>Разобьем данные по </a:t>
            </a:r>
            <a:br>
              <a:rPr lang="en-US" sz="2300" dirty="0"/>
            </a:br>
            <a:r>
              <a:rPr lang="ru-RU" sz="2300" dirty="0"/>
              <a:t>дням недели</a:t>
            </a:r>
            <a:r>
              <a:rPr lang="en-US" sz="2300" dirty="0"/>
              <a:t>:</a:t>
            </a:r>
            <a:endParaRPr lang="ru-RU" sz="2300" dirty="0"/>
          </a:p>
        </p:txBody>
      </p:sp>
      <p:sp>
        <p:nvSpPr>
          <p:cNvPr id="6" name="Заголовок 6">
            <a:extLst>
              <a:ext uri="{FF2B5EF4-FFF2-40B4-BE49-F238E27FC236}">
                <a16:creationId xmlns:a16="http://schemas.microsoft.com/office/drawing/2014/main" id="{5AA4181F-4146-7C98-A151-3C196B75C981}"/>
              </a:ext>
            </a:extLst>
          </p:cNvPr>
          <p:cNvSpPr txBox="1">
            <a:spLocks/>
          </p:cNvSpPr>
          <p:nvPr/>
        </p:nvSpPr>
        <p:spPr>
          <a:xfrm>
            <a:off x="0" y="2872178"/>
            <a:ext cx="4796747" cy="5909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Получим следующий </a:t>
            </a:r>
            <a:br>
              <a:rPr lang="ru-RU" sz="2400" dirty="0"/>
            </a:br>
            <a:r>
              <a:rPr lang="ru-RU" sz="2400" dirty="0"/>
              <a:t>результат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1C1858-95C7-F1CD-E781-546008BC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960" y="1248720"/>
            <a:ext cx="7508084" cy="3544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4491B8-0CD9-8866-5CBD-73252CFB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078" y="2039368"/>
            <a:ext cx="3088640" cy="2677381"/>
          </a:xfrm>
          <a:prstGeom prst="rect">
            <a:avLst/>
          </a:prstGeom>
        </p:spPr>
      </p:pic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B0F20042-42E9-6CEF-E9E8-A4275DA70876}"/>
              </a:ext>
            </a:extLst>
          </p:cNvPr>
          <p:cNvSpPr txBox="1">
            <a:spLocks/>
          </p:cNvSpPr>
          <p:nvPr/>
        </p:nvSpPr>
        <p:spPr>
          <a:xfrm>
            <a:off x="663771" y="4924250"/>
            <a:ext cx="5638644" cy="112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300" dirty="0"/>
              <a:t>Разобьем данные по часам на 4 смены по 6 часов</a:t>
            </a:r>
            <a:r>
              <a:rPr lang="en-US" sz="2300" dirty="0"/>
              <a:t> </a:t>
            </a:r>
            <a:r>
              <a:rPr lang="ru-RU" sz="2300" dirty="0"/>
              <a:t>и получим следующий результат</a:t>
            </a:r>
            <a:r>
              <a:rPr lang="en-US" sz="2300" dirty="0"/>
              <a:t>:</a:t>
            </a:r>
            <a:endParaRPr lang="ru-RU" sz="2300" baseline="-250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C1C5F0E-3803-2FD8-99C0-69A174BC9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122" y="3927209"/>
            <a:ext cx="4793074" cy="267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0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D2E17AC-9944-A15E-76B4-3A62A604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904" y="-7609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Куда еще глубже?</a:t>
            </a:r>
          </a:p>
        </p:txBody>
      </p:sp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9AA742E1-C739-5354-0473-7F841EE8B50C}"/>
              </a:ext>
            </a:extLst>
          </p:cNvPr>
          <p:cNvSpPr txBox="1">
            <a:spLocks/>
          </p:cNvSpPr>
          <p:nvPr/>
        </p:nvSpPr>
        <p:spPr>
          <a:xfrm>
            <a:off x="487836" y="1259248"/>
            <a:ext cx="4043524" cy="590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300" dirty="0"/>
              <a:t>Разобьем данные по праздникам в России</a:t>
            </a:r>
            <a:r>
              <a:rPr lang="en-US" sz="2300" dirty="0"/>
              <a:t>:</a:t>
            </a:r>
            <a:endParaRPr lang="ru-RU" sz="23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1C1858-95C7-F1CD-E781-546008BC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360" y="1200298"/>
            <a:ext cx="7508084" cy="3544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EE1461E-C1DC-4939-F505-22358D655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360" y="2269781"/>
            <a:ext cx="5344320" cy="4051772"/>
          </a:xfrm>
          <a:prstGeom prst="rect">
            <a:avLst/>
          </a:prstGeom>
        </p:spPr>
      </p:pic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482536DE-D9AB-D0D9-281A-B9AFA1C3E06E}"/>
              </a:ext>
            </a:extLst>
          </p:cNvPr>
          <p:cNvSpPr txBox="1">
            <a:spLocks/>
          </p:cNvSpPr>
          <p:nvPr/>
        </p:nvSpPr>
        <p:spPr>
          <a:xfrm>
            <a:off x="597860" y="3094726"/>
            <a:ext cx="3759044" cy="6685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300" dirty="0"/>
              <a:t>Получим такой результат</a:t>
            </a:r>
            <a:r>
              <a:rPr lang="en-US" sz="2300" dirty="0"/>
              <a:t>: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21311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D2E17AC-9944-A15E-76B4-3A62A604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676" y="-109438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А что у нас по товарам?</a:t>
            </a:r>
          </a:p>
        </p:txBody>
      </p:sp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9AA742E1-C739-5354-0473-7F841EE8B50C}"/>
              </a:ext>
            </a:extLst>
          </p:cNvPr>
          <p:cNvSpPr txBox="1">
            <a:spLocks/>
          </p:cNvSpPr>
          <p:nvPr/>
        </p:nvSpPr>
        <p:spPr>
          <a:xfrm>
            <a:off x="742423" y="1642369"/>
            <a:ext cx="4114644" cy="998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300" dirty="0"/>
              <a:t>Раскинем товары из группы «Остальные товары» в отдельные группы и получим новые фичи</a:t>
            </a:r>
            <a:r>
              <a:rPr lang="en-US" sz="2300" dirty="0"/>
              <a:t>:</a:t>
            </a:r>
            <a:endParaRPr lang="ru-RU" sz="23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346A71-65B2-1186-BFA2-CEBAD4FD6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990" y="1018535"/>
            <a:ext cx="5089907" cy="56896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FB0E254-AC12-40F7-E5AA-0CB6F3236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25" y="2852806"/>
            <a:ext cx="4870804" cy="289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9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D2E17AC-9944-A15E-76B4-3A62A604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572" y="-17955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Что еще по фичам?</a:t>
            </a:r>
          </a:p>
        </p:txBody>
      </p:sp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9AA742E1-C739-5354-0473-7F841EE8B50C}"/>
              </a:ext>
            </a:extLst>
          </p:cNvPr>
          <p:cNvSpPr txBox="1">
            <a:spLocks/>
          </p:cNvSpPr>
          <p:nvPr/>
        </p:nvSpPr>
        <p:spPr>
          <a:xfrm>
            <a:off x="2293778" y="879709"/>
            <a:ext cx="6473821" cy="1390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300" dirty="0"/>
              <a:t>Создадим бинарную переменную, которая отвечает за загруженность вагона в прошлом и в настоящем тесте</a:t>
            </a:r>
            <a:r>
              <a:rPr lang="en-US" sz="2300" dirty="0"/>
              <a:t>:</a:t>
            </a:r>
            <a:endParaRPr lang="ru-RU" sz="2300" dirty="0"/>
          </a:p>
        </p:txBody>
      </p:sp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482536DE-D9AB-D0D9-281A-B9AFA1C3E06E}"/>
              </a:ext>
            </a:extLst>
          </p:cNvPr>
          <p:cNvSpPr txBox="1">
            <a:spLocks/>
          </p:cNvSpPr>
          <p:nvPr/>
        </p:nvSpPr>
        <p:spPr>
          <a:xfrm>
            <a:off x="1327514" y="4374920"/>
            <a:ext cx="3759044" cy="6685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300" dirty="0"/>
              <a:t>Получим следующие результаты</a:t>
            </a:r>
            <a:r>
              <a:rPr lang="en-US" sz="2300" dirty="0"/>
              <a:t>:</a:t>
            </a:r>
            <a:endParaRPr lang="ru-RU" sz="23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23F816-B141-41BA-09A7-BDED478E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33" y="2483080"/>
            <a:ext cx="8733333" cy="4285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23E649-646E-31E7-497C-00EA00D7E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197" y="3329828"/>
            <a:ext cx="4611584" cy="316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6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D2E17AC-9944-A15E-76B4-3A62A604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712" y="-120769"/>
            <a:ext cx="6488575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Все стоит на 3-х китах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9651A40A-43D8-FCDA-52DA-07A6607848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5610658"/>
              </p:ext>
            </p:extLst>
          </p:nvPr>
        </p:nvGraphicFramePr>
        <p:xfrm>
          <a:off x="2032000" y="10772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F640FB97-90F3-86D4-2635-5A623E950E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8277682"/>
              </p:ext>
            </p:extLst>
          </p:nvPr>
        </p:nvGraphicFramePr>
        <p:xfrm>
          <a:off x="6899656" y="1204794"/>
          <a:ext cx="3575304" cy="2424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0F7D2EC7-71F7-64E2-71AC-5ECBA4E1B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479845"/>
              </p:ext>
            </p:extLst>
          </p:nvPr>
        </p:nvGraphicFramePr>
        <p:xfrm>
          <a:off x="-946514" y="3786594"/>
          <a:ext cx="3575304" cy="2424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3019533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456</Words>
  <Application>Microsoft Office PowerPoint</Application>
  <PresentationFormat>Широкоэкранный</PresentationFormat>
  <Paragraphs>86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Тема Office</vt:lpstr>
      <vt:lpstr>Команда: Ириски</vt:lpstr>
      <vt:lpstr>Что собственно нужно было сделать?</vt:lpstr>
      <vt:lpstr>Предварительная обработка train_data</vt:lpstr>
      <vt:lpstr>Работаем с датой. Копаем глубже</vt:lpstr>
      <vt:lpstr>Работаем с датой. Копаем глубже</vt:lpstr>
      <vt:lpstr>Куда еще глубже?</vt:lpstr>
      <vt:lpstr>А что у нас по товарам?</vt:lpstr>
      <vt:lpstr>Что еще по фичам?</vt:lpstr>
      <vt:lpstr>Все стоит на 3-х китах</vt:lpstr>
      <vt:lpstr>В поисках лучшей модели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Даниил Беда</cp:lastModifiedBy>
  <cp:revision>3</cp:revision>
  <dcterms:created xsi:type="dcterms:W3CDTF">2023-02-03T10:10:53Z</dcterms:created>
  <dcterms:modified xsi:type="dcterms:W3CDTF">2023-04-30T05:50:49Z</dcterms:modified>
</cp:coreProperties>
</file>