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8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1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09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7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9C1C-7A01-4DAD-8092-B57A08D8DEE1}" type="datetimeFigureOut">
              <a:rPr lang="es-ES" smtClean="0"/>
              <a:t>19/01/2015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D474-2C37-488E-915B-137ACD9ACC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19872" y="692696"/>
            <a:ext cx="5398368" cy="1080119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JAVASCRIPT: DOM</a:t>
            </a:r>
            <a:endParaRPr lang="es-ES" sz="48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364996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Luis Ernesto Pimentel Sarmiento</a:t>
            </a:r>
          </a:p>
          <a:p>
            <a:r>
              <a:rPr lang="es-ES" dirty="0" smtClean="0"/>
              <a:t>113150  grupo B</a:t>
            </a:r>
          </a:p>
          <a:p>
            <a:r>
              <a:rPr lang="es-ES" dirty="0" smtClean="0"/>
              <a:t>Ingeniería en Desarrollo de Software</a:t>
            </a:r>
          </a:p>
          <a:p>
            <a:r>
              <a:rPr lang="es-ES" dirty="0" smtClean="0"/>
              <a:t>Desarrollo de Aplicaciones Móviles</a:t>
            </a:r>
          </a:p>
          <a:p>
            <a:r>
              <a:rPr lang="es-ES" dirty="0" smtClean="0"/>
              <a:t>Maestro Cristian José Pon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026" name="Picture 2" descr="C:\Users\luis\Desktop\Logo 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31" y="2912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79512" y="1556792"/>
            <a:ext cx="3661792" cy="8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 smtClean="0"/>
              <a:t>Universidad Politécnica de Chiapas</a:t>
            </a:r>
            <a:endParaRPr lang="es-ES" sz="1600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475656" y="5589240"/>
            <a:ext cx="6408712" cy="8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/>
              <a:t>Lunes 19 de Diciembre De 2015, Tuxtla Gutiérrez, Chiapas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1527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Tópicos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Árbol de nodos</a:t>
            </a:r>
          </a:p>
          <a:p>
            <a:r>
              <a:rPr lang="es-ES" sz="4000" dirty="0" smtClean="0"/>
              <a:t>Tipos de nodos</a:t>
            </a:r>
          </a:p>
          <a:p>
            <a:r>
              <a:rPr lang="es-ES" sz="4000" dirty="0" smtClean="0"/>
              <a:t>Acceso a nodos</a:t>
            </a:r>
          </a:p>
          <a:p>
            <a:r>
              <a:rPr lang="es-ES" sz="4000" dirty="0" smtClean="0"/>
              <a:t>Creación y eliminación de nodos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de Nodos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3110706"/>
            <a:ext cx="3038475" cy="1504950"/>
          </a:xfrm>
        </p:spPr>
      </p:pic>
    </p:spTree>
    <p:extLst>
      <p:ext uri="{BB962C8B-B14F-4D97-AF65-F5344CB8AC3E}">
        <p14:creationId xmlns:p14="http://schemas.microsoft.com/office/powerpoint/2010/main" val="246715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s-ES" dirty="0" err="1" smtClean="0"/>
              <a:t>Document</a:t>
            </a:r>
            <a:endParaRPr lang="es-ES" dirty="0" smtClean="0"/>
          </a:p>
          <a:p>
            <a:r>
              <a:rPr lang="es-ES" dirty="0" err="1" smtClean="0"/>
              <a:t>Element</a:t>
            </a:r>
            <a:endParaRPr lang="es-ES" dirty="0" smtClean="0"/>
          </a:p>
          <a:p>
            <a:r>
              <a:rPr lang="es-ES" dirty="0" err="1" smtClean="0"/>
              <a:t>Attr</a:t>
            </a:r>
            <a:endParaRPr lang="es-ES" dirty="0" smtClean="0"/>
          </a:p>
          <a:p>
            <a:r>
              <a:rPr lang="es-ES" dirty="0" smtClean="0"/>
              <a:t>Text</a:t>
            </a:r>
          </a:p>
          <a:p>
            <a:r>
              <a:rPr lang="es-ES" dirty="0" err="1" smtClean="0"/>
              <a:t>Comment</a:t>
            </a:r>
            <a:endParaRPr lang="es-ES" dirty="0"/>
          </a:p>
        </p:txBody>
      </p:sp>
      <p:pic>
        <p:nvPicPr>
          <p:cNvPr id="3074" name="Picture 2" descr="C:\Users\lui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11" y="2492896"/>
            <a:ext cx="4379887" cy="24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getElementsByTagName</a:t>
            </a:r>
            <a:endParaRPr lang="es-ES" dirty="0" smtClean="0"/>
          </a:p>
          <a:p>
            <a:r>
              <a:rPr lang="es-ES" dirty="0" err="1" smtClean="0"/>
              <a:t>getElementsByName</a:t>
            </a:r>
            <a:endParaRPr lang="es-ES" dirty="0" smtClean="0"/>
          </a:p>
          <a:p>
            <a:r>
              <a:rPr lang="es-ES" dirty="0" err="1" smtClean="0"/>
              <a:t>getElementsById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3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Creación y eliminación de 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createElement</a:t>
            </a:r>
            <a:endParaRPr lang="es-ES" dirty="0" smtClean="0"/>
          </a:p>
          <a:p>
            <a:r>
              <a:rPr lang="es-ES" dirty="0" err="1" smtClean="0"/>
              <a:t>createTextNode</a:t>
            </a:r>
            <a:endParaRPr lang="es-ES" dirty="0" smtClean="0"/>
          </a:p>
          <a:p>
            <a:r>
              <a:rPr lang="es-ES" dirty="0" err="1" smtClean="0"/>
              <a:t>appendChild</a:t>
            </a:r>
            <a:endParaRPr lang="es-ES" dirty="0" smtClean="0"/>
          </a:p>
          <a:p>
            <a:r>
              <a:rPr lang="es-ES" dirty="0" err="1" smtClean="0"/>
              <a:t>removeChild</a:t>
            </a:r>
            <a:endParaRPr lang="es-ES" dirty="0"/>
          </a:p>
        </p:txBody>
      </p:sp>
      <p:pic>
        <p:nvPicPr>
          <p:cNvPr id="4098" name="Picture 2" descr="C:\Users\lui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88840"/>
            <a:ext cx="4002831" cy="40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7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uis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90" y="908721"/>
            <a:ext cx="4748382" cy="47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2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79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JAVASCRIPT: DOM</vt:lpstr>
      <vt:lpstr>Tópicos</vt:lpstr>
      <vt:lpstr>Árbol de Nodos</vt:lpstr>
      <vt:lpstr>Tipos de nodos</vt:lpstr>
      <vt:lpstr>Acceso a nodos</vt:lpstr>
      <vt:lpstr>Creación y eliminación de nodos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DOM</dc:title>
  <dc:creator>luis</dc:creator>
  <cp:lastModifiedBy>luis</cp:lastModifiedBy>
  <cp:revision>9</cp:revision>
  <dcterms:created xsi:type="dcterms:W3CDTF">2015-01-19T15:59:24Z</dcterms:created>
  <dcterms:modified xsi:type="dcterms:W3CDTF">2015-01-19T22:55:51Z</dcterms:modified>
</cp:coreProperties>
</file>