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450A-58B3-287D-8E38-16F7ABF7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87DC8-B883-2A2F-8D10-AA2E4A43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0823-C1F1-8F71-0324-E80CD22E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A0A7-DC05-BB80-8FFA-5FE34710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8E4A-4E4A-83EB-F3A0-15F96561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74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2D0D-C7D9-84B9-558E-AB48CC1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C55C3-19DB-BF02-B2D1-8FC71E15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5A35-3083-A753-2F8F-48D228D8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87E5-68A5-0AE1-E4B7-1E9BC86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E5C3-8428-4D21-BA9D-637722F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008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8F236-0E95-0933-DCE5-0A9077F55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E6520-0CC9-216F-67A7-9BCFAE77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6E43-B448-F56A-0578-01659184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A827-D0CE-DA80-A243-96E5A004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9CDF-BFF8-5714-2AEC-B865320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662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1AAD-4F9B-5D00-6991-9CC180E7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B8C2-5A1E-29B6-B820-86F0B61D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768-5D92-4A84-D95B-518D8A59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9EF8-61C7-0A85-FE72-52F3753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E6A7-2786-5745-CBCE-8E0A3FEC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11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CC1B-C70B-213C-63C1-0B9C366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4B85-450F-87EF-C39C-52B58E22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5026-9311-A7A8-AE0E-C7008BDB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A252-7A04-5773-6E14-29A15120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8E59-7820-FB35-2F6E-C627792F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6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961A-EBCD-6A45-B710-051A2261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B561-5D01-A8B8-0542-B40E331B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1B0C7-D1BF-D7B0-3420-EB631B1E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51F7E-9252-BE17-24A0-70A6EBD8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1ABE-C823-F178-6069-F77247CE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BEB2-B35C-161E-3439-32F354B3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33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D7CC-6FDD-5EEC-DEBE-CF525FDC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85914-7F75-2D67-E8D7-4756C181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5D912-2A05-405C-4CBF-66C443666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40720-FE17-E3B2-DDC4-7577F725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E45CC-300D-C0A6-4CF9-E7BDFAE8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B1433-A3C4-FDFB-6459-BE6FEAB7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D4D40-8E5D-183E-7108-594061E8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98A5E-33C4-51F4-38CD-6343BB28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66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97FC-EA11-3EDF-A66D-F474714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F0FD1-91B9-C6CD-D6FA-82B2214C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7E59F-3C46-98E1-2C25-4504A2B1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9CF0-3D55-C86E-FAEC-03543E66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7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C2A8-ED95-6851-E1AC-433B7723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70688-02B7-7F56-F1CD-F99E5B50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A401-0428-D01E-33E8-A8362496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943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9FD0-44E2-D50E-1BB2-20FDD80F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8DCF-60F7-5E93-51C7-AB3ADF9E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EBDCD-FFCB-9DE5-1663-F176454A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BE87-96A0-66A2-96A4-6F637F4C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3C13-814A-8E16-16AE-B932DF3C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7ED4-D1C0-CAAD-70FE-6AB2722A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9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2030-8796-C4B4-3D2D-B972330C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9CFBC-FDC6-387A-9F82-84F412DE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F143-01DF-9C05-72E8-E434AB87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FFAC-897D-4E97-192E-CFE0429C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097D-4D9C-DE05-A37C-0D7414EC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40C9-B020-2E22-22D9-E1DF749A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95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8DF3-71F3-A5FE-976C-282CA1CB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8C44-F8DB-1933-7577-F17F3E3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1D03-D0D3-A8E4-C183-DD6C80631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4080-B380-4958-8C86-8BA6CC5E10A7}" type="datetimeFigureOut">
              <a:rPr lang="en-IL" smtClean="0"/>
              <a:t>03/04/2023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AA33-12B2-F6D9-702F-AD0801B2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54D2-3EC5-951A-5B88-220F445D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1BE3-987B-48B1-92A2-4F133B67DF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75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4A8A82-A7C9-93EE-3DD3-4B3E32AF9163}"/>
              </a:ext>
            </a:extLst>
          </p:cNvPr>
          <p:cNvSpPr txBox="1"/>
          <p:nvPr/>
        </p:nvSpPr>
        <p:spPr>
          <a:xfrm>
            <a:off x="4607511" y="1047565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פרויקט 13 - סכרת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BAC47-F567-BD24-C6AF-2F5DA04BE98E}"/>
              </a:ext>
            </a:extLst>
          </p:cNvPr>
          <p:cNvSpPr txBox="1"/>
          <p:nvPr/>
        </p:nvSpPr>
        <p:spPr>
          <a:xfrm>
            <a:off x="3444536" y="3009530"/>
            <a:ext cx="3977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יואל אבקסיס</a:t>
            </a:r>
          </a:p>
          <a:p>
            <a:pPr algn="r" rtl="1"/>
            <a:r>
              <a:rPr lang="he-IL" dirty="0"/>
              <a:t>אביב אלדד</a:t>
            </a:r>
          </a:p>
          <a:p>
            <a:pPr algn="r" rtl="1"/>
            <a:r>
              <a:rPr lang="he-IL" dirty="0"/>
              <a:t>נבון סהלו</a:t>
            </a:r>
          </a:p>
          <a:p>
            <a:pPr algn="r" rtl="1"/>
            <a:r>
              <a:rPr lang="he-IL" dirty="0"/>
              <a:t>אלחנן ששון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44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C3F783-D872-AE43-D274-9BC1DE17A92A}"/>
              </a:ext>
            </a:extLst>
          </p:cNvPr>
          <p:cNvSpPr txBox="1"/>
          <p:nvPr/>
        </p:nvSpPr>
        <p:spPr>
          <a:xfrm>
            <a:off x="3047260" y="310805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סֻכֶּרֶת היא מחלה מטבולית המתאפיינת בריכוז גבוה של גלוקוז בדם.</a:t>
            </a:r>
          </a:p>
          <a:p>
            <a:pPr algn="r" rtl="1"/>
            <a:r>
              <a:rPr lang="he-IL" dirty="0"/>
              <a:t>המטרה: לחזות האם לחולה  נתון יש סכרת</a:t>
            </a:r>
          </a:p>
          <a:p>
            <a:pPr algn="r" rtl="1"/>
            <a:r>
              <a:rPr lang="he-IL" dirty="0"/>
              <a:t>הנתונים: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מדידות הקשורות להריונות, גלוקוז, לחץ דם, עובי העור, אינסולין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BMI,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DiabetesPedigree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וגיל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246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the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180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 results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EC098-37FA-3B74-B462-EC7662FB96F1}"/>
              </a:ext>
            </a:extLst>
          </p:cNvPr>
          <p:cNvSpPr txBox="1"/>
          <p:nvPr/>
        </p:nvSpPr>
        <p:spPr>
          <a:xfrm>
            <a:off x="4314548" y="656948"/>
            <a:ext cx="576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didn’t use k-means because it’s an unsupervised </a:t>
            </a:r>
          </a:p>
          <a:p>
            <a:pPr marL="342900" indent="-342900">
              <a:buAutoNum type="arabicPeriod"/>
            </a:pPr>
            <a:r>
              <a:rPr lang="en-US" dirty="0"/>
              <a:t>We used </a:t>
            </a:r>
            <a:r>
              <a:rPr lang="en-US" dirty="0" err="1"/>
              <a:t>MLPClassifier</a:t>
            </a:r>
            <a:r>
              <a:rPr lang="en-US" dirty="0"/>
              <a:t> in neural network and not </a:t>
            </a:r>
            <a:r>
              <a:rPr lang="en-US" dirty="0" err="1"/>
              <a:t>MLPRegressor</a:t>
            </a:r>
            <a:r>
              <a:rPr lang="en-US" dirty="0"/>
              <a:t> because it’s a classification problem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D391C-B481-51C3-6B06-0C52546B8915}"/>
              </a:ext>
            </a:extLst>
          </p:cNvPr>
          <p:cNvSpPr txBox="1"/>
          <p:nvPr/>
        </p:nvSpPr>
        <p:spPr>
          <a:xfrm>
            <a:off x="2032986" y="377301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לבדוק שכל מה ששמנו נכון (מבחינת טריין וטסט)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3558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IDFont+F4"/>
              </a:rPr>
              <a:t>Check the outliers / Consider to rid off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41D65-A11E-CCFF-1B32-CDD62334218B}"/>
              </a:ext>
            </a:extLst>
          </p:cNvPr>
          <p:cNvSpPr txBox="1"/>
          <p:nvPr/>
        </p:nvSpPr>
        <p:spPr>
          <a:xfrm>
            <a:off x="3343922" y="3195962"/>
            <a:ext cx="2752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להוריד עמודות לא רלוונטיות – לפי הממוצע, כלומר אם יש יותר מ75 אחוז למשל אז להוריד את העמודה</a:t>
            </a:r>
          </a:p>
          <a:p>
            <a:r>
              <a:rPr lang="he-IL" dirty="0"/>
              <a:t>להוריד עמודה של הריונות – מוטה?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42C2A-3C66-0524-8FAC-EB16345CBC07}"/>
              </a:ext>
            </a:extLst>
          </p:cNvPr>
          <p:cNvSpPr txBox="1"/>
          <p:nvPr/>
        </p:nvSpPr>
        <p:spPr>
          <a:xfrm>
            <a:off x="7483877" y="3178206"/>
            <a:ext cx="2849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לשקול לשנות ערכים באלגוריתמים כמו דרגה בפולינומי, מספר עצים ביער,</a:t>
            </a:r>
            <a:r>
              <a:rPr lang="en-US" b="0" i="0" dirty="0">
                <a:effectLst/>
                <a:latin typeface="Söhne Mono"/>
              </a:rPr>
              <a:t> hidden layer with 10 neurons</a:t>
            </a:r>
            <a:r>
              <a:rPr lang="he-IL" dirty="0"/>
              <a:t> חלוקה של אימון וטסט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418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C56D7-4BC8-DD0C-FDDD-3FF4E72F2502}"/>
              </a:ext>
            </a:extLst>
          </p:cNvPr>
          <p:cNvSpPr txBox="1"/>
          <p:nvPr/>
        </p:nvSpPr>
        <p:spPr>
          <a:xfrm>
            <a:off x="2457450" y="1752600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IDFont+F4"/>
              </a:rPr>
              <a:t>re-running the algorithm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3467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CIDFont+F4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Eldad</dc:creator>
  <cp:lastModifiedBy>Aviv Eldad</cp:lastModifiedBy>
  <cp:revision>8</cp:revision>
  <dcterms:created xsi:type="dcterms:W3CDTF">2023-03-27T15:38:15Z</dcterms:created>
  <dcterms:modified xsi:type="dcterms:W3CDTF">2023-04-03T18:42:03Z</dcterms:modified>
</cp:coreProperties>
</file>