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717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7618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70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35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0047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1713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8184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9865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5340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229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7566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591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996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124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066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8032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1003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0981C3-CAAE-4623-9678-4BABBCB318BB}" type="datetimeFigureOut">
              <a:rPr lang="es-UY" smtClean="0"/>
              <a:t>27/11/2017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EC02B-A443-4994-A3C4-D90FBDD7DF17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7985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"/>
            <a:ext cx="8825658" cy="1970468"/>
          </a:xfrm>
        </p:spPr>
        <p:txBody>
          <a:bodyPr/>
          <a:lstStyle/>
          <a:p>
            <a:pPr algn="ctr"/>
            <a:r>
              <a:rPr lang="es-UY" dirty="0" smtClean="0"/>
              <a:t>PROYECTO FINAL</a:t>
            </a:r>
            <a:endParaRPr lang="es-UY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5406" y="4803138"/>
            <a:ext cx="8825658" cy="861420"/>
          </a:xfrm>
        </p:spPr>
        <p:txBody>
          <a:bodyPr/>
          <a:lstStyle/>
          <a:p>
            <a:r>
              <a:rPr lang="es-UY" dirty="0" smtClean="0"/>
              <a:t>Nombre :  Yoel ribero</a:t>
            </a:r>
          </a:p>
          <a:p>
            <a:r>
              <a:rPr lang="es-UY" dirty="0" smtClean="0"/>
              <a:t>Grupo :  Desarrollo web n°23 </a:t>
            </a:r>
            <a:endParaRPr lang="es-UY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432" y="2189408"/>
            <a:ext cx="6178058" cy="4372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79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452718"/>
            <a:ext cx="10483402" cy="1400530"/>
          </a:xfrm>
        </p:spPr>
        <p:txBody>
          <a:bodyPr/>
          <a:lstStyle/>
          <a:p>
            <a:pPr algn="ctr"/>
            <a:r>
              <a:rPr lang="es-UY" dirty="0" smtClean="0"/>
              <a:t>DEFINICIÓN DE MAQUETADO Y ESTILOS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El maquetado de mi página tuvo bastantes cambios durante las diferentes instancias de entrega. </a:t>
            </a:r>
          </a:p>
          <a:p>
            <a:endParaRPr lang="es-UY" dirty="0"/>
          </a:p>
          <a:p>
            <a:r>
              <a:rPr lang="es-UY" dirty="0" smtClean="0"/>
              <a:t>Todas las imágenes de mi página las saqué del sitio web unsplash.com </a:t>
            </a:r>
          </a:p>
          <a:p>
            <a:endParaRPr lang="es-UY" dirty="0"/>
          </a:p>
          <a:p>
            <a:r>
              <a:rPr lang="es-UY" dirty="0" smtClean="0"/>
              <a:t>Para los iconos utilicé </a:t>
            </a:r>
            <a:r>
              <a:rPr lang="es-UY" dirty="0"/>
              <a:t>la página </a:t>
            </a:r>
            <a:r>
              <a:rPr lang="es-UY" dirty="0" smtClean="0"/>
              <a:t>fontawesome.io </a:t>
            </a:r>
          </a:p>
          <a:p>
            <a:endParaRPr lang="es-UY" dirty="0"/>
          </a:p>
          <a:p>
            <a:r>
              <a:rPr lang="es-UY" dirty="0" smtClean="0"/>
              <a:t>También utilicé tablas de colores y miré varias página para encontrar la identidad que quería para mi aplicación.</a:t>
            </a:r>
            <a:endParaRPr lang="es-UY" dirty="0"/>
          </a:p>
        </p:txBody>
      </p:sp>
      <p:pic>
        <p:nvPicPr>
          <p:cNvPr id="1026" name="Picture 2" descr="Resultado de imagen para desarrollo web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55">
            <a:off x="8316585" y="4173520"/>
            <a:ext cx="3713537" cy="14233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UTILIZACIÓN DE JS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No utilicé ninguna librería</a:t>
            </a:r>
          </a:p>
          <a:p>
            <a:endParaRPr lang="es-UY" dirty="0"/>
          </a:p>
          <a:p>
            <a:r>
              <a:rPr lang="es-UY" dirty="0" smtClean="0"/>
              <a:t>Utilicé JS para los estilos </a:t>
            </a:r>
            <a:r>
              <a:rPr lang="es-UY" dirty="0" err="1" smtClean="0"/>
              <a:t>responsive</a:t>
            </a:r>
            <a:r>
              <a:rPr lang="es-UY" dirty="0" smtClean="0"/>
              <a:t>, para el registro, también para la llamada JSON a través de AJAX y para las ventanas modales.</a:t>
            </a:r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/>
          </a:p>
        </p:txBody>
      </p:sp>
      <p:pic>
        <p:nvPicPr>
          <p:cNvPr id="2050" name="Picture 2" descr="Resultado de imagen para desarrollo web java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846">
            <a:off x="6154865" y="3900189"/>
            <a:ext cx="5242430" cy="262121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DIFICULTADES</a:t>
            </a:r>
            <a:endParaRPr lang="es-UY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2800" dirty="0" smtClean="0"/>
              <a:t>Los mayores problemas los encontré cuando me afronté a JavaScript. </a:t>
            </a:r>
            <a:endParaRPr lang="es-UY" sz="2800" dirty="0"/>
          </a:p>
        </p:txBody>
      </p:sp>
      <p:pic>
        <p:nvPicPr>
          <p:cNvPr id="3074" name="Picture 2" descr="Resultado de imagen para probl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7131">
            <a:off x="7058651" y="2967754"/>
            <a:ext cx="4566865" cy="35575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3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Y" dirty="0" smtClean="0"/>
              <a:t>FIN DE LA PRESENTACIÓN</a:t>
            </a:r>
            <a:endParaRPr lang="es-UY" dirty="0"/>
          </a:p>
        </p:txBody>
      </p:sp>
      <p:pic>
        <p:nvPicPr>
          <p:cNvPr id="4098" name="Picture 2" descr="Resultado de imagen para final desarrollo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955">
            <a:off x="2347694" y="1782462"/>
            <a:ext cx="6980350" cy="4649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118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PROYECTO FINAL</vt:lpstr>
      <vt:lpstr>DEFINICIÓN DE MAQUETADO Y ESTILOS</vt:lpstr>
      <vt:lpstr>UTILIZACIÓN DE JS</vt:lpstr>
      <vt:lpstr>DIFICULTADES</vt:lpstr>
      <vt:lpstr>FIN DE LA PRESENTACIÓN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Yoel Ribero</dc:creator>
  <cp:lastModifiedBy>Yoel Ribero</cp:lastModifiedBy>
  <cp:revision>6</cp:revision>
  <dcterms:created xsi:type="dcterms:W3CDTF">2017-11-27T16:39:01Z</dcterms:created>
  <dcterms:modified xsi:type="dcterms:W3CDTF">2017-11-27T17:29:23Z</dcterms:modified>
</cp:coreProperties>
</file>