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  <a:endParaRPr lang="es-DO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Estoy preparado para dedicar el tiempo y recursos necesarios para iniciar mi empresa? </a:t>
            </a: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s-DO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Qué tipo de empresa quiero? </a:t>
            </a:r>
            <a:endParaRPr lang="es-D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D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 Electrónica.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3.-¿Que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producto/servició suministrara? </a:t>
            </a:r>
            <a:endParaRPr lang="es-D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Productos: </a:t>
            </a: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 completo de Cámaras de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Seguridad.</a:t>
            </a:r>
            <a:r>
              <a:rPr lang="es-DO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DO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Servicios: </a:t>
            </a: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Instalación, mantenimientos y monitorios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constante. 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686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1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4.-¿Preguntas que me debo hacer antes de crear una empresa o negocio?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Quiero inicial esta empresa por que en nuestro país a aumentado la inseguridad de la gente y busco devolver un poco de tranquilidad al ciudadano con nuestros sistemas de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5.-¿Cuál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mi mercado objetivo?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Empresas, hogares, escuelas, club, entre otros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6-¿Quien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mi competencia</a:t>
            </a: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Alarma 24, Alarma AAA, otras.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DO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17395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es único de mi idea empresarial y de los producto/servició que pienso suministrar?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un ups o inversor que sea de larga duración, en caso de una larga falla eléctrica, así se puede seguir monitoreando la instalación.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8.-¿Cuanto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tardara para que mi productos/servicios lleguen al mercado?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Aproximadamente 6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meses. 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9.-¿Cuánto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dinero necesito para inicial mi negocio?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millón de pesos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dominicanos. 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DO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19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Cuánto dinero necesitaré para financiar mi negocio antes de que llegue a generar beneficios?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 mil pesos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aproximadamente.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11.-¿Necesitare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préstamo?</a:t>
            </a:r>
          </a:p>
          <a:p>
            <a:pPr marL="0" indent="0" algn="just">
              <a:buNone/>
            </a:pP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12.-¿Qué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fijare comparado con mis competidores</a:t>
            </a: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Dependerá de las cantidad de cámaras que se instalaran, y serán precios asequibles al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84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86164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13.-¿Como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venderé mi producto/servicio</a:t>
            </a: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 productos serán totalmente nuevos junto a un servicio de primera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calidad.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14.-¿Que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legal tendré para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será una empresa de un solo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propietario. 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15.-¿Como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gestionare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Cierres contables mensuales, una buena gestión de tesorería, presupuestos anual de ingresos y gastos y planes estratégico para saber hacia dónde va la empresa.</a:t>
            </a: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237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528"/>
            <a:ext cx="9905999" cy="51064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Donde situare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Ensanche Naco o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Piantini.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17.-¿Cuantos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empleados necesitara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empezar, alrededor de 8 empleados para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inicial. 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18.-¿Qué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suministro necesitare para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completos, impresora, escritorios, sillones, entre otros.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19.-¿Qué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seguro necesitare para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Póliza de dueño de empresa: Proporcionan cobertura para la propiedad (fuego, viento, robo, etc.), responsabilidad civil (lesiones de una persona en la empresa o a causa de su producto), suspensión de las actividades de la empresa y, en algunos casos, cobertura contra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accidentes.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DO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663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861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necesito hacer para asegurar que estoy al día con la DGII?</a:t>
            </a:r>
          </a:p>
          <a:p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Depositar los documentos legales originales y tres copias.</a:t>
            </a:r>
          </a:p>
          <a:p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Llenar formulario de solicitud de Registro Mercantil.</a:t>
            </a:r>
          </a:p>
          <a:p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Copia de las cédulas y/o pasaportes de los accionistas de la compañía.</a:t>
            </a:r>
          </a:p>
          <a:p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Copia del registro de Nombre Comercial.</a:t>
            </a:r>
          </a:p>
          <a:p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Copia del recibo de pago de impuesto por Constitución de Compañía.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que me puede ayudar la tecnología con mis procesos?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tecnología me ayudara en todo ya que todo el proceso y manejo de la empresa será gracias a la tecnología de la seguridad electrónica.</a:t>
            </a:r>
          </a:p>
          <a:p>
            <a:pPr marL="0" indent="0" algn="just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013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86164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22.-¿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puedo lidiar con el proceso de adaptación tecnológica en mi mercado (si escogí un mercado que no sea digital)?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negocio será de fácil adaptación ya que va ligada a la tecnología moderna.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23.-¿Cuáles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las ventajas de recurrir a la tecnología en mi modelo de negocio?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ventajas que obtendré por medio a la tecnología será más fácil la expansión de la empresa con las ayudas de las redes sociales, anuncios en vallas electrónicas, páginas web, entre otras.</a:t>
            </a: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287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PREUNTAS QUE ME DEBO HACER ANTES DE CREAR UNA EMPRESA O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86164"/>
          </a:xfrm>
        </p:spPr>
        <p:txBody>
          <a:bodyPr/>
          <a:lstStyle/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24.-¿Cuáles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las desventajas de recurrir a la tecnología en mi modelo de negocio?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desventaja es que por medio a la tecnología abra más gastos para la empresa.</a:t>
            </a:r>
          </a:p>
          <a:p>
            <a:pPr marL="0" indent="0" algn="just">
              <a:buNone/>
            </a:pPr>
            <a:r>
              <a:rPr lang="es-D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25.-¿Cuál </a:t>
            </a:r>
            <a:r>
              <a:rPr lang="es-D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slogan de mi empresa?</a:t>
            </a:r>
          </a:p>
          <a:p>
            <a:pPr marL="0" indent="0" algn="just">
              <a:buNone/>
            </a:pPr>
            <a:r>
              <a:rPr lang="es-DO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Ofrecer calidad es ofrecer 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</a:t>
            </a:r>
            <a:r>
              <a:rPr lang="es-DO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s-DO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809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Circuit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  <vt:lpstr>PREUNTAS QUE ME DEBO HACER ANTES DE CREAR UNA EMPRESA O NEGOCIO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Yoermi Peña</dc:creator>
  <cp:lastModifiedBy>Yoermi Peña</cp:lastModifiedBy>
  <cp:revision>5</cp:revision>
  <dcterms:created xsi:type="dcterms:W3CDTF">2017-08-03T23:16:28Z</dcterms:created>
  <dcterms:modified xsi:type="dcterms:W3CDTF">2017-08-04T00:01:12Z</dcterms:modified>
</cp:coreProperties>
</file>