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F5943BB-ACA0-48EE-BCE9-1E72B07798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283D509-5BA3-47E7-9C2A-FEFEC60E94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By </a:t>
            </a:r>
            <a:r>
              <a:rPr lang="id-ID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: S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kywing</a:t>
            </a:r>
            <a:r>
              <a:rPr lang="id-ID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 Team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183112"/>
          </a:xfrm>
        </p:spPr>
        <p:txBody>
          <a:bodyPr/>
          <a:lstStyle/>
          <a:p>
            <a:r>
              <a:rPr lang="en-US" sz="4000" dirty="0" err="1">
                <a:solidFill>
                  <a:schemeClr val="tx1">
                    <a:lumMod val="75000"/>
                  </a:schemeClr>
                </a:solidFill>
                <a:latin typeface="Cooper Black" panose="0208090404030B020404" pitchFamily="18" charset="0"/>
              </a:rPr>
              <a:t>Aplikasi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</a:schemeClr>
                </a:solidFill>
                <a:latin typeface="Cooper Black" panose="0208090404030B020404" pitchFamily="18" charset="0"/>
              </a:rPr>
              <a:t>kasir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Cooper Black" panose="0208090404030B020404" pitchFamily="18" charset="0"/>
              </a:rPr>
              <a:t> restaurant</a:t>
            </a:r>
          </a:p>
        </p:txBody>
      </p:sp>
    </p:spTree>
    <p:extLst>
      <p:ext uri="{BB962C8B-B14F-4D97-AF65-F5344CB8AC3E}">
        <p14:creationId xmlns:p14="http://schemas.microsoft.com/office/powerpoint/2010/main" val="10077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perkenalan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Nama</a:t>
            </a:r>
            <a:r>
              <a:rPr lang="id-ID" sz="2000" dirty="0"/>
              <a:t>	</a:t>
            </a:r>
            <a:r>
              <a:rPr lang="en-US" sz="2000" dirty="0"/>
              <a:t>: </a:t>
            </a:r>
            <a:r>
              <a:rPr lang="en-US" sz="2000" dirty="0" err="1"/>
              <a:t>Luxanfakhri</a:t>
            </a:r>
            <a:r>
              <a:rPr lang="en-US" sz="2000" dirty="0"/>
              <a:t> </a:t>
            </a:r>
            <a:r>
              <a:rPr lang="en-US" sz="2000" dirty="0" err="1"/>
              <a:t>Dieno</a:t>
            </a:r>
            <a:r>
              <a:rPr lang="en-US" sz="2000" dirty="0"/>
              <a:t> Putra</a:t>
            </a:r>
            <a:br>
              <a:rPr lang="en-US" sz="2000" dirty="0"/>
            </a:br>
            <a:r>
              <a:rPr lang="en-US" sz="2000" dirty="0"/>
              <a:t>Kelas    </a:t>
            </a:r>
            <a:r>
              <a:rPr lang="id-ID" sz="2000" dirty="0"/>
              <a:t>	</a:t>
            </a:r>
            <a:r>
              <a:rPr lang="en-US" sz="2000" dirty="0"/>
              <a:t>: 2G</a:t>
            </a:r>
            <a:br>
              <a:rPr lang="en-US" sz="2000" dirty="0"/>
            </a:br>
            <a:r>
              <a:rPr lang="en-US" sz="2000" dirty="0"/>
              <a:t>NPM     </a:t>
            </a:r>
            <a:r>
              <a:rPr lang="id-ID" sz="2000" dirty="0"/>
              <a:t>	</a:t>
            </a:r>
            <a:r>
              <a:rPr lang="en-US" sz="2000" dirty="0"/>
              <a:t>:</a:t>
            </a:r>
            <a:r>
              <a:rPr lang="id-ID" sz="2000" dirty="0"/>
              <a:t> </a:t>
            </a:r>
            <a:r>
              <a:rPr lang="en-US" sz="2000" dirty="0"/>
              <a:t>1810631170016</a:t>
            </a:r>
            <a:br>
              <a:rPr lang="en-US" sz="2000" dirty="0"/>
            </a:br>
            <a:r>
              <a:rPr lang="en-US" sz="2000" dirty="0" err="1"/>
              <a:t>Tugas</a:t>
            </a:r>
            <a:r>
              <a:rPr lang="en-US" sz="2000" dirty="0"/>
              <a:t>   </a:t>
            </a:r>
            <a:r>
              <a:rPr lang="id-ID" sz="2000" dirty="0"/>
              <a:t>	</a:t>
            </a:r>
            <a:r>
              <a:rPr lang="en-US" sz="2000" dirty="0"/>
              <a:t>:</a:t>
            </a:r>
            <a:r>
              <a:rPr lang="id-ID" sz="2000" dirty="0"/>
              <a:t> - P</a:t>
            </a:r>
            <a:r>
              <a:rPr lang="en-US" sz="2000" dirty="0" err="1"/>
              <a:t>rogramer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2</a:t>
            </a:r>
            <a:br>
              <a:rPr lang="en-US" sz="2000" dirty="0"/>
            </a:br>
            <a:r>
              <a:rPr lang="en-US" sz="2000" dirty="0"/>
              <a:t>                 - </a:t>
            </a:r>
            <a:r>
              <a:rPr lang="id-ID" sz="2000" dirty="0"/>
              <a:t>P</a:t>
            </a:r>
            <a:r>
              <a:rPr lang="en-US" sz="2000" dirty="0" err="1"/>
              <a:t>embuat</a:t>
            </a:r>
            <a:r>
              <a:rPr lang="en-US" sz="2000" dirty="0"/>
              <a:t> </a:t>
            </a:r>
            <a:r>
              <a:rPr lang="id-ID" sz="2000" dirty="0"/>
              <a:t>L</a:t>
            </a:r>
            <a:r>
              <a:rPr lang="en-US" sz="2000" dirty="0" err="1"/>
              <a:t>aporan</a:t>
            </a:r>
            <a:br>
              <a:rPr lang="en-US" sz="2000" dirty="0"/>
            </a:br>
            <a:r>
              <a:rPr lang="en-US" sz="2000" dirty="0"/>
              <a:t>                 - </a:t>
            </a:r>
            <a:r>
              <a:rPr lang="id-ID" sz="2000" dirty="0"/>
              <a:t>I</a:t>
            </a:r>
            <a:r>
              <a:rPr lang="en-US" sz="2000" dirty="0"/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3116012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Nama   </a:t>
            </a:r>
            <a:r>
              <a:rPr lang="id-ID" sz="2000" dirty="0"/>
              <a:t>	</a:t>
            </a:r>
            <a:r>
              <a:rPr lang="en-US" sz="2000" dirty="0"/>
              <a:t>: Aditya Wijaya</a:t>
            </a:r>
            <a:br>
              <a:rPr lang="en-US" sz="2000" dirty="0"/>
            </a:br>
            <a:r>
              <a:rPr lang="en-US" sz="2000" dirty="0"/>
              <a:t>Kelas    </a:t>
            </a:r>
            <a:r>
              <a:rPr lang="id-ID" sz="2000" dirty="0"/>
              <a:t>	</a:t>
            </a:r>
            <a:r>
              <a:rPr lang="en-US" sz="2000" dirty="0"/>
              <a:t>: 2G</a:t>
            </a:r>
            <a:br>
              <a:rPr lang="en-US" sz="2000" dirty="0"/>
            </a:br>
            <a:r>
              <a:rPr lang="en-US" sz="2000" dirty="0"/>
              <a:t>NPM     </a:t>
            </a:r>
            <a:r>
              <a:rPr lang="id-ID" sz="2000" dirty="0"/>
              <a:t>	</a:t>
            </a:r>
            <a:r>
              <a:rPr lang="en-US" sz="2000" dirty="0"/>
              <a:t>: 1810631170083</a:t>
            </a:r>
            <a:br>
              <a:rPr lang="en-US" sz="2000" dirty="0"/>
            </a:br>
            <a:r>
              <a:rPr lang="en-US" sz="2000" dirty="0" err="1"/>
              <a:t>Tugas</a:t>
            </a:r>
            <a:r>
              <a:rPr lang="en-US" sz="2000" dirty="0"/>
              <a:t>   </a:t>
            </a:r>
            <a:r>
              <a:rPr lang="id-ID" sz="2000" dirty="0"/>
              <a:t>	</a:t>
            </a:r>
            <a:r>
              <a:rPr lang="en-US" sz="2000" dirty="0"/>
              <a:t>:</a:t>
            </a:r>
            <a:r>
              <a:rPr lang="id-ID" sz="2000" dirty="0"/>
              <a:t> - P</a:t>
            </a:r>
            <a:r>
              <a:rPr lang="en-US" sz="2000" dirty="0" err="1"/>
              <a:t>rogramer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1</a:t>
            </a:r>
            <a:br>
              <a:rPr lang="en-US" sz="2000" dirty="0"/>
            </a:br>
            <a:r>
              <a:rPr lang="en-US" sz="2000" dirty="0"/>
              <a:t>               </a:t>
            </a:r>
            <a:r>
              <a:rPr lang="id-ID" sz="2000" dirty="0"/>
              <a:t>  </a:t>
            </a:r>
            <a:r>
              <a:rPr lang="en-US" sz="2000" dirty="0"/>
              <a:t>- </a:t>
            </a:r>
            <a:r>
              <a:rPr lang="en-US" sz="2000" dirty="0" err="1"/>
              <a:t>pembuat</a:t>
            </a:r>
            <a:r>
              <a:rPr lang="en-US" sz="2000" dirty="0"/>
              <a:t> power point</a:t>
            </a:r>
            <a:br>
              <a:rPr lang="en-US" sz="2000" dirty="0"/>
            </a:br>
            <a:r>
              <a:rPr lang="en-US" sz="2000" dirty="0"/>
              <a:t>               </a:t>
            </a:r>
            <a:r>
              <a:rPr lang="id-ID" sz="2000" dirty="0"/>
              <a:t>  </a:t>
            </a:r>
            <a:r>
              <a:rPr lang="en-US" sz="2000" dirty="0"/>
              <a:t>- </a:t>
            </a:r>
            <a:r>
              <a:rPr lang="en-US" sz="2000" dirty="0" err="1"/>
              <a:t>pengecek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759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27483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Fasilitas</a:t>
            </a:r>
            <a:r>
              <a:rPr lang="en-US" dirty="0"/>
              <a:t> 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1.  </a:t>
            </a:r>
            <a:r>
              <a:rPr lang="en-US" dirty="0" err="1"/>
              <a:t>Menyediakan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admin</a:t>
            </a:r>
            <a:br>
              <a:rPr lang="en-US" dirty="0"/>
            </a:br>
            <a:r>
              <a:rPr lang="en-US" dirty="0"/>
              <a:t> 2.  </a:t>
            </a:r>
            <a:r>
              <a:rPr lang="en-US" dirty="0" err="1"/>
              <a:t>Menampilkan</a:t>
            </a:r>
            <a:r>
              <a:rPr lang="en-US" dirty="0"/>
              <a:t> menu</a:t>
            </a:r>
            <a:br>
              <a:rPr lang="en-US" dirty="0"/>
            </a:br>
            <a:r>
              <a:rPr lang="en-US" dirty="0"/>
              <a:t> 3. 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menu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br>
              <a:rPr lang="en-US" dirty="0"/>
            </a:br>
            <a:r>
              <a:rPr lang="en-US" dirty="0"/>
              <a:t> 4. 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fasiitas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5.  </a:t>
            </a:r>
            <a:r>
              <a:rPr lang="en-US" dirty="0" err="1"/>
              <a:t>Menampilkan</a:t>
            </a:r>
            <a:r>
              <a:rPr lang="en-US" dirty="0"/>
              <a:t> 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kembaliannya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4076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 : code blocks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26" y="1676400"/>
            <a:ext cx="6114748" cy="3886200"/>
          </a:xfrm>
        </p:spPr>
      </p:pic>
    </p:spTree>
    <p:extLst>
      <p:ext uri="{BB962C8B-B14F-4D97-AF65-F5344CB8AC3E}">
        <p14:creationId xmlns:p14="http://schemas.microsoft.com/office/powerpoint/2010/main" val="62587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bangga</a:t>
            </a:r>
            <a:r>
              <a:rPr lang="en-US" dirty="0"/>
              <a:t>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c++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main menu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;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menu,menu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kembaliannya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input data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Bahasa </a:t>
            </a:r>
            <a:r>
              <a:rPr lang="en-US" dirty="0" err="1"/>
              <a:t>c++</a:t>
            </a:r>
            <a:r>
              <a:rPr lang="en-US" dirty="0"/>
              <a:t>.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2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1940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err="1"/>
              <a:t>Terima</a:t>
            </a:r>
            <a:r>
              <a:rPr lang="en-US" sz="4000" dirty="0"/>
              <a:t> </a:t>
            </a:r>
            <a:r>
              <a:rPr lang="en-US" sz="4000" dirty="0" err="1"/>
              <a:t>kasih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08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34</TotalTime>
  <Words>93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Arial Narrow</vt:lpstr>
      <vt:lpstr>Cooper Black</vt:lpstr>
      <vt:lpstr>Horizon</vt:lpstr>
      <vt:lpstr>Aplikasi kasir restaurant</vt:lpstr>
      <vt:lpstr>perkenalan</vt:lpstr>
      <vt:lpstr>perkenalan</vt:lpstr>
      <vt:lpstr>deskripsi</vt:lpstr>
      <vt:lpstr>Alat : code blocks</vt:lpstr>
      <vt:lpstr>penjelasan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</dc:creator>
  <cp:lastModifiedBy>YoezAdit</cp:lastModifiedBy>
  <cp:revision>5</cp:revision>
  <dcterms:created xsi:type="dcterms:W3CDTF">2019-04-24T04:15:32Z</dcterms:created>
  <dcterms:modified xsi:type="dcterms:W3CDTF">2019-04-23T11:04:49Z</dcterms:modified>
</cp:coreProperties>
</file>