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9"/>
  </p:normalViewPr>
  <p:slideViewPr>
    <p:cSldViewPr snapToGrid="0" snapToObjects="1">
      <p:cViewPr varScale="1">
        <p:scale>
          <a:sx n="98" d="100"/>
          <a:sy n="98" d="100"/>
        </p:scale>
        <p:origin x="92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6DFB7-9820-394E-88FE-D72E523191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AB69DE-2E61-8745-983C-2506A4F536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A92294-846E-5249-86D8-79DF4B0C2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D6C59-AB64-3A47-8FAA-26B53E759A9F}" type="datetimeFigureOut">
              <a:rPr lang="en-US" smtClean="0"/>
              <a:t>10/29/20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2D7CAD-938A-8E47-AFAF-716FF9197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CA9975-28F3-554F-A9E6-B020D3E4E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5F900-ADD1-8347-83FF-6E3C327F4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437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F40CF-BE96-324F-B40D-3CF2C5394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6AAA63-289C-784E-A4DB-484B036E3E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ECBACA-766D-8947-B0E0-5113E43DD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D6C59-AB64-3A47-8FAA-26B53E759A9F}" type="datetimeFigureOut">
              <a:rPr lang="en-US" smtClean="0"/>
              <a:t>10/29/20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253AFE-E9BE-604E-ABA3-0293D9EB9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0FCF6B-E17E-2643-B380-DF725E134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5F900-ADD1-8347-83FF-6E3C327F4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708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A1ED60-5A5C-7840-8E5A-65CC6F9C16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59DC2E-6AE4-4943-B14E-FB451F0D92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3D7E53-97C3-2B44-9D8B-4EE9B2BE2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D6C59-AB64-3A47-8FAA-26B53E759A9F}" type="datetimeFigureOut">
              <a:rPr lang="en-US" smtClean="0"/>
              <a:t>10/29/20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F457D3-C7EA-A047-841C-63073D741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2BCD5C-D6B7-5142-9540-579D23610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5F900-ADD1-8347-83FF-6E3C327F4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485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90393-0DBA-8E4C-835D-838AA496D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D4E94-44B6-CD49-863E-8071B27261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03F07-A882-7B43-95C0-F6EABA2CF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D6C59-AB64-3A47-8FAA-26B53E759A9F}" type="datetimeFigureOut">
              <a:rPr lang="en-US" smtClean="0"/>
              <a:t>10/29/20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920FC-381B-FC4F-9216-08AEA2E88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0F2163-BE9F-974D-B537-4D2F79EC3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5F900-ADD1-8347-83FF-6E3C327F4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418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0B9F6-6EB3-4342-9345-CD5254E3E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0647D1-A213-5C47-8CCF-D01DD1C9CA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3BE472-46D9-4E4E-8104-C752ADF38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D6C59-AB64-3A47-8FAA-26B53E759A9F}" type="datetimeFigureOut">
              <a:rPr lang="en-US" smtClean="0"/>
              <a:t>10/29/20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6BE276-E23B-A94B-8173-C350ABC7F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B5793A-B4D5-0649-A739-F8B353BE1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5F900-ADD1-8347-83FF-6E3C327F4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266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A163D-B204-E140-BB03-47936B569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32B8F0-7B44-0E45-AB00-E8FA990A7B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2F8407-C668-1943-B333-F5709EAA67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119FE5-247D-A743-90DC-CEF2E3FAF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D6C59-AB64-3A47-8FAA-26B53E759A9F}" type="datetimeFigureOut">
              <a:rPr lang="en-US" smtClean="0"/>
              <a:t>10/29/20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AC6F84-609C-BE45-9F1A-17AE2A0B6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78E3FE-F1C2-524C-9BA4-C8C5683DA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5F900-ADD1-8347-83FF-6E3C327F4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671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A2AE9-DA87-3447-95F5-AA05261F3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57DF4C-F9A8-F042-88F2-F3201C3614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A67F90-0B3A-FB46-BFA4-FED7203785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C39A84-FFFB-2043-A419-C58F98EC37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4A72D3-D1A9-144F-AB4C-061733E946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C7D4DD-3BEB-204B-B238-07BF85C84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D6C59-AB64-3A47-8FAA-26B53E759A9F}" type="datetimeFigureOut">
              <a:rPr lang="en-US" smtClean="0"/>
              <a:t>10/29/20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F5DCA1-CCD2-4146-8D9A-E39F2177B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7B6A3F-9909-2B42-8D15-9B1640F68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5F900-ADD1-8347-83FF-6E3C327F4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246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0D6C7-268D-E045-AED7-1FE7BDB6A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EFE240-1948-F546-B3E7-0978473F7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D6C59-AB64-3A47-8FAA-26B53E759A9F}" type="datetimeFigureOut">
              <a:rPr lang="en-US" smtClean="0"/>
              <a:t>10/29/20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74AB22-AA01-7D4B-B95A-DB31FEA1A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C06D55-963B-0442-B3F4-F929174E2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5F900-ADD1-8347-83FF-6E3C327F4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56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C95E87-B510-C640-A38C-0ACA32336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D6C59-AB64-3A47-8FAA-26B53E759A9F}" type="datetimeFigureOut">
              <a:rPr lang="en-US" smtClean="0"/>
              <a:t>10/29/20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86FCB0-CA74-5A49-BCDF-C29DB84F7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AC77C6-AAEC-E745-87A5-A7F95AD01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5F900-ADD1-8347-83FF-6E3C327F4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22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5A0D1-74BA-B646-BD6B-7999AC429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0325B-FB4B-3445-B64C-E42994D0B7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4B9D92-33FF-5346-BF40-F6596F4E44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EBD92B-2F12-1641-9552-0EBC26015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D6C59-AB64-3A47-8FAA-26B53E759A9F}" type="datetimeFigureOut">
              <a:rPr lang="en-US" smtClean="0"/>
              <a:t>10/29/20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68F0AA-3F55-6A4B-BAE2-DA4DF5179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946DC0-92FC-C249-8631-962626B36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5F900-ADD1-8347-83FF-6E3C327F4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745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75BE0-BA3B-8743-8D38-9193B97C6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60CA27-1D6A-2943-8F94-0BD0425846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C1E8BA-05B9-7F49-9280-651BE08402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FEE054-FC81-F242-B45D-7B08E886C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D6C59-AB64-3A47-8FAA-26B53E759A9F}" type="datetimeFigureOut">
              <a:rPr lang="en-US" smtClean="0"/>
              <a:t>10/29/20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813DA1-7366-0F49-9273-C978CEA73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61A3AE-03CB-F241-94D2-069F696D9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5F900-ADD1-8347-83FF-6E3C327F4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644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83A55D-415B-E741-9810-1ADE7F867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B817D-CE73-8B42-8472-18B5E16C07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10BD7F-4089-2F4A-A669-BE2A5F32B8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5D6C59-AB64-3A47-8FAA-26B53E759A9F}" type="datetimeFigureOut">
              <a:rPr lang="en-US" smtClean="0"/>
              <a:t>10/29/20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1152F9-28D9-2C41-BAD6-7194CEDC7D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68FF80-AEA4-4F4E-8CB3-89A641A43E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5F900-ADD1-8347-83FF-6E3C327F4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718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3D617E1-7563-7940-9445-1C0836F2C9AD}"/>
              </a:ext>
            </a:extLst>
          </p:cNvPr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Navbar</a:t>
            </a:r>
          </a:p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8A702A-D13B-4A4A-8738-F6BF2891B8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187582" cy="64633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0A9DD75-AFAA-784F-95FF-810D7B578C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6958" y="-1"/>
            <a:ext cx="2635042" cy="6463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CB8BFE6-C72F-754D-B5FE-D2D7DD964C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7800" y="312278"/>
            <a:ext cx="4216400" cy="3048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03A9174-1318-E84E-A0D2-AAA49CF0791B}"/>
              </a:ext>
            </a:extLst>
          </p:cNvPr>
          <p:cNvSpPr/>
          <p:nvPr/>
        </p:nvSpPr>
        <p:spPr>
          <a:xfrm>
            <a:off x="928070" y="890895"/>
            <a:ext cx="7276130" cy="40230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Video player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B7F1109-65FD-A847-9C7F-E3EE835E5024}"/>
              </a:ext>
            </a:extLst>
          </p:cNvPr>
          <p:cNvSpPr/>
          <p:nvPr/>
        </p:nvSpPr>
        <p:spPr>
          <a:xfrm>
            <a:off x="1071796" y="5268048"/>
            <a:ext cx="2231572" cy="4027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Title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8B39668-BFF8-8643-A8B6-9D92EDC2EFEA}"/>
              </a:ext>
            </a:extLst>
          </p:cNvPr>
          <p:cNvSpPr/>
          <p:nvPr/>
        </p:nvSpPr>
        <p:spPr>
          <a:xfrm>
            <a:off x="4474029" y="5308154"/>
            <a:ext cx="3472542" cy="4027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Likes, sharing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559BF1E-4B8C-B042-BD82-D981F11E2692}"/>
              </a:ext>
            </a:extLst>
          </p:cNvPr>
          <p:cNvSpPr/>
          <p:nvPr/>
        </p:nvSpPr>
        <p:spPr>
          <a:xfrm>
            <a:off x="1071796" y="5710287"/>
            <a:ext cx="2231572" cy="4027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Views, date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1AB6FD-259B-D641-9713-CCBFF6BE3E1E}"/>
              </a:ext>
            </a:extLst>
          </p:cNvPr>
          <p:cNvSpPr/>
          <p:nvPr/>
        </p:nvSpPr>
        <p:spPr>
          <a:xfrm>
            <a:off x="8697686" y="783771"/>
            <a:ext cx="3113314" cy="8422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Related video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A4D8F1E-41FD-5643-8AC3-90580F7DE550}"/>
              </a:ext>
            </a:extLst>
          </p:cNvPr>
          <p:cNvSpPr/>
          <p:nvPr/>
        </p:nvSpPr>
        <p:spPr>
          <a:xfrm>
            <a:off x="8697686" y="1779144"/>
            <a:ext cx="3113314" cy="8422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Related video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419C83D-EEF0-7A4C-9906-EBB6300A6C22}"/>
              </a:ext>
            </a:extLst>
          </p:cNvPr>
          <p:cNvSpPr/>
          <p:nvPr/>
        </p:nvSpPr>
        <p:spPr>
          <a:xfrm>
            <a:off x="8697686" y="2774517"/>
            <a:ext cx="3113314" cy="8422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Related video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CCE06A2-2DDE-084A-883C-956743BD2533}"/>
              </a:ext>
            </a:extLst>
          </p:cNvPr>
          <p:cNvSpPr/>
          <p:nvPr/>
        </p:nvSpPr>
        <p:spPr>
          <a:xfrm>
            <a:off x="8697686" y="3769890"/>
            <a:ext cx="3113314" cy="8422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Related video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B6BB8B7-3E4C-5845-89C7-BF4A2CE4C065}"/>
              </a:ext>
            </a:extLst>
          </p:cNvPr>
          <p:cNvSpPr/>
          <p:nvPr/>
        </p:nvSpPr>
        <p:spPr>
          <a:xfrm>
            <a:off x="8697686" y="4791108"/>
            <a:ext cx="3113314" cy="8422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Related video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4B5034-226F-6F4E-BA8E-52974BB64380}"/>
              </a:ext>
            </a:extLst>
          </p:cNvPr>
          <p:cNvSpPr/>
          <p:nvPr/>
        </p:nvSpPr>
        <p:spPr>
          <a:xfrm>
            <a:off x="8697686" y="5816400"/>
            <a:ext cx="3113314" cy="8422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Related video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716363D-B9CD-0742-AD76-8264F3AC8605}"/>
              </a:ext>
            </a:extLst>
          </p:cNvPr>
          <p:cNvSpPr/>
          <p:nvPr/>
        </p:nvSpPr>
        <p:spPr>
          <a:xfrm>
            <a:off x="1071796" y="6255903"/>
            <a:ext cx="2231572" cy="4027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Username, pic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6275257-00E9-044D-9A47-E7465AA00C72}"/>
              </a:ext>
            </a:extLst>
          </p:cNvPr>
          <p:cNvCxnSpPr>
            <a:cxnSpLocks/>
          </p:cNvCxnSpPr>
          <p:nvPr/>
        </p:nvCxnSpPr>
        <p:spPr>
          <a:xfrm>
            <a:off x="1071796" y="6224586"/>
            <a:ext cx="7358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0CD19CC-38B8-6342-9932-49F321379CC4}"/>
              </a:ext>
            </a:extLst>
          </p:cNvPr>
          <p:cNvSpPr txBox="1"/>
          <p:nvPr/>
        </p:nvSpPr>
        <p:spPr>
          <a:xfrm>
            <a:off x="65314" y="4343400"/>
            <a:ext cx="8765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this </a:t>
            </a:r>
          </a:p>
          <a:p>
            <a:r>
              <a:rPr lang="en-US" dirty="0"/>
              <a:t>Stuff is </a:t>
            </a:r>
          </a:p>
          <a:p>
            <a:r>
              <a:rPr lang="en-US" dirty="0"/>
              <a:t>flexible</a:t>
            </a:r>
          </a:p>
        </p:txBody>
      </p:sp>
    </p:spTree>
    <p:extLst>
      <p:ext uri="{BB962C8B-B14F-4D97-AF65-F5344CB8AC3E}">
        <p14:creationId xmlns:p14="http://schemas.microsoft.com/office/powerpoint/2010/main" val="36725840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30</Words>
  <Application>Microsoft Macintosh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Miles O'Connell</dc:creator>
  <cp:lastModifiedBy>Miles O'Connell</cp:lastModifiedBy>
  <cp:revision>2</cp:revision>
  <dcterms:created xsi:type="dcterms:W3CDTF">2020-10-29T03:00:56Z</dcterms:created>
  <dcterms:modified xsi:type="dcterms:W3CDTF">2020-10-29T04:01:48Z</dcterms:modified>
</cp:coreProperties>
</file>