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150" autoAdjust="0"/>
  </p:normalViewPr>
  <p:slideViewPr>
    <p:cSldViewPr snapToGrid="0">
      <p:cViewPr>
        <p:scale>
          <a:sx n="75" d="100"/>
          <a:sy n="75" d="100"/>
        </p:scale>
        <p:origin x="974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869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22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3248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498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8223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8747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6451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8914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61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226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903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177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208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361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03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822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80CF68-B901-472C-A82A-3C5A1E470ECA}" type="datetimeFigureOut">
              <a:rPr lang="en-ID" smtClean="0"/>
              <a:t>17/05/2025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4C06-2A01-465C-ADA1-C67903F425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253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F3AC-6150-FB57-A89F-4F8304C1C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050" dirty="0"/>
              <a:t> </a:t>
            </a:r>
            <a:endParaRPr lang="en-ID" sz="1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86C1D-6821-25C4-E4F5-08F90E693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529" y="4945626"/>
            <a:ext cx="8825658" cy="1791505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SQL Project PIZZA BOX CAR </a:t>
            </a:r>
            <a:endParaRPr lang="en-ID" sz="6000" dirty="0">
              <a:solidFill>
                <a:srgbClr val="FFFF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3B3409-0AE8-E12D-7A8A-4E8E9F3DC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19" y="953729"/>
            <a:ext cx="9969910" cy="37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8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1436-E79E-A40D-5D42-1F672B10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Determine the distribution of orders by hour of the day.</a:t>
            </a:r>
            <a:endParaRPr lang="en-ID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710657-7FB6-B396-7C6B-EA941215C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022" y="2064774"/>
            <a:ext cx="7277731" cy="33429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263D1E-4BA5-4284-0C60-F5B9ADD5F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834" y="2109017"/>
            <a:ext cx="1310754" cy="33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0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C201-3264-3359-3DB0-C1CC4D50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Join relevant tables to find the category-wise distribution of pizzas.</a:t>
            </a:r>
            <a:endParaRPr lang="en-ID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0BB94-6A27-BDDF-334F-EEBAF4806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619" y="2133599"/>
            <a:ext cx="7472516" cy="34019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5EA0F-73A6-418F-C998-62DAC504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42" y="5815910"/>
            <a:ext cx="2379406" cy="10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FF33-A1A6-6038-7CDD-00155DE7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69260"/>
            <a:ext cx="9404723" cy="1400530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</a:rPr>
              <a:t>Group the orders by date and calculate the average number of pizzas ordered per day.</a:t>
            </a:r>
            <a:endParaRPr lang="en-ID" sz="32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0D989-56C9-8C4C-C751-E3B074FAF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561" y="1634448"/>
            <a:ext cx="7425445" cy="34783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12A0FF-F84F-6F21-EC94-3EED41224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349" y="5388079"/>
            <a:ext cx="3172941" cy="118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1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04F7-64A0-2BF4-5953-3793B005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88708"/>
            <a:ext cx="9404723" cy="1041785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Determine the top 3 most ordered pizza types based on revenue.</a:t>
            </a:r>
            <a:endParaRPr lang="en-ID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C4001-63E7-E1D1-77EB-1982E3648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386" y="1377530"/>
            <a:ext cx="8192210" cy="38941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DCCB4-ED6D-A529-0EEA-A35611D1D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865" y="5614922"/>
            <a:ext cx="4513007" cy="115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8E4A-F72E-C781-3804-A4175010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Calculate the percentage contribution of each pizza type to total revenue.</a:t>
            </a:r>
            <a:endParaRPr lang="en-ID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909E8-39EA-8DC3-2763-856277245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132" y="1582993"/>
            <a:ext cx="8192210" cy="41533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2A3369-459F-BA16-4957-BB9D46075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62" y="5834851"/>
            <a:ext cx="2517058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85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33ED-6F56-032A-B310-0CA82321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4637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Analyze the cumulative revenue generated over time.</a:t>
            </a:r>
            <a:endParaRPr lang="en-ID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52876-F7E4-B33E-4749-C7A89270E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839" y="1533832"/>
            <a:ext cx="7634225" cy="43313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42535-AB26-66CE-F438-C4F38C48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93" y="1533832"/>
            <a:ext cx="2080440" cy="43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AE73-4445-B5A8-E767-E10C7272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9940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Determine the top 3 most ordered pizza types based on revenue for each pizza category.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ADF7E-74EE-BBC5-D343-C568FD289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1907458"/>
            <a:ext cx="8207835" cy="45916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7D8AC-8AA2-B2EC-36AA-EDFA7EAF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964" y="1907457"/>
            <a:ext cx="2431392" cy="459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1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DF88-79D6-743B-B595-69F9D0BE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PROJECT SUMMARY </a:t>
            </a:r>
            <a:endParaRPr lang="en-ID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5A54C-F12A-D591-D461-E1E5E0073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01.) </a:t>
            </a:r>
            <a:r>
              <a:rPr lang="en-US" sz="3600" dirty="0">
                <a:solidFill>
                  <a:srgbClr val="00B050"/>
                </a:solidFill>
              </a:rPr>
              <a:t>objective           03.) About the dataset</a:t>
            </a:r>
          </a:p>
          <a:p>
            <a:pPr marL="0" indent="0">
              <a:buNone/>
            </a:pPr>
            <a:r>
              <a:rPr lang="en-US" sz="2100" dirty="0"/>
              <a:t>      </a:t>
            </a:r>
            <a:r>
              <a:rPr lang="en-US" sz="1600" dirty="0"/>
              <a:t>To analyze pizza sales data to:                            -&gt;Analyze sales records from a pizza </a:t>
            </a:r>
          </a:p>
          <a:p>
            <a:r>
              <a:rPr lang="en-US" sz="1600" dirty="0"/>
              <a:t>-&gt; provide </a:t>
            </a:r>
            <a:r>
              <a:rPr lang="en-US" sz="1600" dirty="0" err="1"/>
              <a:t>actionalble</a:t>
            </a:r>
            <a:r>
              <a:rPr lang="en-US" sz="1600" dirty="0"/>
              <a:t> insights                                  restaurant, spanning one year.</a:t>
            </a:r>
          </a:p>
          <a:p>
            <a:r>
              <a:rPr lang="en-US" sz="1600" dirty="0"/>
              <a:t>On sales performance.                                           -&gt; Dataset  has 48,620 sales transaction</a:t>
            </a:r>
          </a:p>
          <a:p>
            <a:r>
              <a:rPr lang="en-US" sz="1600" dirty="0"/>
              <a:t>-&gt; customer preferences and                                     to analyze.</a:t>
            </a:r>
          </a:p>
          <a:p>
            <a:r>
              <a:rPr lang="en-US" sz="1600" dirty="0"/>
              <a:t>Revenue generation.</a:t>
            </a:r>
          </a:p>
          <a:p>
            <a:r>
              <a:rPr lang="en-US" sz="3600" dirty="0">
                <a:solidFill>
                  <a:srgbClr val="00B050"/>
                </a:solidFill>
              </a:rPr>
              <a:t>02.) Features of the topic</a:t>
            </a:r>
          </a:p>
          <a:p>
            <a:r>
              <a:rPr lang="en-US" sz="1600" dirty="0"/>
              <a:t>-&gt;Sub Query                                                        </a:t>
            </a:r>
            <a:r>
              <a:rPr lang="en-US" sz="3600" dirty="0">
                <a:solidFill>
                  <a:srgbClr val="00B050"/>
                </a:solidFill>
              </a:rPr>
              <a:t>04.) Tools Used</a:t>
            </a:r>
          </a:p>
          <a:p>
            <a:r>
              <a:rPr lang="en-US" sz="1600" dirty="0"/>
              <a:t>-&gt;Group By                                                             -&gt;MySQL for data querying and manipulation.</a:t>
            </a:r>
          </a:p>
          <a:p>
            <a:r>
              <a:rPr lang="en-US" sz="1600" dirty="0"/>
              <a:t>-&gt;Cumulative Sum</a:t>
            </a:r>
          </a:p>
          <a:p>
            <a:r>
              <a:rPr lang="en-US" sz="1600" dirty="0"/>
              <a:t>-&gt;Visualizations</a:t>
            </a:r>
          </a:p>
        </p:txBody>
      </p:sp>
    </p:spTree>
    <p:extLst>
      <p:ext uri="{BB962C8B-B14F-4D97-AF65-F5344CB8AC3E}">
        <p14:creationId xmlns:p14="http://schemas.microsoft.com/office/powerpoint/2010/main" val="843514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F2B6-70AA-1509-73D4-FEC6A3457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22787"/>
            <a:ext cx="8825658" cy="1533833"/>
          </a:xfrm>
        </p:spPr>
        <p:txBody>
          <a:bodyPr/>
          <a:lstStyle/>
          <a:p>
            <a:r>
              <a:rPr lang="en-US" sz="4800" dirty="0">
                <a:solidFill>
                  <a:schemeClr val="tx2">
                    <a:lumMod val="10000"/>
                  </a:schemeClr>
                </a:solidFill>
              </a:rPr>
              <a:t>Retrieve the total number of orders placed.</a:t>
            </a:r>
            <a:endParaRPr lang="en-ID" sz="4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0C94-3267-9529-FFA1-6147C087D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4006310" y="3986985"/>
            <a:ext cx="2089690" cy="344126"/>
          </a:xfrm>
        </p:spPr>
        <p:txBody>
          <a:bodyPr>
            <a:normAutofit fontScale="92500" lnSpcReduction="20000"/>
          </a:bodyPr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D9A03-B1C7-233E-BA3B-CB58D04D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89" y="2375658"/>
            <a:ext cx="6327393" cy="1955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655F54-DFB9-F119-5765-2177E9D59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242" y="4987067"/>
            <a:ext cx="1892661" cy="17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9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D45A-237F-62B9-33F5-93491F371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297" y="320777"/>
            <a:ext cx="8825658" cy="1796845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10000"/>
                  </a:schemeClr>
                </a:solidFill>
              </a:rPr>
              <a:t>Calculated the total revenue generated from pizza sales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.</a:t>
            </a:r>
            <a:endParaRPr lang="en-ID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F768F-03B6-7CA5-D201-5DED4D7FF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4950207" y="3716593"/>
            <a:ext cx="369045" cy="195548"/>
          </a:xfrm>
        </p:spPr>
        <p:txBody>
          <a:bodyPr>
            <a:normAutofit fontScale="40000" lnSpcReduction="20000"/>
          </a:bodyPr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A7E74-BDBE-17BE-CA1F-A677893C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77" y="2410456"/>
            <a:ext cx="7392549" cy="2807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E3A70D-F22E-9E3C-765D-5687FAB6B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45" y="5348749"/>
            <a:ext cx="3038167" cy="14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6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EB61-B12D-D188-987D-F86CD8732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17091"/>
            <a:ext cx="8825658" cy="764458"/>
          </a:xfrm>
        </p:spPr>
        <p:txBody>
          <a:bodyPr/>
          <a:lstStyle/>
          <a:p>
            <a:r>
              <a:rPr lang="en-ID" sz="4000" dirty="0">
                <a:solidFill>
                  <a:schemeClr val="tx2">
                    <a:lumMod val="10000"/>
                  </a:schemeClr>
                </a:solidFill>
              </a:rPr>
              <a:t> Identify the highest-priced pizza.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7012E-BBEC-E9A7-23A5-235E9405D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660489" y="1837535"/>
            <a:ext cx="604349" cy="453381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721D6-FBD6-10B1-8DD3-9294C115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60" y="1435511"/>
            <a:ext cx="6896698" cy="3342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D493E7-EA94-285E-85A1-D97B7828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911" y="4984955"/>
            <a:ext cx="2998838" cy="175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7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D7DA-A554-C32F-BB5D-92EC0EF6F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4239"/>
            <a:ext cx="8825658" cy="734961"/>
          </a:xfrm>
        </p:spPr>
        <p:txBody>
          <a:bodyPr/>
          <a:lstStyle/>
          <a:p>
            <a:r>
              <a:rPr lang="en-ID" sz="4000" dirty="0">
                <a:solidFill>
                  <a:schemeClr val="tx2">
                    <a:lumMod val="10000"/>
                  </a:schemeClr>
                </a:solidFill>
              </a:rPr>
              <a:t>Identify the highest-priced pizza.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FAD2-8C72-2282-C3A0-C0CB4DEC9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4714232" y="2477728"/>
            <a:ext cx="418206" cy="244709"/>
          </a:xfrm>
        </p:spPr>
        <p:txBody>
          <a:bodyPr>
            <a:normAutofit fontScale="55000" lnSpcReduction="20000"/>
          </a:bodyPr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02D20-0CE3-A8B4-7A23-8154A58E0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63" y="1543664"/>
            <a:ext cx="6877808" cy="3696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47AEC-7E34-606E-D0BB-8294A31E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0" y="5314336"/>
            <a:ext cx="2654710" cy="11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7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1A43-AAC0-A765-E46E-ECAFE149D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9440"/>
            <a:ext cx="8825658" cy="1364226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10000"/>
                  </a:schemeClr>
                </a:solidFill>
              </a:rPr>
              <a:t>Identify the most common pizza size ordered.</a:t>
            </a:r>
            <a:endParaRPr lang="en-ID" sz="4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A1613-8F07-5ED6-7100-EF7163D18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3072" y="2045110"/>
            <a:ext cx="747251" cy="196645"/>
          </a:xfrm>
        </p:spPr>
        <p:txBody>
          <a:bodyPr>
            <a:normAutofit fontScale="40000" lnSpcReduction="20000"/>
          </a:bodyPr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E2B4F-824F-C180-A02C-9CBF795E3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02" y="1543666"/>
            <a:ext cx="6703279" cy="3787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DBEFCD-F984-7619-EC55-A785D381B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99" y="5415152"/>
            <a:ext cx="2585884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701C-8D39-F898-598B-6CA0F95C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2">
                    <a:lumMod val="10000"/>
                  </a:schemeClr>
                </a:solidFill>
              </a:rPr>
              <a:t>List the top 5 most ordered pizza types along with their quantities.</a:t>
            </a:r>
            <a:endParaRPr lang="en-ID" sz="40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6F21C7-EBE6-DB3F-584C-944D211BC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795" y="2124194"/>
            <a:ext cx="7254869" cy="32464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A05CF-D00C-8826-8D08-9B0DCF27F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104" y="5539817"/>
            <a:ext cx="3097160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3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D5F1-70B0-8328-30F3-3A2B0D93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10000"/>
                  </a:schemeClr>
                </a:solidFill>
              </a:rPr>
              <a:t>Join the necessary tables to find the total quantity of each pizza category ordered.</a:t>
            </a:r>
            <a:endParaRPr lang="en-ID" sz="36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7A447-7E3D-468C-C598-49171697C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693" y="1826938"/>
            <a:ext cx="7361558" cy="33939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BA660-41CB-E54B-0AA4-6804507B1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36" y="5323798"/>
            <a:ext cx="1946787" cy="10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33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240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Ion</vt:lpstr>
      <vt:lpstr> </vt:lpstr>
      <vt:lpstr>PROJECT SUMMARY </vt:lpstr>
      <vt:lpstr>Retrieve the total number of orders placed.</vt:lpstr>
      <vt:lpstr>Calculated the total revenue generated from pizza sales.</vt:lpstr>
      <vt:lpstr> Identify the highest-priced pizza.</vt:lpstr>
      <vt:lpstr>Identify the highest-priced pizza.</vt:lpstr>
      <vt:lpstr>Identify the most common pizza size ordered.</vt:lpstr>
      <vt:lpstr>List the top 5 most ordered pizza types along with their quantities.</vt:lpstr>
      <vt:lpstr>Join the necessary tables to find the total quantity of each pizza category ordered.</vt:lpstr>
      <vt:lpstr>Determine the distribution of orders by hour of the day.</vt:lpstr>
      <vt:lpstr>Join relevant tables to find the category-wise distribution of pizzas.</vt:lpstr>
      <vt:lpstr>Group the orders by date and calculate the average number of pizzas ordered per day.</vt:lpstr>
      <vt:lpstr>Determine the top 3 most ordered pizza types based on revenue.</vt:lpstr>
      <vt:lpstr>Calculate the percentage contribution of each pizza type to total revenue.</vt:lpstr>
      <vt:lpstr>Analyze the cumulative revenue generated over time.</vt:lpstr>
      <vt:lpstr>Determine the top 3 most ordered pizza types based on revenue for each pizza 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Shitanshu Yadav</dc:creator>
  <cp:lastModifiedBy>Shitanshu Yadav</cp:lastModifiedBy>
  <cp:revision>1</cp:revision>
  <dcterms:created xsi:type="dcterms:W3CDTF">2025-05-17T10:23:42Z</dcterms:created>
  <dcterms:modified xsi:type="dcterms:W3CDTF">2025-05-17T11:27:45Z</dcterms:modified>
</cp:coreProperties>
</file>