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5" r:id="rId23"/>
    <p:sldId id="303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301" r:id="rId34"/>
    <p:sldId id="302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4" r:id="rId45"/>
    <p:sldId id="295" r:id="rId46"/>
    <p:sldId id="296" r:id="rId47"/>
    <p:sldId id="298" r:id="rId48"/>
    <p:sldId id="297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6CCF-0D97-451A-A892-C834BDA70745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33D-F4E9-4AAD-9DF8-6EFCFFD2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33D-F4E9-4AAD-9DF8-6EFCFFD23E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33D-F4E9-4AAD-9DF8-6EFCFFD23E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BD79-3299-4C2F-BF82-DB9993AFC64A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911-75B6-4412-B06A-27C6929CD880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ED38-D918-4255-A8E7-D4A748A99474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D7B9-7138-43F5-84E6-DADF76208023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3C3-8CC5-4B74-8988-29CF533A04B0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67B7-5B94-4D20-AB0C-9212C1F13F73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6310-8C97-4843-B16D-6BD78C40C24B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FF6-8CF2-411D-B02E-4BD6FA9E074E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3444-F48C-4426-B3D0-B3ADCA05BE8A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A9AD-2275-4E6D-ACB0-4C935E8522DD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07F7-88F9-4D88-85B9-27F3E726C01B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Rahul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7801-C92F-4B12-B1BC-08F9B0539852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Rahul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NUMBER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r>
              <a:rPr lang="en-US">
                <a:solidFill>
                  <a:schemeClr val="tx1"/>
                </a:solidFill>
              </a:rPr>
              <a:t>Prof. </a:t>
            </a:r>
            <a:r>
              <a:rPr lang="en-US" dirty="0">
                <a:solidFill>
                  <a:schemeClr val="tx1"/>
                </a:solidFill>
              </a:rPr>
              <a:t>Rahul Patil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3, if the sum of its digits is divisible by 3</a:t>
            </a:r>
          </a:p>
          <a:p>
            <a:endParaRPr lang="en-US" dirty="0"/>
          </a:p>
          <a:p>
            <a:r>
              <a:rPr lang="en-US" dirty="0"/>
              <a:t>Examples :  64578 , 64576 is divisible by 3 or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number is divisible by 4, if the number formed by the last two digits is divisible by 4</a:t>
            </a:r>
          </a:p>
          <a:p>
            <a:endParaRPr lang="en-US" dirty="0"/>
          </a:p>
          <a:p>
            <a:r>
              <a:rPr lang="en-US" dirty="0"/>
              <a:t>Examples : 64578  and 64580 is divisible by 4 or not?</a:t>
            </a:r>
          </a:p>
        </p:txBody>
      </p:sp>
    </p:spTree>
    <p:extLst>
      <p:ext uri="{BB962C8B-B14F-4D97-AF65-F5344CB8AC3E}">
        <p14:creationId xmlns:p14="http://schemas.microsoft.com/office/powerpoint/2010/main" val="150056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5, if its unit’s digit is either 0 or 5</a:t>
            </a:r>
          </a:p>
          <a:p>
            <a:endParaRPr lang="en-US" dirty="0"/>
          </a:p>
          <a:p>
            <a:r>
              <a:rPr lang="en-US" dirty="0"/>
              <a:t>Examples : 64578 and 64580 is divisible by 5 or not?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6, if it is divisible by both 2 and 3</a:t>
            </a:r>
          </a:p>
          <a:p>
            <a:endParaRPr lang="en-US" dirty="0"/>
          </a:p>
          <a:p>
            <a:r>
              <a:rPr lang="en-US" dirty="0"/>
              <a:t>Examples : 64578 and 64576 is divisible by 6 or not?</a:t>
            </a:r>
          </a:p>
        </p:txBody>
      </p:sp>
    </p:spTree>
    <p:extLst>
      <p:ext uri="{BB962C8B-B14F-4D97-AF65-F5344CB8AC3E}">
        <p14:creationId xmlns:p14="http://schemas.microsoft.com/office/powerpoint/2010/main" val="410625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find out if a number is divisible by seven, take the last digit, double it, and subtract it from the rest of the number. If you get an answer divisible by 7 (including zero), then the original number is divisible by seven.</a:t>
            </a:r>
          </a:p>
          <a:p>
            <a:endParaRPr lang="en-US" dirty="0"/>
          </a:p>
          <a:p>
            <a:r>
              <a:rPr lang="en-US" dirty="0"/>
              <a:t>Examples : 243 and 343 is divisible by 7 or not?</a:t>
            </a:r>
          </a:p>
        </p:txBody>
      </p:sp>
    </p:spTree>
    <p:extLst>
      <p:ext uri="{BB962C8B-B14F-4D97-AF65-F5344CB8AC3E}">
        <p14:creationId xmlns:p14="http://schemas.microsoft.com/office/powerpoint/2010/main" val="258026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number is divisible by 8 if number formed using its last three digits is completely divisible by 8</a:t>
            </a:r>
          </a:p>
          <a:p>
            <a:endParaRPr lang="en-US" dirty="0"/>
          </a:p>
          <a:p>
            <a:r>
              <a:rPr lang="en-US" dirty="0"/>
              <a:t>Examples : 64578 and 64576 is divisible by 8 or not?</a:t>
            </a:r>
          </a:p>
        </p:txBody>
      </p:sp>
    </p:spTree>
    <p:extLst>
      <p:ext uri="{BB962C8B-B14F-4D97-AF65-F5344CB8AC3E}">
        <p14:creationId xmlns:p14="http://schemas.microsoft.com/office/powerpoint/2010/main" val="209203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9 if sum of its digits is completely divisible by 9</a:t>
            </a:r>
          </a:p>
          <a:p>
            <a:endParaRPr lang="en-US" dirty="0"/>
          </a:p>
          <a:p>
            <a:r>
              <a:rPr lang="en-US" dirty="0"/>
              <a:t>Examples : 64579 and 64575 is divisible by 9 or not?</a:t>
            </a:r>
          </a:p>
        </p:txBody>
      </p:sp>
    </p:spTree>
    <p:extLst>
      <p:ext uri="{BB962C8B-B14F-4D97-AF65-F5344CB8AC3E}">
        <p14:creationId xmlns:p14="http://schemas.microsoft.com/office/powerpoint/2010/main" val="368166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10 if its unit digit is 0</a:t>
            </a:r>
          </a:p>
          <a:p>
            <a:endParaRPr lang="en-US" dirty="0"/>
          </a:p>
          <a:p>
            <a:r>
              <a:rPr lang="en-US" dirty="0"/>
              <a:t>Examples : 64575 and 64580 is divisible by 10 or not?</a:t>
            </a:r>
          </a:p>
        </p:txBody>
      </p:sp>
    </p:spTree>
    <p:extLst>
      <p:ext uri="{BB962C8B-B14F-4D97-AF65-F5344CB8AC3E}">
        <p14:creationId xmlns:p14="http://schemas.microsoft.com/office/powerpoint/2010/main" val="228257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number is divisible by 11 if difference between sum of digits at odd places and sum of digits at even places is either 0 or is divisible by 11</a:t>
            </a:r>
          </a:p>
          <a:p>
            <a:endParaRPr lang="en-US" dirty="0"/>
          </a:p>
          <a:p>
            <a:r>
              <a:rPr lang="en-US" dirty="0"/>
              <a:t>Examples : 64575 and 64075 is divisible </a:t>
            </a:r>
            <a:r>
              <a:rPr lang="en-US"/>
              <a:t>by 11 </a:t>
            </a:r>
            <a:r>
              <a:rPr lang="en-US" dirty="0"/>
              <a:t>or not?</a:t>
            </a:r>
          </a:p>
        </p:txBody>
      </p:sp>
    </p:spTree>
    <p:extLst>
      <p:ext uri="{BB962C8B-B14F-4D97-AF65-F5344CB8AC3E}">
        <p14:creationId xmlns:p14="http://schemas.microsoft.com/office/powerpoint/2010/main" val="187650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Formulas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• (a + b)(a - b) = (a^2 – b^2)</a:t>
            </a:r>
          </a:p>
          <a:p>
            <a:pPr marL="0" indent="0">
              <a:buNone/>
            </a:pPr>
            <a:r>
              <a:rPr lang="pt-BR" dirty="0"/>
              <a:t>• (a + b)^2 = (a^2 + b^2 + 2ab)</a:t>
            </a:r>
          </a:p>
          <a:p>
            <a:pPr marL="0" indent="0">
              <a:buNone/>
            </a:pPr>
            <a:r>
              <a:rPr lang="pt-BR" dirty="0"/>
              <a:t>• (a - b)^2 = (a^2 + b^2 - 2ab)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Numbers which can be quantified and represented by a unique point on the number line are called real numbers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 -1, 2 ,5/6 , 2.35 , 0 etc.</a:t>
            </a:r>
          </a:p>
        </p:txBody>
      </p:sp>
    </p:spTree>
    <p:extLst>
      <p:ext uri="{BB962C8B-B14F-4D97-AF65-F5344CB8AC3E}">
        <p14:creationId xmlns:p14="http://schemas.microsoft.com/office/powerpoint/2010/main" val="372382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a^m x a^n = a^(m + n)</a:t>
            </a:r>
          </a:p>
          <a:p>
            <a:r>
              <a:rPr lang="en-US" dirty="0"/>
              <a:t>a^m ÷ a^n = a^(m – n)</a:t>
            </a:r>
          </a:p>
          <a:p>
            <a:r>
              <a:rPr lang="en-US" dirty="0"/>
              <a:t>(a^m)^n = a^(mn)</a:t>
            </a:r>
          </a:p>
          <a:p>
            <a:r>
              <a:rPr lang="en-US" dirty="0"/>
              <a:t>(ab)^n =(a^n) (b^n)</a:t>
            </a:r>
          </a:p>
          <a:p>
            <a:r>
              <a:rPr lang="en-US" dirty="0"/>
              <a:t>a^0 = 1</a:t>
            </a:r>
          </a:p>
        </p:txBody>
      </p:sp>
    </p:spTree>
    <p:extLst>
      <p:ext uri="{BB962C8B-B14F-4D97-AF65-F5344CB8AC3E}">
        <p14:creationId xmlns:p14="http://schemas.microsoft.com/office/powerpoint/2010/main" val="177605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smallest 3 digit prime number is: </a:t>
            </a:r>
          </a:p>
          <a:p>
            <a:pPr marL="0" lvl="0" indent="0">
              <a:buNone/>
            </a:pPr>
            <a:r>
              <a:rPr lang="en-US" dirty="0"/>
              <a:t>     </a:t>
            </a:r>
          </a:p>
          <a:p>
            <a:pPr marL="0" lvl="0" indent="0">
              <a:buNone/>
            </a:pPr>
            <a:r>
              <a:rPr lang="en-US" dirty="0"/>
              <a:t>	a.155		   	 b.153  		 	c.151			  	 d.159</a:t>
            </a:r>
          </a:p>
        </p:txBody>
      </p:sp>
    </p:spTree>
    <p:extLst>
      <p:ext uri="{BB962C8B-B14F-4D97-AF65-F5344CB8AC3E}">
        <p14:creationId xmlns:p14="http://schemas.microsoft.com/office/powerpoint/2010/main" val="140669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x is a positive integer, 65/x is an integer. How many values of x?	</a:t>
            </a:r>
          </a:p>
          <a:p>
            <a:r>
              <a:rPr lang="en-US" dirty="0"/>
              <a:t> a. 2 		b.3		c.4	</a:t>
            </a:r>
            <a:r>
              <a:rPr lang="en-US" dirty="0" err="1"/>
              <a:t>d.cant</a:t>
            </a:r>
            <a:r>
              <a:rPr lang="en-US" dirty="0"/>
              <a:t> say</a:t>
            </a:r>
          </a:p>
          <a:p>
            <a:r>
              <a:rPr lang="en-US" dirty="0"/>
              <a:t>E. infinity</a:t>
            </a:r>
          </a:p>
          <a:p>
            <a:endParaRPr lang="en-US" dirty="0"/>
          </a:p>
          <a:p>
            <a:r>
              <a:rPr lang="en-US" dirty="0"/>
              <a:t>If x is a number &amp; 0&lt;x&lt;20, 20/x is an integer. How many values of x?</a:t>
            </a:r>
          </a:p>
        </p:txBody>
      </p:sp>
    </p:spTree>
    <p:extLst>
      <p:ext uri="{BB962C8B-B14F-4D97-AF65-F5344CB8AC3E}">
        <p14:creationId xmlns:p14="http://schemas.microsoft.com/office/powerpoint/2010/main" val="39440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x is an integer, 65/x is an integer. How many values of x?	</a:t>
            </a:r>
          </a:p>
          <a:p>
            <a:r>
              <a:rPr lang="en-US" dirty="0"/>
              <a:t> a. 2 		b.3		c.4	</a:t>
            </a:r>
            <a:r>
              <a:rPr lang="en-US" dirty="0" err="1"/>
              <a:t>d.cant</a:t>
            </a:r>
            <a:r>
              <a:rPr lang="en-US" dirty="0"/>
              <a:t> say</a:t>
            </a:r>
          </a:p>
          <a:p>
            <a:endParaRPr lang="en-US" dirty="0"/>
          </a:p>
          <a:p>
            <a:r>
              <a:rPr lang="en-US" dirty="0"/>
              <a:t>If x is a number &amp; 0&lt;x&lt;20, 20/x is an integer. How many values of x?</a:t>
            </a:r>
          </a:p>
          <a:p>
            <a:r>
              <a:rPr lang="en-US" dirty="0"/>
              <a:t>a. 4		b.5		c.10		</a:t>
            </a:r>
            <a:r>
              <a:rPr lang="en-US" dirty="0" err="1"/>
              <a:t>d.Infinity</a:t>
            </a:r>
            <a:r>
              <a:rPr lang="en-US" dirty="0"/>
              <a:t>	</a:t>
            </a:r>
            <a:r>
              <a:rPr lang="en-US" dirty="0" err="1"/>
              <a:t>e.Can’t</a:t>
            </a:r>
            <a:r>
              <a:rPr lang="en-US" dirty="0"/>
              <a:t> say   f. 6</a:t>
            </a:r>
          </a:p>
        </p:txBody>
      </p:sp>
    </p:spTree>
    <p:extLst>
      <p:ext uri="{BB962C8B-B14F-4D97-AF65-F5344CB8AC3E}">
        <p14:creationId xmlns:p14="http://schemas.microsoft.com/office/powerpoint/2010/main" val="140669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one third of one fourth of a number is 15, then three-tenth of that number is   	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    a.35   		   		b.36 		 	</a:t>
            </a:r>
          </a:p>
          <a:p>
            <a:pPr marL="0" lvl="0" indent="0">
              <a:buNone/>
            </a:pPr>
            <a:r>
              <a:rPr lang="en-US" dirty="0"/>
              <a:t>     c.45  		  	          d. 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denominator of a fraction is 2 more than numerator. If the numerator as well as denominator is increased by 4, the fraction becomes 8/10. Find the original fraction.	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a. 2/3            	  	b. 1/3                         	c. 4 /7                  	          d. 2/5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4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an hour is a second?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a.1/24                      		 b.1/60                     	c.1/120                 		 d.1/3600</a:t>
            </a:r>
          </a:p>
        </p:txBody>
      </p:sp>
    </p:spTree>
    <p:extLst>
      <p:ext uri="{BB962C8B-B14F-4D97-AF65-F5344CB8AC3E}">
        <p14:creationId xmlns:p14="http://schemas.microsoft.com/office/powerpoint/2010/main" val="213718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many natural numbers between 28 and 65 are divisible by 7?		</a:t>
            </a:r>
          </a:p>
          <a:p>
            <a:pPr marL="0" lvl="0" indent="0">
              <a:buNone/>
            </a:pPr>
            <a:r>
              <a:rPr lang="en-US" dirty="0"/>
              <a:t>	a.5                   	    	b.6                       </a:t>
            </a:r>
          </a:p>
          <a:p>
            <a:pPr marL="0" lvl="0" indent="0">
              <a:buNone/>
            </a:pPr>
            <a:r>
              <a:rPr lang="en-US" dirty="0"/>
              <a:t> 	c.7             		          d.4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6/7 of a certain number is 96. Find quarter of that number.				</a:t>
            </a:r>
          </a:p>
          <a:p>
            <a:pPr marL="457200" lvl="1" indent="0">
              <a:buNone/>
            </a:pPr>
            <a:r>
              <a:rPr lang="en-US" dirty="0"/>
              <a:t>	a.112              	   	 b.32                        </a:t>
            </a:r>
          </a:p>
          <a:p>
            <a:pPr marL="457200" lvl="1" indent="0">
              <a:buNone/>
            </a:pPr>
            <a:r>
              <a:rPr lang="en-US" dirty="0"/>
              <a:t>      c.56                      		  d.28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1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the numbers of boys in a class are 8 times the number of girls, which value can never be the total number of students?			</a:t>
            </a:r>
          </a:p>
          <a:p>
            <a:pPr marL="0" lvl="0" indent="0">
              <a:buNone/>
            </a:pPr>
            <a:r>
              <a:rPr lang="en-US" dirty="0"/>
              <a:t>	a. 27          		      	   b.45                       </a:t>
            </a:r>
          </a:p>
          <a:p>
            <a:pPr marL="0" lvl="0" indent="0">
              <a:buNone/>
            </a:pPr>
            <a:r>
              <a:rPr lang="en-US" dirty="0"/>
              <a:t>	c.81                     		   d.42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5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of the form p/q, where p and q are integers and q≠0 are called rational numbers</a:t>
            </a:r>
          </a:p>
          <a:p>
            <a:endParaRPr lang="en-US" dirty="0"/>
          </a:p>
          <a:p>
            <a:r>
              <a:rPr lang="en-US" dirty="0"/>
              <a:t>Examples: 5/3, 2/5, 8/9 etc</a:t>
            </a:r>
          </a:p>
        </p:txBody>
      </p:sp>
    </p:spTree>
    <p:extLst>
      <p:ext uri="{BB962C8B-B14F-4D97-AF65-F5344CB8AC3E}">
        <p14:creationId xmlns:p14="http://schemas.microsoft.com/office/powerpoint/2010/main" val="3914070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5 times a positive number is less than its square by 24. What is the integer?	</a:t>
            </a:r>
          </a:p>
          <a:p>
            <a:pPr marL="0" lvl="0" indent="0">
              <a:buNone/>
            </a:pPr>
            <a:r>
              <a:rPr lang="en-US" dirty="0"/>
              <a:t>	a. 5              	  	    b. 8                      </a:t>
            </a:r>
          </a:p>
          <a:p>
            <a:pPr marL="0" lvl="0" indent="0">
              <a:buNone/>
            </a:pPr>
            <a:r>
              <a:rPr lang="en-US" dirty="0"/>
              <a:t>          c. 7.5                      	    d.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9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man has some hens and cows. If the number of heads be 48 and the number of feet equals 140, then the number of hens will be:</a:t>
            </a:r>
          </a:p>
          <a:p>
            <a:pPr marL="0" lvl="0" indent="0" algn="r">
              <a:buNone/>
            </a:pPr>
            <a:r>
              <a:rPr lang="en-US" b="1" dirty="0"/>
              <a:t>(TCS 2018)	</a:t>
            </a:r>
          </a:p>
          <a:p>
            <a:pPr marL="0" lvl="0" indent="0" algn="r">
              <a:buNone/>
            </a:pPr>
            <a:r>
              <a:rPr lang="en-US" dirty="0"/>
              <a:t>		</a:t>
            </a:r>
          </a:p>
          <a:p>
            <a:pPr marL="514350" lvl="0" indent="-514350">
              <a:buAutoNum type="alphaLcPeriod"/>
            </a:pPr>
            <a:r>
              <a:rPr lang="en-US" dirty="0"/>
              <a:t>22                  	       b. 23                     		</a:t>
            </a:r>
          </a:p>
          <a:p>
            <a:pPr marL="0" lvl="0" indent="0">
              <a:buNone/>
            </a:pPr>
            <a:r>
              <a:rPr lang="en-US" dirty="0"/>
              <a:t>c.   24                          d.26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Find the unit digit of 5^23?	</a:t>
            </a:r>
          </a:p>
          <a:p>
            <a:pPr marL="0" lvl="0" indent="0" algn="r">
              <a:buNone/>
            </a:pPr>
            <a:r>
              <a:rPr lang="en-US" dirty="0"/>
              <a:t>		</a:t>
            </a:r>
          </a:p>
          <a:p>
            <a:pPr marL="514350" lvl="0" indent="-514350">
              <a:buAutoNum type="alphaLcPeriod"/>
            </a:pPr>
            <a:r>
              <a:rPr lang="en-US" dirty="0"/>
              <a:t>2                  	       b. 5                     		</a:t>
            </a:r>
          </a:p>
          <a:p>
            <a:pPr marL="0" lvl="0" indent="0">
              <a:buNone/>
            </a:pPr>
            <a:r>
              <a:rPr lang="en-US" dirty="0"/>
              <a:t>c.   4                             d.6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Find the unit digit of 3^16?	</a:t>
            </a:r>
          </a:p>
          <a:p>
            <a:pPr marL="0" lvl="0" indent="0" algn="r">
              <a:buNone/>
            </a:pPr>
            <a:r>
              <a:rPr lang="en-US" dirty="0"/>
              <a:t>		</a:t>
            </a:r>
          </a:p>
          <a:p>
            <a:pPr marL="514350" lvl="0" indent="-514350">
              <a:buAutoNum type="alphaLcPeriod"/>
            </a:pPr>
            <a:r>
              <a:rPr lang="en-US" dirty="0"/>
              <a:t>7                 	       b. 9                     		</a:t>
            </a:r>
          </a:p>
          <a:p>
            <a:pPr marL="0" lvl="0" indent="0">
              <a:buNone/>
            </a:pPr>
            <a:r>
              <a:rPr lang="en-US" dirty="0"/>
              <a:t>c.   1                             d.3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Find the unit digit of 2^18?	</a:t>
            </a:r>
          </a:p>
          <a:p>
            <a:pPr marL="0" lvl="0" indent="0" algn="r">
              <a:buNone/>
            </a:pPr>
            <a:r>
              <a:rPr lang="en-US" dirty="0"/>
              <a:t>		</a:t>
            </a:r>
          </a:p>
          <a:p>
            <a:pPr marL="514350" lvl="0" indent="-514350">
              <a:buAutoNum type="alphaLcPeriod"/>
            </a:pPr>
            <a:r>
              <a:rPr lang="en-US" dirty="0"/>
              <a:t>2                 	       b. 4                    		</a:t>
            </a:r>
          </a:p>
          <a:p>
            <a:pPr marL="0" lvl="0" indent="0">
              <a:buNone/>
            </a:pPr>
            <a:r>
              <a:rPr lang="en-US" dirty="0"/>
              <a:t>c.   6                             d.8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1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Find the least number which is exactly divisible by 12, 15, and 20. 		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a. 40                           	b. 50                     </a:t>
            </a:r>
          </a:p>
          <a:p>
            <a:pPr marL="0" lvl="0" indent="0">
              <a:buNone/>
            </a:pPr>
            <a:r>
              <a:rPr lang="en-US" dirty="0"/>
              <a:t>	c. 60                               d.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2x+3y=34 and x+y=13 find x?							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	a.8                              b.5                         		c.18                            d.12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Two parking lots can hold a total of 115 cars. The green lot can hold 35 fewer cars than the Red lot. How many cars can the Red lot hold?			</a:t>
            </a:r>
          </a:p>
          <a:p>
            <a:pPr marL="0" lvl="0" indent="0">
              <a:buNone/>
            </a:pPr>
            <a:r>
              <a:rPr lang="en-US" dirty="0"/>
              <a:t>	a. 35                          	b.40                         	c.70                                d.75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product of fraction A and B is (8/49). Find the value of fraction A, if fraction A is twice fraction B. 									</a:t>
            </a:r>
          </a:p>
          <a:p>
            <a:pPr marL="0" lvl="0" indent="0">
              <a:buNone/>
            </a:pPr>
            <a:r>
              <a:rPr lang="en-US" dirty="0"/>
              <a:t>	 a. 7/9                         		b. 5/7                       	 c. 4/7                         		d. 5/9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number when divided by 9 leaves a remainder 5. When the square of the number is divided by 9, the remainder is:							</a:t>
            </a:r>
          </a:p>
          <a:p>
            <a:pPr marL="0" lvl="0" indent="0">
              <a:buNone/>
            </a:pPr>
            <a:r>
              <a:rPr lang="en-US" dirty="0"/>
              <a:t>	a.4                             		b.5                            	c.6                           		d.7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Irrational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Numbers which are not rational but can be represented on the number line are called irrational numbers.</a:t>
                </a:r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145</m:t>
                        </m:r>
                      </m:e>
                    </m:rad>
                  </m:oMath>
                </a14:m>
                <a:r>
                  <a:rPr lang="en-US" dirty="0"/>
                  <a:t>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1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a is even and b is odd numbers, then which of the following is even?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a. a/b                        		 b. ab                           	c. a+b                    		 d. a-b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8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the sum of two prime numbers x and y is odd, then the product of x and y must be divisible by   									  	 </a:t>
            </a:r>
          </a:p>
          <a:p>
            <a:pPr marL="0" lvl="0" indent="0">
              <a:buNone/>
            </a:pPr>
            <a:r>
              <a:rPr lang="en-US" dirty="0"/>
              <a:t>	a.2                            		b.3                             	c.4                           		d.5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4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sum of squares of three numbers is 138 and the sum of their products taken two at a time is 131. Find their sum.							</a:t>
            </a:r>
          </a:p>
          <a:p>
            <a:pPr marL="0" lvl="0" indent="0">
              <a:buNone/>
            </a:pPr>
            <a:r>
              <a:rPr lang="en-US" dirty="0"/>
              <a:t>	 a. 35               	    		 b. 42                         	 c. 20                      		 d.18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14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price of 10 chairs is equal to that of 4 tables. The price of 15 chairs and 2 tables together is Rs. 4000. The total price of 12 chairs and 3 tables is:	</a:t>
            </a:r>
            <a:r>
              <a:rPr lang="en-US" b="1" dirty="0"/>
              <a:t>(Mphasis 2019)	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r>
              <a:rPr lang="en-US" dirty="0"/>
              <a:t>	a.Rs. 3500				b.Rs. 3750		c.Rs. 3840				d.Rs. 3900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31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Consecutive Numbers:</a:t>
            </a:r>
          </a:p>
          <a:p>
            <a:r>
              <a:rPr lang="en-US" dirty="0"/>
              <a:t>Example: 1,2,3,4……………….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 = x,  2</a:t>
            </a:r>
            <a:r>
              <a:rPr lang="en-US" baseline="30000" dirty="0"/>
              <a:t>nd</a:t>
            </a:r>
            <a:r>
              <a:rPr lang="en-US" dirty="0"/>
              <a:t> No = x+1, 3</a:t>
            </a:r>
            <a:r>
              <a:rPr lang="en-US" baseline="30000" dirty="0"/>
              <a:t>rd</a:t>
            </a:r>
            <a:r>
              <a:rPr lang="en-US" dirty="0"/>
              <a:t> No = x+2</a:t>
            </a:r>
          </a:p>
          <a:p>
            <a:endParaRPr lang="en-US" dirty="0"/>
          </a:p>
          <a:p>
            <a:r>
              <a:rPr lang="en-US" b="1" dirty="0"/>
              <a:t>Consecutive Even Number / Odd Number: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 = x,  2</a:t>
            </a:r>
            <a:r>
              <a:rPr lang="en-US" baseline="30000" dirty="0"/>
              <a:t>nd</a:t>
            </a:r>
            <a:r>
              <a:rPr lang="en-US" dirty="0"/>
              <a:t> No = x+2, 3</a:t>
            </a:r>
            <a:r>
              <a:rPr lang="en-US" baseline="30000" dirty="0"/>
              <a:t>rd</a:t>
            </a:r>
            <a:r>
              <a:rPr lang="en-US" dirty="0"/>
              <a:t> No = x+4</a:t>
            </a:r>
          </a:p>
        </p:txBody>
      </p:sp>
    </p:spTree>
    <p:extLst>
      <p:ext uri="{BB962C8B-B14F-4D97-AF65-F5344CB8AC3E}">
        <p14:creationId xmlns:p14="http://schemas.microsoft.com/office/powerpoint/2010/main" val="1189631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Three times the first of three consecutive odd integers is 3 more than twice the third. The third integer is:								</a:t>
            </a:r>
          </a:p>
          <a:p>
            <a:pPr marL="0" lvl="0" indent="0">
              <a:buNone/>
            </a:pPr>
            <a:r>
              <a:rPr lang="en-US" dirty="0"/>
              <a:t>	a.9					b.11			c.13			    		d.15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2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sum of two consecutive even numbers, the difference of whose squares is 84?		</a:t>
            </a:r>
            <a:r>
              <a:rPr lang="en-US" b="1" dirty="0"/>
              <a:t>(TATA MOTORS 2017)	</a:t>
            </a: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	a.34					b.38			c.42			   		d.46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8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Find a positive number which when increased by 17 is equal to 60 times the reciprocal of the number.		</a:t>
            </a:r>
            <a:r>
              <a:rPr lang="en-US"/>
              <a:t>			</a:t>
            </a:r>
            <a:r>
              <a:rPr lang="en-US" b="1"/>
              <a:t>(</a:t>
            </a:r>
            <a:r>
              <a:rPr lang="en-US" b="1" dirty="0"/>
              <a:t>L&amp;T 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a.3					b.10			c.17					d.20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12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sum of two number is 25 and their difference is 13. Find their product.	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a.104				b.114		c.315			  		d.325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8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spc="-3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9600" b="1" spc="-40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9600" b="1" spc="-66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b="1" spc="-9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!!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Rational numbers of the form p/q, where p and q are integers and q= ±1 are called integers</a:t>
            </a:r>
          </a:p>
          <a:p>
            <a:r>
              <a:rPr lang="en-US" dirty="0"/>
              <a:t>Examples: ...,-3,-2,-1,0,1,2,3... are integers</a:t>
            </a:r>
          </a:p>
          <a:p>
            <a:r>
              <a:rPr lang="en-US" b="1" dirty="0"/>
              <a:t>Positive Integers</a:t>
            </a:r>
            <a:r>
              <a:rPr lang="en-US" dirty="0"/>
              <a:t> - n &gt; 0; [1,2,3...]</a:t>
            </a:r>
          </a:p>
          <a:p>
            <a:r>
              <a:rPr lang="en-US" b="1" dirty="0"/>
              <a:t>Negative Integers</a:t>
            </a:r>
            <a:r>
              <a:rPr lang="en-US" dirty="0"/>
              <a:t> - n &lt; 0; [-1,-2,-3...]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7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Natural numbers are the set of positive integers, that is, integers from 1 to ∞, excluding fractional n decimal part.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They are whole numbers including zero</a:t>
            </a:r>
          </a:p>
          <a:p>
            <a:endParaRPr lang="en-US" dirty="0"/>
          </a:p>
          <a:p>
            <a:r>
              <a:rPr lang="en-US" dirty="0"/>
              <a:t>Examples: [1,2,3...]</a:t>
            </a:r>
          </a:p>
        </p:txBody>
      </p:sp>
    </p:spTree>
    <p:extLst>
      <p:ext uri="{BB962C8B-B14F-4D97-AF65-F5344CB8AC3E}">
        <p14:creationId xmlns:p14="http://schemas.microsoft.com/office/powerpoint/2010/main" val="10117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Any number other than 1 which does not have any factor apart from one and the number itself is called a prime number</a:t>
            </a:r>
          </a:p>
          <a:p>
            <a:endParaRPr lang="en-US" dirty="0"/>
          </a:p>
          <a:p>
            <a:r>
              <a:rPr lang="en-US" dirty="0"/>
              <a:t>Examples: 2,3,5,7,11 and 13</a:t>
            </a:r>
          </a:p>
        </p:txBody>
      </p:sp>
    </p:spTree>
    <p:extLst>
      <p:ext uri="{BB962C8B-B14F-4D97-AF65-F5344CB8AC3E}">
        <p14:creationId xmlns:p14="http://schemas.microsoft.com/office/powerpoint/2010/main" val="8742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Rules</a:t>
            </a:r>
          </a:p>
        </p:txBody>
      </p:sp>
    </p:spTree>
    <p:extLst>
      <p:ext uri="{BB962C8B-B14F-4D97-AF65-F5344CB8AC3E}">
        <p14:creationId xmlns:p14="http://schemas.microsoft.com/office/powerpoint/2010/main" val="312696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Divisible by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divisible by 2, if its unit’s digit is any of 0, 2, 4, 6, 8</a:t>
            </a:r>
          </a:p>
          <a:p>
            <a:endParaRPr lang="en-US" dirty="0"/>
          </a:p>
          <a:p>
            <a:r>
              <a:rPr lang="en-US" dirty="0"/>
              <a:t>Examples : 64578 and 64577 is divisible by 2 or not?</a:t>
            </a:r>
          </a:p>
        </p:txBody>
      </p:sp>
    </p:spTree>
    <p:extLst>
      <p:ext uri="{BB962C8B-B14F-4D97-AF65-F5344CB8AC3E}">
        <p14:creationId xmlns:p14="http://schemas.microsoft.com/office/powerpoint/2010/main" val="22099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2074</Words>
  <Application>Microsoft Office PowerPoint</Application>
  <PresentationFormat>On-screen Show (4:3)</PresentationFormat>
  <Paragraphs>180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Office Theme</vt:lpstr>
      <vt:lpstr>NUMBER SYSTEM</vt:lpstr>
      <vt:lpstr>Real Number</vt:lpstr>
      <vt:lpstr>Rational Numbers</vt:lpstr>
      <vt:lpstr>Irrational Numbers</vt:lpstr>
      <vt:lpstr>Integers</vt:lpstr>
      <vt:lpstr>Natural Numbers</vt:lpstr>
      <vt:lpstr>Prime Numbers</vt:lpstr>
      <vt:lpstr>Divisibility Rules</vt:lpstr>
      <vt:lpstr>Divisible by 2</vt:lpstr>
      <vt:lpstr>Divisible by 3</vt:lpstr>
      <vt:lpstr>Divisible by 4</vt:lpstr>
      <vt:lpstr>Divisible by 5</vt:lpstr>
      <vt:lpstr>Divisible by 6</vt:lpstr>
      <vt:lpstr>Divisible by 7</vt:lpstr>
      <vt:lpstr>Divisible by 8</vt:lpstr>
      <vt:lpstr>Divisible by 9</vt:lpstr>
      <vt:lpstr>Divisible by 10</vt:lpstr>
      <vt:lpstr>Divisible by 11</vt:lpstr>
      <vt:lpstr>Important Formulas </vt:lpstr>
      <vt:lpstr>Law of Indices</vt:lpstr>
      <vt:lpstr>Questions</vt:lpstr>
      <vt:lpstr>Questions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ADMIN</dc:creator>
  <cp:lastModifiedBy>Admin</cp:lastModifiedBy>
  <cp:revision>82</cp:revision>
  <dcterms:created xsi:type="dcterms:W3CDTF">2006-08-16T00:00:00Z</dcterms:created>
  <dcterms:modified xsi:type="dcterms:W3CDTF">2023-08-18T06:18:38Z</dcterms:modified>
</cp:coreProperties>
</file>