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1" r:id="rId8"/>
    <p:sldId id="271" r:id="rId9"/>
    <p:sldId id="262" r:id="rId10"/>
    <p:sldId id="272" r:id="rId11"/>
    <p:sldId id="260" r:id="rId12"/>
    <p:sldId id="273" r:id="rId13"/>
    <p:sldId id="263" r:id="rId14"/>
    <p:sldId id="264" r:id="rId15"/>
    <p:sldId id="274" r:id="rId16"/>
    <p:sldId id="265" r:id="rId17"/>
    <p:sldId id="275" r:id="rId18"/>
    <p:sldId id="266" r:id="rId19"/>
    <p:sldId id="276" r:id="rId20"/>
    <p:sldId id="267" r:id="rId21"/>
    <p:sldId id="277" r:id="rId22"/>
    <p:sldId id="268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Seating Arrangement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Prof. Rahul Patil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9096056299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arrangement of the persons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 W M V N U S O T P 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 and P are the immediate neighbours of 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Q.5. </a:t>
            </a:r>
            <a:r>
              <a:rPr lang="en-US" dirty="0" smtClean="0">
                <a:solidFill>
                  <a:schemeClr val="tx1"/>
                </a:solidFill>
              </a:rPr>
              <a:t>If Q and P, O and N, M and T, and W and R interchange their positions then which of the following pairs of friends is sitting at the ends?</a:t>
            </a:r>
          </a:p>
          <a:p>
            <a:pPr algn="l"/>
            <a:endParaRPr lang="en-US" smtClean="0">
              <a:solidFill>
                <a:schemeClr val="tx1"/>
              </a:solidFill>
            </a:endParaRPr>
          </a:p>
          <a:p>
            <a:pPr algn="l"/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P and Q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Q and 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P and 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W and 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arrangement of the persons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 W M V N U S O T P 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If the persons as given in the question change their positions then we have the arrangement P R T V O U S N M Q W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Hence P and W are sitting at the ends.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Directions for Questions 6 to 10: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Read </a:t>
            </a:r>
            <a:r>
              <a:rPr lang="en-US" dirty="0" smtClean="0">
                <a:solidFill>
                  <a:schemeClr val="tx1"/>
                </a:solidFill>
              </a:rPr>
              <a:t>the following information given below and answer the questions that follow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P</a:t>
            </a:r>
            <a:r>
              <a:rPr lang="en-US" dirty="0" smtClean="0">
                <a:solidFill>
                  <a:schemeClr val="tx1"/>
                </a:solidFill>
              </a:rPr>
              <a:t>, Q, R, S, T, U and V are seven friends and are sitting in a circle facing the center of the circle.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V </a:t>
            </a:r>
            <a:r>
              <a:rPr lang="en-US" dirty="0" smtClean="0">
                <a:solidFill>
                  <a:schemeClr val="tx1"/>
                </a:solidFill>
              </a:rPr>
              <a:t>is second to the left of S and is the neighbour of T and U.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S </a:t>
            </a:r>
            <a:r>
              <a:rPr lang="en-US" dirty="0" smtClean="0">
                <a:solidFill>
                  <a:schemeClr val="tx1"/>
                </a:solidFill>
              </a:rPr>
              <a:t>is not a neighbour of R or T.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P </a:t>
            </a:r>
            <a:r>
              <a:rPr lang="en-US" dirty="0" smtClean="0">
                <a:solidFill>
                  <a:schemeClr val="tx1"/>
                </a:solidFill>
              </a:rPr>
              <a:t>is neighbour of Q and R.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Q.6. </a:t>
            </a:r>
            <a:r>
              <a:rPr lang="en-US" dirty="0" smtClean="0">
                <a:solidFill>
                  <a:schemeClr val="tx1"/>
                </a:solidFill>
              </a:rPr>
              <a:t>Which of the following is correct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Q is between P and 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S is between U and P.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T is to the immediate right of V.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U is to the immediate left of V.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persons are sitting in the following way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Hence Q is between P and 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etting-arrangment-prb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3886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Q.7. </a:t>
            </a:r>
            <a:r>
              <a:rPr lang="en-US" dirty="0" smtClean="0">
                <a:solidFill>
                  <a:schemeClr val="tx1"/>
                </a:solidFill>
              </a:rPr>
              <a:t>Which of the following has the pair with the second person sitting to the immediate right of the first person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QU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VU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TR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PT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persons are sitting in the following way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 is sitting to immediate right of V.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etting-arrangment-prb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3886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Q8. </a:t>
            </a:r>
            <a:r>
              <a:rPr lang="en-US" dirty="0" smtClean="0">
                <a:solidFill>
                  <a:schemeClr val="tx1"/>
                </a:solidFill>
              </a:rPr>
              <a:t>Which of the following will be S’s position after T and S interchange their places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Neighbour of V and 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To the immediate left of 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To the immediate right of 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Neighbour of R and 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persons are sitting in the following way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If S and T will interchange their positions then S will be the neighbour of V and 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etting-arrangment-prb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3886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Directions for Questions 1 to 5: Read the given information carefully and answer the questions that follow.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Eleven friends M, N, O, P, Q, R, S, T, U, V and W are sitting in the first row of the stadium watching a cricket match.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T is to the immediate left of P and third to the right of U.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V is the immediate neighbour of M and N and third to the left of 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M is the second to the right of Q, who is at one of the ends.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R is sitting next to the right of P and P is second to the right of O.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Q9.</a:t>
            </a:r>
            <a:r>
              <a:rPr lang="en-US" dirty="0" smtClean="0">
                <a:solidFill>
                  <a:schemeClr val="tx1"/>
                </a:solidFill>
              </a:rPr>
              <a:t> What is the position of 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Second to the left of Q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Third to the right of 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To the immediate left of P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None of these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persons are sitting in the following way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None </a:t>
            </a:r>
            <a:r>
              <a:rPr lang="en-US" dirty="0" smtClean="0">
                <a:solidFill>
                  <a:schemeClr val="tx1"/>
                </a:solidFill>
              </a:rPr>
              <a:t>of the options define the position of 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etting-arrangment-prb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3886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 10.</a:t>
            </a:r>
            <a:r>
              <a:rPr lang="en-US" dirty="0" smtClean="0">
                <a:solidFill>
                  <a:schemeClr val="tx1"/>
                </a:solidFill>
              </a:rPr>
              <a:t> Which of the following has the second person sitting between the first and third persons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SPQ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VRT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QRP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VUS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638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Sol : Option</a:t>
            </a:r>
            <a:r>
              <a:rPr lang="en-US" dirty="0" smtClean="0">
                <a:solidFill>
                  <a:schemeClr val="tx1"/>
                </a:solidFill>
              </a:rPr>
              <a:t> 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persons are sitting in the following way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 is sitting between V and 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etting-arrangment-prbl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38862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Q.1. </a:t>
            </a:r>
            <a:r>
              <a:rPr lang="en-US" dirty="0" smtClean="0">
                <a:solidFill>
                  <a:schemeClr val="tx1"/>
                </a:solidFill>
              </a:rPr>
              <a:t>Who is sitting in the center of the row?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U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Ans: 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arrangement of the persons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 </a:t>
            </a:r>
            <a:r>
              <a:rPr lang="en-US" dirty="0" smtClean="0">
                <a:solidFill>
                  <a:schemeClr val="tx1"/>
                </a:solidFill>
              </a:rPr>
              <a:t> W  M  V  N  </a:t>
            </a:r>
            <a:r>
              <a:rPr lang="en-US" dirty="0" smtClean="0">
                <a:solidFill>
                  <a:schemeClr val="tx1"/>
                </a:solidFill>
              </a:rPr>
              <a:t>U </a:t>
            </a:r>
            <a:r>
              <a:rPr lang="en-US" dirty="0" smtClean="0">
                <a:solidFill>
                  <a:schemeClr val="tx1"/>
                </a:solidFill>
              </a:rPr>
              <a:t> S  O  T  P  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 is sitting in the center of the row.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Q.2. </a:t>
            </a:r>
            <a:r>
              <a:rPr lang="en-US" dirty="0" smtClean="0">
                <a:solidFill>
                  <a:schemeClr val="tx1"/>
                </a:solidFill>
              </a:rPr>
              <a:t>Which of the following people are sitting to the right of S?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OTPQ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OTPR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UNVM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UOTPR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Ans.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arrangement of the persons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 W M V N U S O T P 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OTPR are sitting to the right of 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Q.3. </a:t>
            </a:r>
            <a:r>
              <a:rPr lang="en-US" dirty="0" smtClean="0">
                <a:solidFill>
                  <a:schemeClr val="tx1"/>
                </a:solidFill>
              </a:rPr>
              <a:t>Which of the following statements is true with respect to the above arrangement?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There are three persons sitting between P and 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W is between M and V.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N is sitting between V and 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S and O are neighbours sitting to the immediate right of 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Ans: 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Option</a:t>
            </a:r>
            <a:r>
              <a:rPr lang="en-US" dirty="0" smtClean="0">
                <a:solidFill>
                  <a:schemeClr val="tx1"/>
                </a:solidFill>
              </a:rPr>
              <a:t> 3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arrangement of the persons is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Q W M V N U S O T P 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Hence N is sitting between V and U.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Q.4. </a:t>
            </a:r>
            <a:r>
              <a:rPr lang="en-US" dirty="0" smtClean="0">
                <a:solidFill>
                  <a:schemeClr val="tx1"/>
                </a:solidFill>
              </a:rPr>
              <a:t>Who are the immediate neighbours of T?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O, P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O, 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N, 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V, U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Seating Arrangement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Seating Arrangement</dc:title>
  <dc:creator>comp</dc:creator>
  <cp:lastModifiedBy>comp</cp:lastModifiedBy>
  <cp:revision>11</cp:revision>
  <dcterms:created xsi:type="dcterms:W3CDTF">2006-08-16T00:00:00Z</dcterms:created>
  <dcterms:modified xsi:type="dcterms:W3CDTF">2023-04-14T16:58:50Z</dcterms:modified>
</cp:coreProperties>
</file>