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2" r:id="rId6"/>
    <p:sldId id="270" r:id="rId7"/>
    <p:sldId id="263" r:id="rId8"/>
    <p:sldId id="264" r:id="rId9"/>
    <p:sldId id="265" r:id="rId10"/>
    <p:sldId id="256" r:id="rId11"/>
    <p:sldId id="257" r:id="rId12"/>
    <p:sldId id="266" r:id="rId13"/>
    <p:sldId id="267" r:id="rId14"/>
    <p:sldId id="271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Time &amp; 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By</a:t>
            </a:r>
          </a:p>
          <a:p>
            <a:r>
              <a:rPr lang="en-US" b="1" dirty="0">
                <a:solidFill>
                  <a:schemeClr val="tx1"/>
                </a:solidFill>
              </a:rPr>
              <a:t>Rahul Patil</a:t>
            </a:r>
          </a:p>
          <a:p>
            <a:r>
              <a:rPr lang="en-US" b="1" dirty="0">
                <a:solidFill>
                  <a:schemeClr val="tx1"/>
                </a:solidFill>
              </a:rPr>
              <a:t>9096056299</a:t>
            </a:r>
          </a:p>
        </p:txBody>
      </p:sp>
    </p:spTree>
    <p:extLst>
      <p:ext uri="{BB962C8B-B14F-4D97-AF65-F5344CB8AC3E}">
        <p14:creationId xmlns:p14="http://schemas.microsoft.com/office/powerpoint/2010/main" val="15785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268605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5"/>
            </a:pPr>
            <a:r>
              <a:rPr lang="en-US" sz="3200" b="1" dirty="0">
                <a:solidFill>
                  <a:schemeClr val="accent1"/>
                </a:solidFill>
              </a:rPr>
              <a:t>A can do 1/2 of a piece of work in 5 days, B can do 3/5 of the same work in 9 days and C can do 2/3 of that work in 8 days. In how many days can three of them together do the work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a. 3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b. 4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c. 5 days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d. 4.5 days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0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8077200" cy="268605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6"/>
            </a:pPr>
            <a:r>
              <a:rPr lang="en-US" sz="3200" b="1" dirty="0">
                <a:solidFill>
                  <a:schemeClr val="accent1"/>
                </a:solidFill>
              </a:rPr>
              <a:t>A can do a certain job in 12 days. B is 60% more efficient than A. What is the number of days it takes B, to do the same piece of work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a. 6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b. 7.5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c. 8 days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d. 8.5 days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0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8077200" cy="268605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7"/>
            </a:pPr>
            <a:r>
              <a:rPr lang="en-US" sz="3200" b="1" dirty="0">
                <a:solidFill>
                  <a:schemeClr val="accent1"/>
                </a:solidFill>
              </a:rPr>
              <a:t>If 4 Men and 6 Boys can finish a piece of work in 5 days , while 6 Men and 4 Boys can Finish it in 4 days . Find the time taken by 8 men and 12 boys work together?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a. 2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b. 2.5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c. 3 days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d. 3.5 days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6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8077200" cy="268605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8"/>
            </a:pPr>
            <a:r>
              <a:rPr lang="en-US" sz="3200" b="1" dirty="0">
                <a:solidFill>
                  <a:schemeClr val="accent1"/>
                </a:solidFill>
              </a:rPr>
              <a:t>If 6 men and 8 boys can do a piece of work in 10 days while 26 men and 48 boys can do the same in 2 days. The time taken by 15 men and 20 boys in doing the same type of work will be: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a. 4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b. 5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c. 6 days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d. 7 days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3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8077200" cy="2686050"/>
          </a:xfrm>
        </p:spPr>
        <p:txBody>
          <a:bodyPr>
            <a:normAutofit/>
          </a:bodyPr>
          <a:lstStyle/>
          <a:p>
            <a:pPr algn="l" fontAlgn="t"/>
            <a:r>
              <a:rPr lang="en-US" sz="3200" b="1" dirty="0">
                <a:solidFill>
                  <a:schemeClr val="accent1"/>
                </a:solidFill>
              </a:rPr>
              <a:t>10 women can complete a work in 7 days and 10 children take 14 days to complete the work. How many days will 5 women and 10 children take to complete the work?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a. 3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b. 5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c. 7 days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d. Can’t </a:t>
            </a:r>
            <a:r>
              <a:rPr lang="en-US">
                <a:solidFill>
                  <a:schemeClr val="tx1"/>
                </a:solidFill>
              </a:rPr>
              <a:t>be determined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3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8077200" cy="268605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9"/>
            </a:pPr>
            <a:r>
              <a:rPr lang="en-US" sz="3200" b="1" dirty="0">
                <a:solidFill>
                  <a:schemeClr val="accent1"/>
                </a:solidFill>
              </a:rPr>
              <a:t>If A and B together can complete a work in 18 days, B and C together in 24 days &amp; C and A together in 36 days. In how many days all three of them together do the same work?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a. 14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b. 15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c. 16 days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d. 20 days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02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8077200" cy="268605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10"/>
            </a:pPr>
            <a:r>
              <a:rPr lang="en-US" sz="3200" b="1" dirty="0">
                <a:solidFill>
                  <a:schemeClr val="accent1"/>
                </a:solidFill>
              </a:rPr>
              <a:t>If A and B together can complete a work in 8 days, B and C together in 12 days &amp; C and A together in 15 days. Then in how many days C alone can do the same work?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a. 80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b. 120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c. 75 days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d. 90 days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2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8229600" cy="14700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Time &amp; Work is Inversely Proportional.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010400" cy="1752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		Example: Person runs.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		a. Slim man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			b. Fat man</a:t>
            </a:r>
          </a:p>
        </p:txBody>
      </p:sp>
    </p:spTree>
    <p:extLst>
      <p:ext uri="{BB962C8B-B14F-4D97-AF65-F5344CB8AC3E}">
        <p14:creationId xmlns:p14="http://schemas.microsoft.com/office/powerpoint/2010/main" val="113092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If B is doing some work in 15 days.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>
                    <a:solidFill>
                      <a:schemeClr val="tx1"/>
                    </a:solidFill>
                  </a:rPr>
                  <a:t>Then, work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7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Efficiency &amp; Time also Inversely Proportional.</a:t>
            </a:r>
          </a:p>
        </p:txBody>
      </p:sp>
    </p:spTree>
    <p:extLst>
      <p:ext uri="{BB962C8B-B14F-4D97-AF65-F5344CB8AC3E}">
        <p14:creationId xmlns:p14="http://schemas.microsoft.com/office/powerpoint/2010/main" val="394385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3200" b="1" dirty="0">
                <a:solidFill>
                  <a:schemeClr val="accent1"/>
                </a:solidFill>
              </a:rPr>
              <a:t>A can do a piece of work in 10 days, which B alone can do in 15 days. In how long both cooperating can do it?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a. 5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b. 6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c. 8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d. 10 days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7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3200" b="1" dirty="0">
                <a:solidFill>
                  <a:schemeClr val="accent1"/>
                </a:solidFill>
              </a:rPr>
              <a:t>A can do a piece of work in 6 days, which B alone can do in 8 days. In how long both cooperating can do it?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a. 4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b. 24/7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c. </a:t>
            </a:r>
            <a:r>
              <a:rPr lang="en-US">
                <a:solidFill>
                  <a:schemeClr val="tx1"/>
                </a:solidFill>
              </a:rPr>
              <a:t>48/9 </a:t>
            </a:r>
            <a:r>
              <a:rPr lang="en-US" dirty="0">
                <a:solidFill>
                  <a:schemeClr val="tx1"/>
                </a:solidFill>
              </a:rPr>
              <a:t>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d. 50/14 days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7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>
            <a:normAutofit fontScale="90000"/>
          </a:bodyPr>
          <a:lstStyle/>
          <a:p>
            <a:pPr marL="742950" indent="-742950" algn="l">
              <a:buFont typeface="+mj-lt"/>
              <a:buAutoNum type="arabicPeriod" startAt="2"/>
            </a:pPr>
            <a:r>
              <a:rPr lang="en-US" sz="3600" b="1" dirty="0">
                <a:solidFill>
                  <a:schemeClr val="accent1"/>
                </a:solidFill>
              </a:rPr>
              <a:t>If A &amp; B together can do a piece of work in 15 days, which B an alone can do in 20 days. In how many days A  alone can complete the work?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a. 60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b. 45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c. 40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d. 30 days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8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 startAt="3"/>
            </a:pPr>
            <a:r>
              <a:rPr lang="en-US" sz="3200" b="1" dirty="0">
                <a:solidFill>
                  <a:schemeClr val="accent1"/>
                </a:solidFill>
              </a:rPr>
              <a:t>Ajay is twice as fast as Vijay. If together they can complete work 12 days, then in how many days Ajay alone can complete the work?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a. 15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b. 18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c. 20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d. 24 days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3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686051"/>
          </a:xfrm>
        </p:spPr>
        <p:txBody>
          <a:bodyPr>
            <a:noAutofit/>
          </a:bodyPr>
          <a:lstStyle/>
          <a:p>
            <a:pPr marL="742950" indent="-742950" algn="l">
              <a:buFont typeface="+mj-lt"/>
              <a:buAutoNum type="arabicPeriod" startAt="4"/>
            </a:pPr>
            <a:r>
              <a:rPr lang="en-US" sz="3200" b="1" dirty="0">
                <a:solidFill>
                  <a:schemeClr val="accent1"/>
                </a:solidFill>
              </a:rPr>
              <a:t>A can finish a work in 18 days &amp; B can do the same work in 15 days. B worked for 10 days &amp; left the job. In how many days, A alone can finish the remaining work?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a. 5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b. 5.5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c.  6 days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d. 8 days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9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180</TotalTime>
  <Words>713</Words>
  <Application>Microsoft Office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Time &amp; Work</vt:lpstr>
      <vt:lpstr>Time &amp; Work is Inversely Proportional.</vt:lpstr>
      <vt:lpstr>If B is doing some work in 15 days.</vt:lpstr>
      <vt:lpstr>Efficiency &amp; Time also Inversely Proportional.</vt:lpstr>
      <vt:lpstr>A can do a piece of work in 10 days, which B alone can do in 15 days. In how long both cooperating can do it?</vt:lpstr>
      <vt:lpstr>A can do a piece of work in 6 days, which B alone can do in 8 days. In how long both cooperating can do it?</vt:lpstr>
      <vt:lpstr>If A &amp; B together can do a piece of work in 15 days, which B an alone can do in 20 days. In how many days A  alone can complete the work?</vt:lpstr>
      <vt:lpstr>Ajay is twice as fast as Vijay. If together they can complete work 12 days, then in how many days Ajay alone can complete the work?</vt:lpstr>
      <vt:lpstr>A can finish a work in 18 days &amp; B can do the same work in 15 days. B worked for 10 days &amp; left the job. In how many days, A alone can finish the remaining work?</vt:lpstr>
      <vt:lpstr>A can do 1/2 of a piece of work in 5 days, B can do 3/5 of the same work in 9 days and C can do 2/3 of that work in 8 days. In how many days can three of them together do the work ?</vt:lpstr>
      <vt:lpstr>A can do a certain job in 12 days. B is 60% more efficient than A. What is the number of days it takes B, to do the same piece of work ?</vt:lpstr>
      <vt:lpstr>If 4 Men and 6 Boys can finish a piece of work in 5 days , while 6 Men and 4 Boys can Finish it in 4 days . Find the time taken by 8 men and 12 boys work together?</vt:lpstr>
      <vt:lpstr>If 6 men and 8 boys can do a piece of work in 10 days while 26 men and 48 boys can do the same in 2 days. The time taken by 15 men and 20 boys in doing the same type of work will be:</vt:lpstr>
      <vt:lpstr>10 women can complete a work in 7 days and 10 children take 14 days to complete the work. How many days will 5 women and 10 children take to complete the work?</vt:lpstr>
      <vt:lpstr>If A and B together can complete a work in 18 days, B and C together in 24 days &amp; C and A together in 36 days. In how many days all three of them together do the same work? </vt:lpstr>
      <vt:lpstr>If A and B together can complete a work in 8 days, B and C together in 12 days &amp; C and A together in 15 days. Then in how many days C alone can do the same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can do 1/2 of a piece of work in 5 days, B can do 3/5 of the same work in 9 days and C can do 2/3 of that work in 8 days. In how many days can three of them together do the work ?</dc:title>
  <dc:creator>Rahul Patil</dc:creator>
  <cp:lastModifiedBy>Admin</cp:lastModifiedBy>
  <cp:revision>18</cp:revision>
  <dcterms:created xsi:type="dcterms:W3CDTF">2006-08-16T00:00:00Z</dcterms:created>
  <dcterms:modified xsi:type="dcterms:W3CDTF">2023-07-29T04:31:54Z</dcterms:modified>
</cp:coreProperties>
</file>