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87111" y="0"/>
            <a:ext cx="7104887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6109335" cy="6858000"/>
          </a:xfrm>
          <a:custGeom>
            <a:avLst/>
            <a:gdLst/>
            <a:ahLst/>
            <a:cxnLst/>
            <a:rect l="l" t="t" r="r" b="b"/>
            <a:pathLst>
              <a:path w="6109335" h="6858000">
                <a:moveTo>
                  <a:pt x="2872628" y="0"/>
                </a:moveTo>
                <a:lnTo>
                  <a:pt x="0" y="0"/>
                </a:lnTo>
                <a:lnTo>
                  <a:pt x="0" y="6857996"/>
                </a:lnTo>
                <a:lnTo>
                  <a:pt x="2883346" y="6857996"/>
                </a:lnTo>
                <a:lnTo>
                  <a:pt x="2982465" y="6834737"/>
                </a:lnTo>
                <a:lnTo>
                  <a:pt x="3102935" y="6804351"/>
                </a:lnTo>
                <a:lnTo>
                  <a:pt x="3183316" y="6782742"/>
                </a:lnTo>
                <a:lnTo>
                  <a:pt x="3263687" y="6760013"/>
                </a:lnTo>
                <a:lnTo>
                  <a:pt x="3343995" y="6736133"/>
                </a:lnTo>
                <a:lnTo>
                  <a:pt x="3424185" y="6711068"/>
                </a:lnTo>
                <a:lnTo>
                  <a:pt x="3504203" y="6684786"/>
                </a:lnTo>
                <a:lnTo>
                  <a:pt x="3583994" y="6657257"/>
                </a:lnTo>
                <a:lnTo>
                  <a:pt x="3663505" y="6628446"/>
                </a:lnTo>
                <a:lnTo>
                  <a:pt x="3742680" y="6598321"/>
                </a:lnTo>
                <a:lnTo>
                  <a:pt x="3821465" y="6566851"/>
                </a:lnTo>
                <a:lnTo>
                  <a:pt x="3860695" y="6550602"/>
                </a:lnTo>
                <a:lnTo>
                  <a:pt x="3899807" y="6534003"/>
                </a:lnTo>
                <a:lnTo>
                  <a:pt x="3938794" y="6517053"/>
                </a:lnTo>
                <a:lnTo>
                  <a:pt x="3977650" y="6499745"/>
                </a:lnTo>
                <a:lnTo>
                  <a:pt x="4016368" y="6482077"/>
                </a:lnTo>
                <a:lnTo>
                  <a:pt x="4054941" y="6464045"/>
                </a:lnTo>
                <a:lnTo>
                  <a:pt x="4093362" y="6445644"/>
                </a:lnTo>
                <a:lnTo>
                  <a:pt x="4131625" y="6426869"/>
                </a:lnTo>
                <a:lnTo>
                  <a:pt x="4169722" y="6407719"/>
                </a:lnTo>
                <a:lnTo>
                  <a:pt x="4207647" y="6388187"/>
                </a:lnTo>
                <a:lnTo>
                  <a:pt x="4245393" y="6368271"/>
                </a:lnTo>
                <a:lnTo>
                  <a:pt x="4282954" y="6347965"/>
                </a:lnTo>
                <a:lnTo>
                  <a:pt x="4320322" y="6327267"/>
                </a:lnTo>
                <a:lnTo>
                  <a:pt x="4357491" y="6306172"/>
                </a:lnTo>
                <a:lnTo>
                  <a:pt x="4394454" y="6284675"/>
                </a:lnTo>
                <a:lnTo>
                  <a:pt x="4431204" y="6262774"/>
                </a:lnTo>
                <a:lnTo>
                  <a:pt x="4467734" y="6240464"/>
                </a:lnTo>
                <a:lnTo>
                  <a:pt x="4504038" y="6217740"/>
                </a:lnTo>
                <a:lnTo>
                  <a:pt x="4540108" y="6194600"/>
                </a:lnTo>
                <a:lnTo>
                  <a:pt x="4575939" y="6171038"/>
                </a:lnTo>
                <a:lnTo>
                  <a:pt x="4611523" y="6147051"/>
                </a:lnTo>
                <a:lnTo>
                  <a:pt x="4646853" y="6122635"/>
                </a:lnTo>
                <a:lnTo>
                  <a:pt x="4681923" y="6097785"/>
                </a:lnTo>
                <a:lnTo>
                  <a:pt x="4716725" y="6072498"/>
                </a:lnTo>
                <a:lnTo>
                  <a:pt x="4751254" y="6046770"/>
                </a:lnTo>
                <a:lnTo>
                  <a:pt x="4785502" y="6020597"/>
                </a:lnTo>
                <a:lnTo>
                  <a:pt x="4819462" y="5993974"/>
                </a:lnTo>
                <a:lnTo>
                  <a:pt x="4853128" y="5966897"/>
                </a:lnTo>
                <a:lnTo>
                  <a:pt x="4886493" y="5939363"/>
                </a:lnTo>
                <a:lnTo>
                  <a:pt x="4919549" y="5911367"/>
                </a:lnTo>
                <a:lnTo>
                  <a:pt x="4952291" y="5882906"/>
                </a:lnTo>
                <a:lnTo>
                  <a:pt x="4984712" y="5853975"/>
                </a:lnTo>
                <a:lnTo>
                  <a:pt x="5016804" y="5824571"/>
                </a:lnTo>
                <a:lnTo>
                  <a:pt x="5048561" y="5794689"/>
                </a:lnTo>
                <a:lnTo>
                  <a:pt x="5079977" y="5764325"/>
                </a:lnTo>
                <a:lnTo>
                  <a:pt x="5111043" y="5733475"/>
                </a:lnTo>
                <a:lnTo>
                  <a:pt x="5141754" y="5702136"/>
                </a:lnTo>
                <a:lnTo>
                  <a:pt x="5172103" y="5670302"/>
                </a:lnTo>
                <a:lnTo>
                  <a:pt x="5202083" y="5637971"/>
                </a:lnTo>
                <a:lnTo>
                  <a:pt x="5231687" y="5605138"/>
                </a:lnTo>
                <a:lnTo>
                  <a:pt x="5260908" y="5571799"/>
                </a:lnTo>
                <a:lnTo>
                  <a:pt x="5289740" y="5537950"/>
                </a:lnTo>
                <a:lnTo>
                  <a:pt x="5318175" y="5503587"/>
                </a:lnTo>
                <a:lnTo>
                  <a:pt x="5346208" y="5468706"/>
                </a:lnTo>
                <a:lnTo>
                  <a:pt x="5373830" y="5433302"/>
                </a:lnTo>
                <a:lnTo>
                  <a:pt x="5401036" y="5397373"/>
                </a:lnTo>
                <a:lnTo>
                  <a:pt x="5427819" y="5360913"/>
                </a:lnTo>
                <a:lnTo>
                  <a:pt x="5454172" y="5323920"/>
                </a:lnTo>
                <a:lnTo>
                  <a:pt x="5480087" y="5286388"/>
                </a:lnTo>
                <a:lnTo>
                  <a:pt x="5505559" y="5248313"/>
                </a:lnTo>
                <a:lnTo>
                  <a:pt x="5530580" y="5209693"/>
                </a:lnTo>
                <a:lnTo>
                  <a:pt x="5555144" y="5170521"/>
                </a:lnTo>
                <a:lnTo>
                  <a:pt x="5579244" y="5130796"/>
                </a:lnTo>
                <a:lnTo>
                  <a:pt x="5602872" y="5090512"/>
                </a:lnTo>
                <a:lnTo>
                  <a:pt x="5626023" y="5049666"/>
                </a:lnTo>
                <a:lnTo>
                  <a:pt x="5648690" y="5008253"/>
                </a:lnTo>
                <a:lnTo>
                  <a:pt x="5670865" y="4966270"/>
                </a:lnTo>
                <a:lnTo>
                  <a:pt x="5692542" y="4923712"/>
                </a:lnTo>
                <a:lnTo>
                  <a:pt x="5713714" y="4880575"/>
                </a:lnTo>
                <a:lnTo>
                  <a:pt x="5734375" y="4836856"/>
                </a:lnTo>
                <a:lnTo>
                  <a:pt x="5754517" y="4792550"/>
                </a:lnTo>
                <a:lnTo>
                  <a:pt x="5774134" y="4747653"/>
                </a:lnTo>
                <a:lnTo>
                  <a:pt x="5793218" y="4702162"/>
                </a:lnTo>
                <a:lnTo>
                  <a:pt x="5811764" y="4656071"/>
                </a:lnTo>
                <a:lnTo>
                  <a:pt x="5829764" y="4609378"/>
                </a:lnTo>
                <a:lnTo>
                  <a:pt x="5847212" y="4562078"/>
                </a:lnTo>
                <a:lnTo>
                  <a:pt x="5864100" y="4514167"/>
                </a:lnTo>
                <a:lnTo>
                  <a:pt x="5880423" y="4465641"/>
                </a:lnTo>
                <a:lnTo>
                  <a:pt x="5896172" y="4416497"/>
                </a:lnTo>
                <a:lnTo>
                  <a:pt x="5911343" y="4366729"/>
                </a:lnTo>
                <a:lnTo>
                  <a:pt x="5925926" y="4316334"/>
                </a:lnTo>
                <a:lnTo>
                  <a:pt x="5939917" y="4265308"/>
                </a:lnTo>
                <a:lnTo>
                  <a:pt x="5953307" y="4213647"/>
                </a:lnTo>
                <a:lnTo>
                  <a:pt x="5966091" y="4161346"/>
                </a:lnTo>
                <a:lnTo>
                  <a:pt x="5978261" y="4108403"/>
                </a:lnTo>
                <a:lnTo>
                  <a:pt x="5989811" y="4054812"/>
                </a:lnTo>
                <a:lnTo>
                  <a:pt x="6000733" y="4000570"/>
                </a:lnTo>
                <a:lnTo>
                  <a:pt x="6011022" y="3945672"/>
                </a:lnTo>
                <a:lnTo>
                  <a:pt x="6020670" y="3890115"/>
                </a:lnTo>
                <a:lnTo>
                  <a:pt x="6029670" y="3833895"/>
                </a:lnTo>
                <a:lnTo>
                  <a:pt x="6038016" y="3777008"/>
                </a:lnTo>
                <a:lnTo>
                  <a:pt x="6045701" y="3719449"/>
                </a:lnTo>
                <a:lnTo>
                  <a:pt x="6052719" y="3661214"/>
                </a:lnTo>
                <a:lnTo>
                  <a:pt x="6059061" y="3602300"/>
                </a:lnTo>
                <a:lnTo>
                  <a:pt x="6064722" y="3542702"/>
                </a:lnTo>
                <a:lnTo>
                  <a:pt x="6069695" y="3482417"/>
                </a:lnTo>
                <a:lnTo>
                  <a:pt x="6073972" y="3421440"/>
                </a:lnTo>
                <a:lnTo>
                  <a:pt x="6077548" y="3359767"/>
                </a:lnTo>
                <a:lnTo>
                  <a:pt x="6080415" y="3297395"/>
                </a:lnTo>
                <a:lnTo>
                  <a:pt x="6082567" y="3234318"/>
                </a:lnTo>
                <a:lnTo>
                  <a:pt x="6083996" y="3170534"/>
                </a:lnTo>
                <a:lnTo>
                  <a:pt x="6084697" y="3106039"/>
                </a:lnTo>
                <a:lnTo>
                  <a:pt x="6090891" y="3053892"/>
                </a:lnTo>
                <a:lnTo>
                  <a:pt x="6096157" y="3002289"/>
                </a:lnTo>
                <a:lnTo>
                  <a:pt x="6100504" y="2951225"/>
                </a:lnTo>
                <a:lnTo>
                  <a:pt x="6103941" y="2900698"/>
                </a:lnTo>
                <a:lnTo>
                  <a:pt x="6106476" y="2850705"/>
                </a:lnTo>
                <a:lnTo>
                  <a:pt x="6108118" y="2801243"/>
                </a:lnTo>
                <a:lnTo>
                  <a:pt x="6108874" y="2752310"/>
                </a:lnTo>
                <a:lnTo>
                  <a:pt x="6108754" y="2703903"/>
                </a:lnTo>
                <a:lnTo>
                  <a:pt x="6107765" y="2656020"/>
                </a:lnTo>
                <a:lnTo>
                  <a:pt x="6105917" y="2608657"/>
                </a:lnTo>
                <a:lnTo>
                  <a:pt x="6103218" y="2561811"/>
                </a:lnTo>
                <a:lnTo>
                  <a:pt x="6099677" y="2515481"/>
                </a:lnTo>
                <a:lnTo>
                  <a:pt x="6095301" y="2469663"/>
                </a:lnTo>
                <a:lnTo>
                  <a:pt x="6090099" y="2424354"/>
                </a:lnTo>
                <a:lnTo>
                  <a:pt x="6084081" y="2379553"/>
                </a:lnTo>
                <a:lnTo>
                  <a:pt x="6077254" y="2335255"/>
                </a:lnTo>
                <a:lnTo>
                  <a:pt x="6069626" y="2291459"/>
                </a:lnTo>
                <a:lnTo>
                  <a:pt x="6061207" y="2248161"/>
                </a:lnTo>
                <a:lnTo>
                  <a:pt x="6052005" y="2205359"/>
                </a:lnTo>
                <a:lnTo>
                  <a:pt x="6042028" y="2163051"/>
                </a:lnTo>
                <a:lnTo>
                  <a:pt x="6031285" y="2121233"/>
                </a:lnTo>
                <a:lnTo>
                  <a:pt x="6019785" y="2079902"/>
                </a:lnTo>
                <a:lnTo>
                  <a:pt x="6007535" y="2039057"/>
                </a:lnTo>
                <a:lnTo>
                  <a:pt x="5994544" y="1998693"/>
                </a:lnTo>
                <a:lnTo>
                  <a:pt x="5980821" y="1958810"/>
                </a:lnTo>
                <a:lnTo>
                  <a:pt x="5966374" y="1919403"/>
                </a:lnTo>
                <a:lnTo>
                  <a:pt x="5951212" y="1880469"/>
                </a:lnTo>
                <a:lnTo>
                  <a:pt x="5935344" y="1842008"/>
                </a:lnTo>
                <a:lnTo>
                  <a:pt x="5918777" y="1804015"/>
                </a:lnTo>
                <a:lnTo>
                  <a:pt x="5901520" y="1766487"/>
                </a:lnTo>
                <a:lnTo>
                  <a:pt x="5883582" y="1729423"/>
                </a:lnTo>
                <a:lnTo>
                  <a:pt x="5864971" y="1692819"/>
                </a:lnTo>
                <a:lnTo>
                  <a:pt x="5845696" y="1656673"/>
                </a:lnTo>
                <a:lnTo>
                  <a:pt x="5825766" y="1620981"/>
                </a:lnTo>
                <a:lnTo>
                  <a:pt x="5805187" y="1585742"/>
                </a:lnTo>
                <a:lnTo>
                  <a:pt x="5783970" y="1550952"/>
                </a:lnTo>
                <a:lnTo>
                  <a:pt x="5762123" y="1516609"/>
                </a:lnTo>
                <a:lnTo>
                  <a:pt x="5739654" y="1482710"/>
                </a:lnTo>
                <a:lnTo>
                  <a:pt x="5716571" y="1449252"/>
                </a:lnTo>
                <a:lnTo>
                  <a:pt x="5692884" y="1416232"/>
                </a:lnTo>
                <a:lnTo>
                  <a:pt x="5668600" y="1383649"/>
                </a:lnTo>
                <a:lnTo>
                  <a:pt x="5643728" y="1351498"/>
                </a:lnTo>
                <a:lnTo>
                  <a:pt x="5618277" y="1319777"/>
                </a:lnTo>
                <a:lnTo>
                  <a:pt x="5592255" y="1288485"/>
                </a:lnTo>
                <a:lnTo>
                  <a:pt x="5565671" y="1257616"/>
                </a:lnTo>
                <a:lnTo>
                  <a:pt x="5538532" y="1227170"/>
                </a:lnTo>
                <a:lnTo>
                  <a:pt x="5510848" y="1197144"/>
                </a:lnTo>
                <a:lnTo>
                  <a:pt x="5482628" y="1167534"/>
                </a:lnTo>
                <a:lnTo>
                  <a:pt x="5453879" y="1138338"/>
                </a:lnTo>
                <a:lnTo>
                  <a:pt x="5424609" y="1109553"/>
                </a:lnTo>
                <a:lnTo>
                  <a:pt x="5394829" y="1081176"/>
                </a:lnTo>
                <a:lnTo>
                  <a:pt x="5364545" y="1053205"/>
                </a:lnTo>
                <a:lnTo>
                  <a:pt x="5333767" y="1025637"/>
                </a:lnTo>
                <a:lnTo>
                  <a:pt x="5302503" y="998470"/>
                </a:lnTo>
                <a:lnTo>
                  <a:pt x="5270761" y="971699"/>
                </a:lnTo>
                <a:lnTo>
                  <a:pt x="5238551" y="945324"/>
                </a:lnTo>
                <a:lnTo>
                  <a:pt x="5205880" y="919340"/>
                </a:lnTo>
                <a:lnTo>
                  <a:pt x="5172757" y="893746"/>
                </a:lnTo>
                <a:lnTo>
                  <a:pt x="5139190" y="868538"/>
                </a:lnTo>
                <a:lnTo>
                  <a:pt x="5105188" y="843715"/>
                </a:lnTo>
                <a:lnTo>
                  <a:pt x="5070760" y="819272"/>
                </a:lnTo>
                <a:lnTo>
                  <a:pt x="5035913" y="795207"/>
                </a:lnTo>
                <a:lnTo>
                  <a:pt x="5000657" y="771519"/>
                </a:lnTo>
                <a:lnTo>
                  <a:pt x="4965000" y="748203"/>
                </a:lnTo>
                <a:lnTo>
                  <a:pt x="4928951" y="725257"/>
                </a:lnTo>
                <a:lnTo>
                  <a:pt x="4892517" y="702678"/>
                </a:lnTo>
                <a:lnTo>
                  <a:pt x="4855707" y="680465"/>
                </a:lnTo>
                <a:lnTo>
                  <a:pt x="4818531" y="658613"/>
                </a:lnTo>
                <a:lnTo>
                  <a:pt x="4780996" y="637120"/>
                </a:lnTo>
                <a:lnTo>
                  <a:pt x="4743110" y="615984"/>
                </a:lnTo>
                <a:lnTo>
                  <a:pt x="4704883" y="595202"/>
                </a:lnTo>
                <a:lnTo>
                  <a:pt x="4666323" y="574771"/>
                </a:lnTo>
                <a:lnTo>
                  <a:pt x="4627438" y="554688"/>
                </a:lnTo>
                <a:lnTo>
                  <a:pt x="4588237" y="534950"/>
                </a:lnTo>
                <a:lnTo>
                  <a:pt x="4548729" y="515555"/>
                </a:lnTo>
                <a:lnTo>
                  <a:pt x="4508921" y="496501"/>
                </a:lnTo>
                <a:lnTo>
                  <a:pt x="4468822" y="477784"/>
                </a:lnTo>
                <a:lnTo>
                  <a:pt x="4428441" y="459401"/>
                </a:lnTo>
                <a:lnTo>
                  <a:pt x="4387787" y="441350"/>
                </a:lnTo>
                <a:lnTo>
                  <a:pt x="4346867" y="423628"/>
                </a:lnTo>
                <a:lnTo>
                  <a:pt x="4305690" y="406233"/>
                </a:lnTo>
                <a:lnTo>
                  <a:pt x="4264265" y="389162"/>
                </a:lnTo>
                <a:lnTo>
                  <a:pt x="4180705" y="355979"/>
                </a:lnTo>
                <a:lnTo>
                  <a:pt x="4096253" y="324057"/>
                </a:lnTo>
                <a:lnTo>
                  <a:pt x="4010979" y="293376"/>
                </a:lnTo>
                <a:lnTo>
                  <a:pt x="3924948" y="263913"/>
                </a:lnTo>
                <a:lnTo>
                  <a:pt x="3838231" y="235647"/>
                </a:lnTo>
                <a:lnTo>
                  <a:pt x="3750894" y="208554"/>
                </a:lnTo>
                <a:lnTo>
                  <a:pt x="3663005" y="182615"/>
                </a:lnTo>
                <a:lnTo>
                  <a:pt x="3574633" y="157806"/>
                </a:lnTo>
                <a:lnTo>
                  <a:pt x="3441317" y="122664"/>
                </a:lnTo>
                <a:lnTo>
                  <a:pt x="3307295" y="89944"/>
                </a:lnTo>
                <a:lnTo>
                  <a:pt x="3172796" y="59571"/>
                </a:lnTo>
                <a:lnTo>
                  <a:pt x="3038049" y="31471"/>
                </a:lnTo>
                <a:lnTo>
                  <a:pt x="2903284" y="5571"/>
                </a:lnTo>
                <a:lnTo>
                  <a:pt x="287262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72628" y="0"/>
            <a:ext cx="3236595" cy="6858000"/>
          </a:xfrm>
          <a:custGeom>
            <a:avLst/>
            <a:gdLst/>
            <a:ahLst/>
            <a:cxnLst/>
            <a:rect l="l" t="t" r="r" b="b"/>
            <a:pathLst>
              <a:path w="3236595" h="6858000">
                <a:moveTo>
                  <a:pt x="0" y="0"/>
                </a:moveTo>
                <a:lnTo>
                  <a:pt x="75565" y="13964"/>
                </a:lnTo>
                <a:lnTo>
                  <a:pt x="120490" y="22597"/>
                </a:lnTo>
                <a:lnTo>
                  <a:pt x="165421" y="31471"/>
                </a:lnTo>
                <a:lnTo>
                  <a:pt x="210350" y="40590"/>
                </a:lnTo>
                <a:lnTo>
                  <a:pt x="255268" y="49955"/>
                </a:lnTo>
                <a:lnTo>
                  <a:pt x="300167" y="59571"/>
                </a:lnTo>
                <a:lnTo>
                  <a:pt x="345039" y="69439"/>
                </a:lnTo>
                <a:lnTo>
                  <a:pt x="389875" y="79562"/>
                </a:lnTo>
                <a:lnTo>
                  <a:pt x="434667" y="89944"/>
                </a:lnTo>
                <a:lnTo>
                  <a:pt x="479405" y="100586"/>
                </a:lnTo>
                <a:lnTo>
                  <a:pt x="524082" y="111492"/>
                </a:lnTo>
                <a:lnTo>
                  <a:pt x="568689" y="122664"/>
                </a:lnTo>
                <a:lnTo>
                  <a:pt x="613217" y="134105"/>
                </a:lnTo>
                <a:lnTo>
                  <a:pt x="657659" y="145818"/>
                </a:lnTo>
                <a:lnTo>
                  <a:pt x="702005" y="157806"/>
                </a:lnTo>
                <a:lnTo>
                  <a:pt x="746247" y="170070"/>
                </a:lnTo>
                <a:lnTo>
                  <a:pt x="790377" y="182615"/>
                </a:lnTo>
                <a:lnTo>
                  <a:pt x="834386" y="195442"/>
                </a:lnTo>
                <a:lnTo>
                  <a:pt x="878266" y="208554"/>
                </a:lnTo>
                <a:lnTo>
                  <a:pt x="922007" y="221955"/>
                </a:lnTo>
                <a:lnTo>
                  <a:pt x="965603" y="235647"/>
                </a:lnTo>
                <a:lnTo>
                  <a:pt x="1009043" y="249632"/>
                </a:lnTo>
                <a:lnTo>
                  <a:pt x="1052320" y="263913"/>
                </a:lnTo>
                <a:lnTo>
                  <a:pt x="1095426" y="278494"/>
                </a:lnTo>
                <a:lnTo>
                  <a:pt x="1138350" y="293376"/>
                </a:lnTo>
                <a:lnTo>
                  <a:pt x="1181087" y="308563"/>
                </a:lnTo>
                <a:lnTo>
                  <a:pt x="1223625" y="324057"/>
                </a:lnTo>
                <a:lnTo>
                  <a:pt x="1265958" y="339862"/>
                </a:lnTo>
                <a:lnTo>
                  <a:pt x="1308077" y="355979"/>
                </a:lnTo>
                <a:lnTo>
                  <a:pt x="1349973" y="372411"/>
                </a:lnTo>
                <a:lnTo>
                  <a:pt x="1391637" y="389162"/>
                </a:lnTo>
                <a:lnTo>
                  <a:pt x="1433062" y="406233"/>
                </a:lnTo>
                <a:lnTo>
                  <a:pt x="1474239" y="423628"/>
                </a:lnTo>
                <a:lnTo>
                  <a:pt x="1515159" y="441350"/>
                </a:lnTo>
                <a:lnTo>
                  <a:pt x="1555813" y="459401"/>
                </a:lnTo>
                <a:lnTo>
                  <a:pt x="1596194" y="477784"/>
                </a:lnTo>
                <a:lnTo>
                  <a:pt x="1636293" y="496501"/>
                </a:lnTo>
                <a:lnTo>
                  <a:pt x="1676101" y="515555"/>
                </a:lnTo>
                <a:lnTo>
                  <a:pt x="1715609" y="534950"/>
                </a:lnTo>
                <a:lnTo>
                  <a:pt x="1754810" y="554688"/>
                </a:lnTo>
                <a:lnTo>
                  <a:pt x="1793695" y="574771"/>
                </a:lnTo>
                <a:lnTo>
                  <a:pt x="1832255" y="595202"/>
                </a:lnTo>
                <a:lnTo>
                  <a:pt x="1870482" y="615984"/>
                </a:lnTo>
                <a:lnTo>
                  <a:pt x="1908368" y="637120"/>
                </a:lnTo>
                <a:lnTo>
                  <a:pt x="1945903" y="658613"/>
                </a:lnTo>
                <a:lnTo>
                  <a:pt x="1983079" y="680465"/>
                </a:lnTo>
                <a:lnTo>
                  <a:pt x="2019889" y="702678"/>
                </a:lnTo>
                <a:lnTo>
                  <a:pt x="2056323" y="725257"/>
                </a:lnTo>
                <a:lnTo>
                  <a:pt x="2092372" y="748203"/>
                </a:lnTo>
                <a:lnTo>
                  <a:pt x="2128029" y="771519"/>
                </a:lnTo>
                <a:lnTo>
                  <a:pt x="2163285" y="795207"/>
                </a:lnTo>
                <a:lnTo>
                  <a:pt x="2198132" y="819272"/>
                </a:lnTo>
                <a:lnTo>
                  <a:pt x="2232560" y="843715"/>
                </a:lnTo>
                <a:lnTo>
                  <a:pt x="2266562" y="868538"/>
                </a:lnTo>
                <a:lnTo>
                  <a:pt x="2300128" y="893746"/>
                </a:lnTo>
                <a:lnTo>
                  <a:pt x="2333252" y="919340"/>
                </a:lnTo>
                <a:lnTo>
                  <a:pt x="2365923" y="945324"/>
                </a:lnTo>
                <a:lnTo>
                  <a:pt x="2398133" y="971699"/>
                </a:lnTo>
                <a:lnTo>
                  <a:pt x="2429875" y="998470"/>
                </a:lnTo>
                <a:lnTo>
                  <a:pt x="2461139" y="1025637"/>
                </a:lnTo>
                <a:lnTo>
                  <a:pt x="2491917" y="1053205"/>
                </a:lnTo>
                <a:lnTo>
                  <a:pt x="2522201" y="1081176"/>
                </a:lnTo>
                <a:lnTo>
                  <a:pt x="2551981" y="1109553"/>
                </a:lnTo>
                <a:lnTo>
                  <a:pt x="2581250" y="1138338"/>
                </a:lnTo>
                <a:lnTo>
                  <a:pt x="2610000" y="1167534"/>
                </a:lnTo>
                <a:lnTo>
                  <a:pt x="2638220" y="1197144"/>
                </a:lnTo>
                <a:lnTo>
                  <a:pt x="2665904" y="1227170"/>
                </a:lnTo>
                <a:lnTo>
                  <a:pt x="2693043" y="1257616"/>
                </a:lnTo>
                <a:lnTo>
                  <a:pt x="2719627" y="1288485"/>
                </a:lnTo>
                <a:lnTo>
                  <a:pt x="2745649" y="1319777"/>
                </a:lnTo>
                <a:lnTo>
                  <a:pt x="2771100" y="1351498"/>
                </a:lnTo>
                <a:lnTo>
                  <a:pt x="2795972" y="1383649"/>
                </a:lnTo>
                <a:lnTo>
                  <a:pt x="2820256" y="1416232"/>
                </a:lnTo>
                <a:lnTo>
                  <a:pt x="2843943" y="1449252"/>
                </a:lnTo>
                <a:lnTo>
                  <a:pt x="2867026" y="1482710"/>
                </a:lnTo>
                <a:lnTo>
                  <a:pt x="2889495" y="1516609"/>
                </a:lnTo>
                <a:lnTo>
                  <a:pt x="2911342" y="1550952"/>
                </a:lnTo>
                <a:lnTo>
                  <a:pt x="2932559" y="1585742"/>
                </a:lnTo>
                <a:lnTo>
                  <a:pt x="2953137" y="1620981"/>
                </a:lnTo>
                <a:lnTo>
                  <a:pt x="2973068" y="1656673"/>
                </a:lnTo>
                <a:lnTo>
                  <a:pt x="2992343" y="1692819"/>
                </a:lnTo>
                <a:lnTo>
                  <a:pt x="3010954" y="1729423"/>
                </a:lnTo>
                <a:lnTo>
                  <a:pt x="3028892" y="1766487"/>
                </a:lnTo>
                <a:lnTo>
                  <a:pt x="3046149" y="1804015"/>
                </a:lnTo>
                <a:lnTo>
                  <a:pt x="3062716" y="1842008"/>
                </a:lnTo>
                <a:lnTo>
                  <a:pt x="3078584" y="1880469"/>
                </a:lnTo>
                <a:lnTo>
                  <a:pt x="3093746" y="1919403"/>
                </a:lnTo>
                <a:lnTo>
                  <a:pt x="3108193" y="1958810"/>
                </a:lnTo>
                <a:lnTo>
                  <a:pt x="3121916" y="1998693"/>
                </a:lnTo>
                <a:lnTo>
                  <a:pt x="3134906" y="2039057"/>
                </a:lnTo>
                <a:lnTo>
                  <a:pt x="3147156" y="2079902"/>
                </a:lnTo>
                <a:lnTo>
                  <a:pt x="3158657" y="2121233"/>
                </a:lnTo>
                <a:lnTo>
                  <a:pt x="3169400" y="2163051"/>
                </a:lnTo>
                <a:lnTo>
                  <a:pt x="3179377" y="2205359"/>
                </a:lnTo>
                <a:lnTo>
                  <a:pt x="3188579" y="2248161"/>
                </a:lnTo>
                <a:lnTo>
                  <a:pt x="3196998" y="2291459"/>
                </a:lnTo>
                <a:lnTo>
                  <a:pt x="3204626" y="2335255"/>
                </a:lnTo>
                <a:lnTo>
                  <a:pt x="3211453" y="2379553"/>
                </a:lnTo>
                <a:lnTo>
                  <a:pt x="3217471" y="2424354"/>
                </a:lnTo>
                <a:lnTo>
                  <a:pt x="3222673" y="2469663"/>
                </a:lnTo>
                <a:lnTo>
                  <a:pt x="3227049" y="2515481"/>
                </a:lnTo>
                <a:lnTo>
                  <a:pt x="3230590" y="2561811"/>
                </a:lnTo>
                <a:lnTo>
                  <a:pt x="3233289" y="2608657"/>
                </a:lnTo>
                <a:lnTo>
                  <a:pt x="3235137" y="2656020"/>
                </a:lnTo>
                <a:lnTo>
                  <a:pt x="3236126" y="2703903"/>
                </a:lnTo>
                <a:lnTo>
                  <a:pt x="3236246" y="2752310"/>
                </a:lnTo>
                <a:lnTo>
                  <a:pt x="3235490" y="2801243"/>
                </a:lnTo>
                <a:lnTo>
                  <a:pt x="3233848" y="2850705"/>
                </a:lnTo>
                <a:lnTo>
                  <a:pt x="3231313" y="2900698"/>
                </a:lnTo>
                <a:lnTo>
                  <a:pt x="3227876" y="2951225"/>
                </a:lnTo>
                <a:lnTo>
                  <a:pt x="3223529" y="3002289"/>
                </a:lnTo>
                <a:lnTo>
                  <a:pt x="3218262" y="3053892"/>
                </a:lnTo>
                <a:lnTo>
                  <a:pt x="3212068" y="3106039"/>
                </a:lnTo>
                <a:lnTo>
                  <a:pt x="3211368" y="3170534"/>
                </a:lnTo>
                <a:lnTo>
                  <a:pt x="3209939" y="3234318"/>
                </a:lnTo>
                <a:lnTo>
                  <a:pt x="3207787" y="3297395"/>
                </a:lnTo>
                <a:lnTo>
                  <a:pt x="3204920" y="3359767"/>
                </a:lnTo>
                <a:lnTo>
                  <a:pt x="3201344" y="3421440"/>
                </a:lnTo>
                <a:lnTo>
                  <a:pt x="3197067" y="3482417"/>
                </a:lnTo>
                <a:lnTo>
                  <a:pt x="3192094" y="3542702"/>
                </a:lnTo>
                <a:lnTo>
                  <a:pt x="3186433" y="3602300"/>
                </a:lnTo>
                <a:lnTo>
                  <a:pt x="3180091" y="3661214"/>
                </a:lnTo>
                <a:lnTo>
                  <a:pt x="3173073" y="3719449"/>
                </a:lnTo>
                <a:lnTo>
                  <a:pt x="3165388" y="3777008"/>
                </a:lnTo>
                <a:lnTo>
                  <a:pt x="3157042" y="3833895"/>
                </a:lnTo>
                <a:lnTo>
                  <a:pt x="3148042" y="3890115"/>
                </a:lnTo>
                <a:lnTo>
                  <a:pt x="3138394" y="3945672"/>
                </a:lnTo>
                <a:lnTo>
                  <a:pt x="3128105" y="4000570"/>
                </a:lnTo>
                <a:lnTo>
                  <a:pt x="3117183" y="4054812"/>
                </a:lnTo>
                <a:lnTo>
                  <a:pt x="3105633" y="4108403"/>
                </a:lnTo>
                <a:lnTo>
                  <a:pt x="3093463" y="4161346"/>
                </a:lnTo>
                <a:lnTo>
                  <a:pt x="3080679" y="4213647"/>
                </a:lnTo>
                <a:lnTo>
                  <a:pt x="3067289" y="4265308"/>
                </a:lnTo>
                <a:lnTo>
                  <a:pt x="3053298" y="4316334"/>
                </a:lnTo>
                <a:lnTo>
                  <a:pt x="3038714" y="4366729"/>
                </a:lnTo>
                <a:lnTo>
                  <a:pt x="3023544" y="4416497"/>
                </a:lnTo>
                <a:lnTo>
                  <a:pt x="3007795" y="4465641"/>
                </a:lnTo>
                <a:lnTo>
                  <a:pt x="2991472" y="4514167"/>
                </a:lnTo>
                <a:lnTo>
                  <a:pt x="2974584" y="4562078"/>
                </a:lnTo>
                <a:lnTo>
                  <a:pt x="2957136" y="4609378"/>
                </a:lnTo>
                <a:lnTo>
                  <a:pt x="2939136" y="4656071"/>
                </a:lnTo>
                <a:lnTo>
                  <a:pt x="2920590" y="4702162"/>
                </a:lnTo>
                <a:lnTo>
                  <a:pt x="2901505" y="4747653"/>
                </a:lnTo>
                <a:lnTo>
                  <a:pt x="2881889" y="4792550"/>
                </a:lnTo>
                <a:lnTo>
                  <a:pt x="2861747" y="4836856"/>
                </a:lnTo>
                <a:lnTo>
                  <a:pt x="2841086" y="4880575"/>
                </a:lnTo>
                <a:lnTo>
                  <a:pt x="2819914" y="4923712"/>
                </a:lnTo>
                <a:lnTo>
                  <a:pt x="2798237" y="4966270"/>
                </a:lnTo>
                <a:lnTo>
                  <a:pt x="2776062" y="5008253"/>
                </a:lnTo>
                <a:lnTo>
                  <a:pt x="2753395" y="5049666"/>
                </a:lnTo>
                <a:lnTo>
                  <a:pt x="2730244" y="5090512"/>
                </a:lnTo>
                <a:lnTo>
                  <a:pt x="2706616" y="5130796"/>
                </a:lnTo>
                <a:lnTo>
                  <a:pt x="2682516" y="5170521"/>
                </a:lnTo>
                <a:lnTo>
                  <a:pt x="2657952" y="5209693"/>
                </a:lnTo>
                <a:lnTo>
                  <a:pt x="2632931" y="5248313"/>
                </a:lnTo>
                <a:lnTo>
                  <a:pt x="2607459" y="5286388"/>
                </a:lnTo>
                <a:lnTo>
                  <a:pt x="2581544" y="5323920"/>
                </a:lnTo>
                <a:lnTo>
                  <a:pt x="2555191" y="5360913"/>
                </a:lnTo>
                <a:lnTo>
                  <a:pt x="2528408" y="5397373"/>
                </a:lnTo>
                <a:lnTo>
                  <a:pt x="2501202" y="5433302"/>
                </a:lnTo>
                <a:lnTo>
                  <a:pt x="2473580" y="5468706"/>
                </a:lnTo>
                <a:lnTo>
                  <a:pt x="2445547" y="5503587"/>
                </a:lnTo>
                <a:lnTo>
                  <a:pt x="2417111" y="5537950"/>
                </a:lnTo>
                <a:lnTo>
                  <a:pt x="2388280" y="5571799"/>
                </a:lnTo>
                <a:lnTo>
                  <a:pt x="2359058" y="5605138"/>
                </a:lnTo>
                <a:lnTo>
                  <a:pt x="2329455" y="5637971"/>
                </a:lnTo>
                <a:lnTo>
                  <a:pt x="2299475" y="5670302"/>
                </a:lnTo>
                <a:lnTo>
                  <a:pt x="2269126" y="5702136"/>
                </a:lnTo>
                <a:lnTo>
                  <a:pt x="2238415" y="5733475"/>
                </a:lnTo>
                <a:lnTo>
                  <a:pt x="2207349" y="5764325"/>
                </a:lnTo>
                <a:lnTo>
                  <a:pt x="2175933" y="5794689"/>
                </a:lnTo>
                <a:lnTo>
                  <a:pt x="2144176" y="5824571"/>
                </a:lnTo>
                <a:lnTo>
                  <a:pt x="2112084" y="5853975"/>
                </a:lnTo>
                <a:lnTo>
                  <a:pt x="2079663" y="5882906"/>
                </a:lnTo>
                <a:lnTo>
                  <a:pt x="2046921" y="5911367"/>
                </a:lnTo>
                <a:lnTo>
                  <a:pt x="2013864" y="5939363"/>
                </a:lnTo>
                <a:lnTo>
                  <a:pt x="1980500" y="5966897"/>
                </a:lnTo>
                <a:lnTo>
                  <a:pt x="1946834" y="5993974"/>
                </a:lnTo>
                <a:lnTo>
                  <a:pt x="1912874" y="6020597"/>
                </a:lnTo>
                <a:lnTo>
                  <a:pt x="1878626" y="6046770"/>
                </a:lnTo>
                <a:lnTo>
                  <a:pt x="1844097" y="6072498"/>
                </a:lnTo>
                <a:lnTo>
                  <a:pt x="1809295" y="6097785"/>
                </a:lnTo>
                <a:lnTo>
                  <a:pt x="1774225" y="6122635"/>
                </a:lnTo>
                <a:lnTo>
                  <a:pt x="1738895" y="6147051"/>
                </a:lnTo>
                <a:lnTo>
                  <a:pt x="1703311" y="6171038"/>
                </a:lnTo>
                <a:lnTo>
                  <a:pt x="1667480" y="6194600"/>
                </a:lnTo>
                <a:lnTo>
                  <a:pt x="1631410" y="6217740"/>
                </a:lnTo>
                <a:lnTo>
                  <a:pt x="1595106" y="6240464"/>
                </a:lnTo>
                <a:lnTo>
                  <a:pt x="1558576" y="6262774"/>
                </a:lnTo>
                <a:lnTo>
                  <a:pt x="1521826" y="6284675"/>
                </a:lnTo>
                <a:lnTo>
                  <a:pt x="1484863" y="6306172"/>
                </a:lnTo>
                <a:lnTo>
                  <a:pt x="1447694" y="6327267"/>
                </a:lnTo>
                <a:lnTo>
                  <a:pt x="1410326" y="6347965"/>
                </a:lnTo>
                <a:lnTo>
                  <a:pt x="1372765" y="6368271"/>
                </a:lnTo>
                <a:lnTo>
                  <a:pt x="1335019" y="6388187"/>
                </a:lnTo>
                <a:lnTo>
                  <a:pt x="1297094" y="6407719"/>
                </a:lnTo>
                <a:lnTo>
                  <a:pt x="1258996" y="6426869"/>
                </a:lnTo>
                <a:lnTo>
                  <a:pt x="1220734" y="6445644"/>
                </a:lnTo>
                <a:lnTo>
                  <a:pt x="1182313" y="6464045"/>
                </a:lnTo>
                <a:lnTo>
                  <a:pt x="1143740" y="6482077"/>
                </a:lnTo>
                <a:lnTo>
                  <a:pt x="1105022" y="6499745"/>
                </a:lnTo>
                <a:lnTo>
                  <a:pt x="1066166" y="6517053"/>
                </a:lnTo>
                <a:lnTo>
                  <a:pt x="1027179" y="6534003"/>
                </a:lnTo>
                <a:lnTo>
                  <a:pt x="988067" y="6550602"/>
                </a:lnTo>
                <a:lnTo>
                  <a:pt x="948837" y="6566851"/>
                </a:lnTo>
                <a:lnTo>
                  <a:pt x="909497" y="6582756"/>
                </a:lnTo>
                <a:lnTo>
                  <a:pt x="870052" y="6598321"/>
                </a:lnTo>
                <a:lnTo>
                  <a:pt x="830510" y="6613550"/>
                </a:lnTo>
                <a:lnTo>
                  <a:pt x="790877" y="6628446"/>
                </a:lnTo>
                <a:lnTo>
                  <a:pt x="751160" y="6643013"/>
                </a:lnTo>
                <a:lnTo>
                  <a:pt x="711366" y="6657257"/>
                </a:lnTo>
                <a:lnTo>
                  <a:pt x="671502" y="6671180"/>
                </a:lnTo>
                <a:lnTo>
                  <a:pt x="631575" y="6684786"/>
                </a:lnTo>
                <a:lnTo>
                  <a:pt x="591591" y="6698081"/>
                </a:lnTo>
                <a:lnTo>
                  <a:pt x="551557" y="6711068"/>
                </a:lnTo>
                <a:lnTo>
                  <a:pt x="511480" y="6723750"/>
                </a:lnTo>
                <a:lnTo>
                  <a:pt x="471367" y="6736133"/>
                </a:lnTo>
                <a:lnTo>
                  <a:pt x="431225" y="6748219"/>
                </a:lnTo>
                <a:lnTo>
                  <a:pt x="391059" y="6760013"/>
                </a:lnTo>
                <a:lnTo>
                  <a:pt x="350878" y="6771520"/>
                </a:lnTo>
                <a:lnTo>
                  <a:pt x="310688" y="6782742"/>
                </a:lnTo>
                <a:lnTo>
                  <a:pt x="270495" y="6793685"/>
                </a:lnTo>
                <a:lnTo>
                  <a:pt x="230307" y="6804351"/>
                </a:lnTo>
                <a:lnTo>
                  <a:pt x="190130" y="6814746"/>
                </a:lnTo>
                <a:lnTo>
                  <a:pt x="149971" y="6824873"/>
                </a:lnTo>
                <a:lnTo>
                  <a:pt x="109837" y="6834737"/>
                </a:lnTo>
                <a:lnTo>
                  <a:pt x="69734" y="6844340"/>
                </a:lnTo>
                <a:lnTo>
                  <a:pt x="29671" y="6853688"/>
                </a:lnTo>
                <a:lnTo>
                  <a:pt x="10718" y="6857996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875776" y="3543299"/>
            <a:ext cx="3006852" cy="3314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37971"/>
            <a:ext cx="6544057" cy="3067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214372"/>
            <a:ext cx="4596383" cy="3067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715" y="956945"/>
            <a:ext cx="11656568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7715" y="4647946"/>
            <a:ext cx="11656568" cy="1854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32916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2"/>
                </a:moveTo>
                <a:lnTo>
                  <a:pt x="12192000" y="12192"/>
                </a:lnTo>
                <a:lnTo>
                  <a:pt x="12192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51788"/>
            <a:ext cx="12192000" cy="5506720"/>
          </a:xfrm>
          <a:custGeom>
            <a:avLst/>
            <a:gdLst/>
            <a:ahLst/>
            <a:cxnLst/>
            <a:rect l="l" t="t" r="r" b="b"/>
            <a:pathLst>
              <a:path w="12192000" h="5506720">
                <a:moveTo>
                  <a:pt x="0" y="5506211"/>
                </a:moveTo>
                <a:lnTo>
                  <a:pt x="12192000" y="5506211"/>
                </a:lnTo>
                <a:lnTo>
                  <a:pt x="12192000" y="0"/>
                </a:lnTo>
                <a:lnTo>
                  <a:pt x="0" y="0"/>
                </a:lnTo>
                <a:lnTo>
                  <a:pt x="0" y="550621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233170"/>
          </a:xfrm>
          <a:custGeom>
            <a:avLst/>
            <a:gdLst/>
            <a:ahLst/>
            <a:cxnLst/>
            <a:rect l="l" t="t" r="r" b="b"/>
            <a:pathLst>
              <a:path w="12192000" h="1233170">
                <a:moveTo>
                  <a:pt x="12192000" y="0"/>
                </a:moveTo>
                <a:lnTo>
                  <a:pt x="0" y="0"/>
                </a:lnTo>
                <a:lnTo>
                  <a:pt x="0" y="1232915"/>
                </a:lnTo>
                <a:lnTo>
                  <a:pt x="12192000" y="12329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1233170"/>
          </a:xfrm>
          <a:custGeom>
            <a:avLst/>
            <a:gdLst/>
            <a:ahLst/>
            <a:cxnLst/>
            <a:rect l="l" t="t" r="r" b="b"/>
            <a:pathLst>
              <a:path w="12192000" h="1233170">
                <a:moveTo>
                  <a:pt x="0" y="1232915"/>
                </a:moveTo>
                <a:lnTo>
                  <a:pt x="12192000" y="1232915"/>
                </a:lnTo>
                <a:lnTo>
                  <a:pt x="12192000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6536" y="1849069"/>
            <a:ext cx="105892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715" y="956945"/>
            <a:ext cx="534479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0" b="1" spc="-5" dirty="0">
                <a:solidFill>
                  <a:srgbClr val="FFFFFF"/>
                </a:solidFill>
                <a:latin typeface="Calibri"/>
                <a:cs typeface="Calibri"/>
              </a:rPr>
              <a:t>Di</a:t>
            </a:r>
            <a:r>
              <a:rPr sz="11000" b="1" spc="-1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0" b="1" spc="-5" dirty="0">
                <a:solidFill>
                  <a:srgbClr val="FFFFFF"/>
                </a:solidFill>
                <a:latin typeface="Calibri"/>
                <a:cs typeface="Calibri"/>
              </a:rPr>
              <a:t>ection  </a:t>
            </a:r>
            <a:r>
              <a:rPr sz="11000" b="1" dirty="0">
                <a:solidFill>
                  <a:srgbClr val="FFFFFF"/>
                </a:solidFill>
                <a:latin typeface="Calibri"/>
                <a:cs typeface="Calibri"/>
              </a:rPr>
              <a:t>Sense</a:t>
            </a:r>
            <a:endParaRPr sz="1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715" y="4647946"/>
            <a:ext cx="4868545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315" dirty="0">
                <a:latin typeface="Calibri"/>
                <a:cs typeface="Calibri"/>
              </a:rPr>
              <a:t>By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315" dirty="0">
                <a:latin typeface="Calibri"/>
                <a:cs typeface="Calibri"/>
              </a:rPr>
              <a:t>Rahul Patil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315" dirty="0">
                <a:latin typeface="Calibri"/>
                <a:cs typeface="Calibri"/>
              </a:rPr>
              <a:t>9096056299</a:t>
            </a:r>
            <a:endParaRPr sz="3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12406" y="722630"/>
            <a:ext cx="4201795" cy="4007485"/>
            <a:chOff x="6812406" y="722630"/>
            <a:chExt cx="4201795" cy="4007485"/>
          </a:xfrm>
        </p:grpSpPr>
        <p:sp>
          <p:nvSpPr>
            <p:cNvPr id="5" name="object 5"/>
            <p:cNvSpPr/>
            <p:nvPr/>
          </p:nvSpPr>
          <p:spPr>
            <a:xfrm>
              <a:off x="9684257" y="722630"/>
              <a:ext cx="1329944" cy="609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2406" y="1988589"/>
              <a:ext cx="1313986" cy="47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9027" y="4292871"/>
              <a:ext cx="1182370" cy="437515"/>
            </a:xfrm>
            <a:custGeom>
              <a:avLst/>
              <a:gdLst/>
              <a:ahLst/>
              <a:cxnLst/>
              <a:rect l="l" t="t" r="r" b="b"/>
              <a:pathLst>
                <a:path w="1182370" h="437514">
                  <a:moveTo>
                    <a:pt x="60198" y="89263"/>
                  </a:moveTo>
                  <a:lnTo>
                    <a:pt x="55245" y="89644"/>
                  </a:lnTo>
                  <a:lnTo>
                    <a:pt x="50165" y="89898"/>
                  </a:lnTo>
                  <a:lnTo>
                    <a:pt x="43433" y="90533"/>
                  </a:lnTo>
                  <a:lnTo>
                    <a:pt x="4825" y="97391"/>
                  </a:lnTo>
                  <a:lnTo>
                    <a:pt x="0" y="104884"/>
                  </a:lnTo>
                  <a:lnTo>
                    <a:pt x="1270" y="112250"/>
                  </a:lnTo>
                  <a:lnTo>
                    <a:pt x="120396" y="420606"/>
                  </a:lnTo>
                  <a:lnTo>
                    <a:pt x="143128" y="436989"/>
                  </a:lnTo>
                  <a:lnTo>
                    <a:pt x="149351" y="436608"/>
                  </a:lnTo>
                  <a:lnTo>
                    <a:pt x="155701" y="436354"/>
                  </a:lnTo>
                  <a:lnTo>
                    <a:pt x="198500" y="431020"/>
                  </a:lnTo>
                  <a:lnTo>
                    <a:pt x="212471" y="426448"/>
                  </a:lnTo>
                  <a:lnTo>
                    <a:pt x="215900" y="424543"/>
                  </a:lnTo>
                  <a:lnTo>
                    <a:pt x="222123" y="408795"/>
                  </a:lnTo>
                  <a:lnTo>
                    <a:pt x="227563" y="363456"/>
                  </a:lnTo>
                  <a:lnTo>
                    <a:pt x="168275" y="363456"/>
                  </a:lnTo>
                  <a:lnTo>
                    <a:pt x="75438" y="101709"/>
                  </a:lnTo>
                  <a:lnTo>
                    <a:pt x="74549" y="98280"/>
                  </a:lnTo>
                  <a:lnTo>
                    <a:pt x="73532" y="95740"/>
                  </a:lnTo>
                  <a:lnTo>
                    <a:pt x="71247" y="92184"/>
                  </a:lnTo>
                  <a:lnTo>
                    <a:pt x="69342" y="90914"/>
                  </a:lnTo>
                  <a:lnTo>
                    <a:pt x="66675" y="90279"/>
                  </a:lnTo>
                  <a:lnTo>
                    <a:pt x="64007" y="89517"/>
                  </a:lnTo>
                  <a:lnTo>
                    <a:pt x="60198" y="89263"/>
                  </a:lnTo>
                  <a:close/>
                </a:path>
                <a:path w="1182370" h="437514">
                  <a:moveTo>
                    <a:pt x="320939" y="180195"/>
                  </a:moveTo>
                  <a:lnTo>
                    <a:pt x="250063" y="180195"/>
                  </a:lnTo>
                  <a:lnTo>
                    <a:pt x="331977" y="396095"/>
                  </a:lnTo>
                  <a:lnTo>
                    <a:pt x="333501" y="400286"/>
                  </a:lnTo>
                  <a:lnTo>
                    <a:pt x="345567" y="411081"/>
                  </a:lnTo>
                  <a:lnTo>
                    <a:pt x="349376" y="412097"/>
                  </a:lnTo>
                  <a:lnTo>
                    <a:pt x="394843" y="408795"/>
                  </a:lnTo>
                  <a:lnTo>
                    <a:pt x="430529" y="395206"/>
                  </a:lnTo>
                  <a:lnTo>
                    <a:pt x="433704" y="384284"/>
                  </a:lnTo>
                  <a:lnTo>
                    <a:pt x="440234" y="338818"/>
                  </a:lnTo>
                  <a:lnTo>
                    <a:pt x="380365" y="338818"/>
                  </a:lnTo>
                  <a:lnTo>
                    <a:pt x="320939" y="180195"/>
                  </a:lnTo>
                  <a:close/>
                </a:path>
                <a:path w="1182370" h="437514">
                  <a:moveTo>
                    <a:pt x="265556" y="65768"/>
                  </a:moveTo>
                  <a:lnTo>
                    <a:pt x="224917" y="69705"/>
                  </a:lnTo>
                  <a:lnTo>
                    <a:pt x="203453" y="80246"/>
                  </a:lnTo>
                  <a:lnTo>
                    <a:pt x="202438" y="82532"/>
                  </a:lnTo>
                  <a:lnTo>
                    <a:pt x="201929" y="85453"/>
                  </a:lnTo>
                  <a:lnTo>
                    <a:pt x="200983" y="93708"/>
                  </a:lnTo>
                  <a:lnTo>
                    <a:pt x="168528" y="363329"/>
                  </a:lnTo>
                  <a:lnTo>
                    <a:pt x="168275" y="363456"/>
                  </a:lnTo>
                  <a:lnTo>
                    <a:pt x="227563" y="363456"/>
                  </a:lnTo>
                  <a:lnTo>
                    <a:pt x="249554" y="180195"/>
                  </a:lnTo>
                  <a:lnTo>
                    <a:pt x="320939" y="180195"/>
                  </a:lnTo>
                  <a:lnTo>
                    <a:pt x="283210" y="79484"/>
                  </a:lnTo>
                  <a:lnTo>
                    <a:pt x="282067" y="75928"/>
                  </a:lnTo>
                  <a:lnTo>
                    <a:pt x="280670" y="73261"/>
                  </a:lnTo>
                  <a:lnTo>
                    <a:pt x="279146" y="71229"/>
                  </a:lnTo>
                  <a:lnTo>
                    <a:pt x="277749" y="69197"/>
                  </a:lnTo>
                  <a:lnTo>
                    <a:pt x="275463" y="67673"/>
                  </a:lnTo>
                  <a:lnTo>
                    <a:pt x="272542" y="66911"/>
                  </a:lnTo>
                  <a:lnTo>
                    <a:pt x="269621" y="66022"/>
                  </a:lnTo>
                  <a:lnTo>
                    <a:pt x="265556" y="65768"/>
                  </a:lnTo>
                  <a:close/>
                </a:path>
                <a:path w="1182370" h="437514">
                  <a:moveTo>
                    <a:pt x="470662" y="42146"/>
                  </a:moveTo>
                  <a:lnTo>
                    <a:pt x="466217" y="42146"/>
                  </a:lnTo>
                  <a:lnTo>
                    <a:pt x="461772" y="42273"/>
                  </a:lnTo>
                  <a:lnTo>
                    <a:pt x="423164" y="47607"/>
                  </a:lnTo>
                  <a:lnTo>
                    <a:pt x="417322" y="50401"/>
                  </a:lnTo>
                  <a:lnTo>
                    <a:pt x="414908" y="51798"/>
                  </a:lnTo>
                  <a:lnTo>
                    <a:pt x="413385" y="53703"/>
                  </a:lnTo>
                  <a:lnTo>
                    <a:pt x="412750" y="55862"/>
                  </a:lnTo>
                  <a:lnTo>
                    <a:pt x="411988" y="58021"/>
                  </a:lnTo>
                  <a:lnTo>
                    <a:pt x="411606" y="60561"/>
                  </a:lnTo>
                  <a:lnTo>
                    <a:pt x="411352" y="63482"/>
                  </a:lnTo>
                  <a:lnTo>
                    <a:pt x="380873" y="338691"/>
                  </a:lnTo>
                  <a:lnTo>
                    <a:pt x="380365" y="338818"/>
                  </a:lnTo>
                  <a:lnTo>
                    <a:pt x="440234" y="338818"/>
                  </a:lnTo>
                  <a:lnTo>
                    <a:pt x="478880" y="69705"/>
                  </a:lnTo>
                  <a:lnTo>
                    <a:pt x="479678" y="62593"/>
                  </a:lnTo>
                  <a:lnTo>
                    <a:pt x="479997" y="58021"/>
                  </a:lnTo>
                  <a:lnTo>
                    <a:pt x="479932" y="53195"/>
                  </a:lnTo>
                  <a:lnTo>
                    <a:pt x="479678" y="49385"/>
                  </a:lnTo>
                  <a:lnTo>
                    <a:pt x="478536" y="46464"/>
                  </a:lnTo>
                  <a:lnTo>
                    <a:pt x="474091" y="43035"/>
                  </a:lnTo>
                  <a:lnTo>
                    <a:pt x="470662" y="42146"/>
                  </a:lnTo>
                  <a:close/>
                </a:path>
                <a:path w="1182370" h="437514">
                  <a:moveTo>
                    <a:pt x="639833" y="109102"/>
                  </a:moveTo>
                  <a:lnTo>
                    <a:pt x="598106" y="115774"/>
                  </a:lnTo>
                  <a:lnTo>
                    <a:pt x="554704" y="139809"/>
                  </a:lnTo>
                  <a:lnTo>
                    <a:pt x="527065" y="179433"/>
                  </a:lnTo>
                  <a:lnTo>
                    <a:pt x="517388" y="218344"/>
                  </a:lnTo>
                  <a:lnTo>
                    <a:pt x="516397" y="232789"/>
                  </a:lnTo>
                  <a:lnTo>
                    <a:pt x="516574" y="247923"/>
                  </a:lnTo>
                  <a:lnTo>
                    <a:pt x="523525" y="295225"/>
                  </a:lnTo>
                  <a:lnTo>
                    <a:pt x="538648" y="333502"/>
                  </a:lnTo>
                  <a:lnTo>
                    <a:pt x="571349" y="367657"/>
                  </a:lnTo>
                  <a:lnTo>
                    <a:pt x="618307" y="382950"/>
                  </a:lnTo>
                  <a:lnTo>
                    <a:pt x="632237" y="383903"/>
                  </a:lnTo>
                  <a:lnTo>
                    <a:pt x="647072" y="383712"/>
                  </a:lnTo>
                  <a:lnTo>
                    <a:pt x="688226" y="378182"/>
                  </a:lnTo>
                  <a:lnTo>
                    <a:pt x="731393" y="364472"/>
                  </a:lnTo>
                  <a:lnTo>
                    <a:pt x="755396" y="341104"/>
                  </a:lnTo>
                  <a:lnTo>
                    <a:pt x="755396" y="338691"/>
                  </a:lnTo>
                  <a:lnTo>
                    <a:pt x="755142" y="332976"/>
                  </a:lnTo>
                  <a:lnTo>
                    <a:pt x="754916" y="330944"/>
                  </a:lnTo>
                  <a:lnTo>
                    <a:pt x="646493" y="330944"/>
                  </a:lnTo>
                  <a:lnTo>
                    <a:pt x="639064" y="330325"/>
                  </a:lnTo>
                  <a:lnTo>
                    <a:pt x="632094" y="329013"/>
                  </a:lnTo>
                  <a:lnTo>
                    <a:pt x="623443" y="327007"/>
                  </a:lnTo>
                  <a:lnTo>
                    <a:pt x="616076" y="323324"/>
                  </a:lnTo>
                  <a:lnTo>
                    <a:pt x="610107" y="317990"/>
                  </a:lnTo>
                  <a:lnTo>
                    <a:pt x="604012" y="312783"/>
                  </a:lnTo>
                  <a:lnTo>
                    <a:pt x="589026" y="270238"/>
                  </a:lnTo>
                  <a:lnTo>
                    <a:pt x="742823" y="252458"/>
                  </a:lnTo>
                  <a:lnTo>
                    <a:pt x="747649" y="249918"/>
                  </a:lnTo>
                  <a:lnTo>
                    <a:pt x="750951" y="245473"/>
                  </a:lnTo>
                  <a:lnTo>
                    <a:pt x="754126" y="241028"/>
                  </a:lnTo>
                  <a:lnTo>
                    <a:pt x="755269" y="234678"/>
                  </a:lnTo>
                  <a:lnTo>
                    <a:pt x="754365" y="226296"/>
                  </a:lnTo>
                  <a:lnTo>
                    <a:pt x="583946" y="226296"/>
                  </a:lnTo>
                  <a:lnTo>
                    <a:pt x="583352" y="218344"/>
                  </a:lnTo>
                  <a:lnTo>
                    <a:pt x="592581" y="181211"/>
                  </a:lnTo>
                  <a:lnTo>
                    <a:pt x="596138" y="175242"/>
                  </a:lnTo>
                  <a:lnTo>
                    <a:pt x="600964" y="170162"/>
                  </a:lnTo>
                  <a:lnTo>
                    <a:pt x="607060" y="166225"/>
                  </a:lnTo>
                  <a:lnTo>
                    <a:pt x="613028" y="162161"/>
                  </a:lnTo>
                  <a:lnTo>
                    <a:pt x="620395" y="159748"/>
                  </a:lnTo>
                  <a:lnTo>
                    <a:pt x="629157" y="158732"/>
                  </a:lnTo>
                  <a:lnTo>
                    <a:pt x="641302" y="158329"/>
                  </a:lnTo>
                  <a:lnTo>
                    <a:pt x="735742" y="158329"/>
                  </a:lnTo>
                  <a:lnTo>
                    <a:pt x="730392" y="149762"/>
                  </a:lnTo>
                  <a:lnTo>
                    <a:pt x="698992" y="121537"/>
                  </a:lnTo>
                  <a:lnTo>
                    <a:pt x="653573" y="109202"/>
                  </a:lnTo>
                  <a:lnTo>
                    <a:pt x="639833" y="109102"/>
                  </a:lnTo>
                  <a:close/>
                </a:path>
                <a:path w="1182370" h="437514">
                  <a:moveTo>
                    <a:pt x="744601" y="303893"/>
                  </a:moveTo>
                  <a:lnTo>
                    <a:pt x="743076" y="304147"/>
                  </a:lnTo>
                  <a:lnTo>
                    <a:pt x="740282" y="304401"/>
                  </a:lnTo>
                  <a:lnTo>
                    <a:pt x="736853" y="305671"/>
                  </a:lnTo>
                  <a:lnTo>
                    <a:pt x="694181" y="323959"/>
                  </a:lnTo>
                  <a:lnTo>
                    <a:pt x="654494" y="330896"/>
                  </a:lnTo>
                  <a:lnTo>
                    <a:pt x="646493" y="330944"/>
                  </a:lnTo>
                  <a:lnTo>
                    <a:pt x="754916" y="330944"/>
                  </a:lnTo>
                  <a:lnTo>
                    <a:pt x="745998" y="304020"/>
                  </a:lnTo>
                  <a:lnTo>
                    <a:pt x="744601" y="303893"/>
                  </a:lnTo>
                  <a:close/>
                </a:path>
                <a:path w="1182370" h="437514">
                  <a:moveTo>
                    <a:pt x="735742" y="158329"/>
                  </a:moveTo>
                  <a:lnTo>
                    <a:pt x="641302" y="158329"/>
                  </a:lnTo>
                  <a:lnTo>
                    <a:pt x="652018" y="160176"/>
                  </a:lnTo>
                  <a:lnTo>
                    <a:pt x="661304" y="164286"/>
                  </a:lnTo>
                  <a:lnTo>
                    <a:pt x="683879" y="200959"/>
                  </a:lnTo>
                  <a:lnTo>
                    <a:pt x="685926" y="214485"/>
                  </a:lnTo>
                  <a:lnTo>
                    <a:pt x="583946" y="226296"/>
                  </a:lnTo>
                  <a:lnTo>
                    <a:pt x="754365" y="226296"/>
                  </a:lnTo>
                  <a:lnTo>
                    <a:pt x="745216" y="179782"/>
                  </a:lnTo>
                  <a:lnTo>
                    <a:pt x="736141" y="158968"/>
                  </a:lnTo>
                  <a:lnTo>
                    <a:pt x="735742" y="158329"/>
                  </a:lnTo>
                  <a:close/>
                </a:path>
                <a:path w="1182370" h="437514">
                  <a:moveTo>
                    <a:pt x="815848" y="292100"/>
                  </a:moveTo>
                  <a:lnTo>
                    <a:pt x="813816" y="293369"/>
                  </a:lnTo>
                  <a:lnTo>
                    <a:pt x="810895" y="293369"/>
                  </a:lnTo>
                  <a:lnTo>
                    <a:pt x="808863" y="294639"/>
                  </a:lnTo>
                  <a:lnTo>
                    <a:pt x="808101" y="295909"/>
                  </a:lnTo>
                  <a:lnTo>
                    <a:pt x="807085" y="300989"/>
                  </a:lnTo>
                  <a:lnTo>
                    <a:pt x="806958" y="302259"/>
                  </a:lnTo>
                  <a:lnTo>
                    <a:pt x="806915" y="311150"/>
                  </a:lnTo>
                  <a:lnTo>
                    <a:pt x="807085" y="313689"/>
                  </a:lnTo>
                  <a:lnTo>
                    <a:pt x="807720" y="318769"/>
                  </a:lnTo>
                  <a:lnTo>
                    <a:pt x="808608" y="326389"/>
                  </a:lnTo>
                  <a:lnTo>
                    <a:pt x="822705" y="347980"/>
                  </a:lnTo>
                  <a:lnTo>
                    <a:pt x="831850" y="351789"/>
                  </a:lnTo>
                  <a:lnTo>
                    <a:pt x="837565" y="353059"/>
                  </a:lnTo>
                  <a:lnTo>
                    <a:pt x="851026" y="355600"/>
                  </a:lnTo>
                  <a:lnTo>
                    <a:pt x="858647" y="356869"/>
                  </a:lnTo>
                  <a:lnTo>
                    <a:pt x="893191" y="356869"/>
                  </a:lnTo>
                  <a:lnTo>
                    <a:pt x="904192" y="354330"/>
                  </a:lnTo>
                  <a:lnTo>
                    <a:pt x="914717" y="353059"/>
                  </a:lnTo>
                  <a:lnTo>
                    <a:pt x="924766" y="349250"/>
                  </a:lnTo>
                  <a:lnTo>
                    <a:pt x="934339" y="346709"/>
                  </a:lnTo>
                  <a:lnTo>
                    <a:pt x="943314" y="341630"/>
                  </a:lnTo>
                  <a:lnTo>
                    <a:pt x="976995" y="313689"/>
                  </a:lnTo>
                  <a:lnTo>
                    <a:pt x="980538" y="307339"/>
                  </a:lnTo>
                  <a:lnTo>
                    <a:pt x="865630" y="307339"/>
                  </a:lnTo>
                  <a:lnTo>
                    <a:pt x="859536" y="306069"/>
                  </a:lnTo>
                  <a:lnTo>
                    <a:pt x="851535" y="304800"/>
                  </a:lnTo>
                  <a:lnTo>
                    <a:pt x="844550" y="303530"/>
                  </a:lnTo>
                  <a:lnTo>
                    <a:pt x="832230" y="298450"/>
                  </a:lnTo>
                  <a:lnTo>
                    <a:pt x="827151" y="297180"/>
                  </a:lnTo>
                  <a:lnTo>
                    <a:pt x="822960" y="295909"/>
                  </a:lnTo>
                  <a:lnTo>
                    <a:pt x="818896" y="293369"/>
                  </a:lnTo>
                  <a:lnTo>
                    <a:pt x="815848" y="292100"/>
                  </a:lnTo>
                  <a:close/>
                </a:path>
                <a:path w="1182370" h="437514">
                  <a:moveTo>
                    <a:pt x="1098660" y="125730"/>
                  </a:moveTo>
                  <a:lnTo>
                    <a:pt x="1029589" y="125730"/>
                  </a:lnTo>
                  <a:lnTo>
                    <a:pt x="1044067" y="250189"/>
                  </a:lnTo>
                  <a:lnTo>
                    <a:pt x="1053083" y="288289"/>
                  </a:lnTo>
                  <a:lnTo>
                    <a:pt x="1082738" y="321309"/>
                  </a:lnTo>
                  <a:lnTo>
                    <a:pt x="1113869" y="328930"/>
                  </a:lnTo>
                  <a:lnTo>
                    <a:pt x="1123138" y="328930"/>
                  </a:lnTo>
                  <a:lnTo>
                    <a:pt x="1132967" y="327659"/>
                  </a:lnTo>
                  <a:lnTo>
                    <a:pt x="1138047" y="327659"/>
                  </a:lnTo>
                  <a:lnTo>
                    <a:pt x="1152905" y="323850"/>
                  </a:lnTo>
                  <a:lnTo>
                    <a:pt x="1157351" y="322580"/>
                  </a:lnTo>
                  <a:lnTo>
                    <a:pt x="1165732" y="320039"/>
                  </a:lnTo>
                  <a:lnTo>
                    <a:pt x="1169289" y="317500"/>
                  </a:lnTo>
                  <a:lnTo>
                    <a:pt x="1172210" y="316230"/>
                  </a:lnTo>
                  <a:lnTo>
                    <a:pt x="1175257" y="314959"/>
                  </a:lnTo>
                  <a:lnTo>
                    <a:pt x="1177417" y="312419"/>
                  </a:lnTo>
                  <a:lnTo>
                    <a:pt x="1178941" y="311150"/>
                  </a:lnTo>
                  <a:lnTo>
                    <a:pt x="1180338" y="308609"/>
                  </a:lnTo>
                  <a:lnTo>
                    <a:pt x="1181353" y="306069"/>
                  </a:lnTo>
                  <a:lnTo>
                    <a:pt x="1182116" y="298450"/>
                  </a:lnTo>
                  <a:lnTo>
                    <a:pt x="1182116" y="290830"/>
                  </a:lnTo>
                  <a:lnTo>
                    <a:pt x="1181227" y="283209"/>
                  </a:lnTo>
                  <a:lnTo>
                    <a:pt x="1180592" y="278130"/>
                  </a:lnTo>
                  <a:lnTo>
                    <a:pt x="1179068" y="270509"/>
                  </a:lnTo>
                  <a:lnTo>
                    <a:pt x="1178623" y="269239"/>
                  </a:lnTo>
                  <a:lnTo>
                    <a:pt x="1133348" y="269239"/>
                  </a:lnTo>
                  <a:lnTo>
                    <a:pt x="1125474" y="266700"/>
                  </a:lnTo>
                  <a:lnTo>
                    <a:pt x="1110869" y="232409"/>
                  </a:lnTo>
                  <a:lnTo>
                    <a:pt x="1098660" y="125730"/>
                  </a:lnTo>
                  <a:close/>
                </a:path>
                <a:path w="1182370" h="437514">
                  <a:moveTo>
                    <a:pt x="910844" y="80009"/>
                  </a:moveTo>
                  <a:lnTo>
                    <a:pt x="888873" y="80009"/>
                  </a:lnTo>
                  <a:lnTo>
                    <a:pt x="881252" y="81280"/>
                  </a:lnTo>
                  <a:lnTo>
                    <a:pt x="870227" y="82550"/>
                  </a:lnTo>
                  <a:lnTo>
                    <a:pt x="832409" y="95250"/>
                  </a:lnTo>
                  <a:lnTo>
                    <a:pt x="811656" y="111759"/>
                  </a:lnTo>
                  <a:lnTo>
                    <a:pt x="806271" y="116839"/>
                  </a:lnTo>
                  <a:lnTo>
                    <a:pt x="791686" y="153669"/>
                  </a:lnTo>
                  <a:lnTo>
                    <a:pt x="791376" y="162559"/>
                  </a:lnTo>
                  <a:lnTo>
                    <a:pt x="791972" y="171450"/>
                  </a:lnTo>
                  <a:lnTo>
                    <a:pt x="809878" y="213359"/>
                  </a:lnTo>
                  <a:lnTo>
                    <a:pt x="836549" y="231139"/>
                  </a:lnTo>
                  <a:lnTo>
                    <a:pt x="843915" y="234950"/>
                  </a:lnTo>
                  <a:lnTo>
                    <a:pt x="851407" y="237489"/>
                  </a:lnTo>
                  <a:lnTo>
                    <a:pt x="859154" y="240030"/>
                  </a:lnTo>
                  <a:lnTo>
                    <a:pt x="866775" y="241300"/>
                  </a:lnTo>
                  <a:lnTo>
                    <a:pt x="874268" y="243839"/>
                  </a:lnTo>
                  <a:lnTo>
                    <a:pt x="881506" y="245109"/>
                  </a:lnTo>
                  <a:lnTo>
                    <a:pt x="888873" y="247650"/>
                  </a:lnTo>
                  <a:lnTo>
                    <a:pt x="895350" y="248919"/>
                  </a:lnTo>
                  <a:lnTo>
                    <a:pt x="922274" y="273050"/>
                  </a:lnTo>
                  <a:lnTo>
                    <a:pt x="922908" y="278130"/>
                  </a:lnTo>
                  <a:lnTo>
                    <a:pt x="892175" y="306069"/>
                  </a:lnTo>
                  <a:lnTo>
                    <a:pt x="886078" y="307339"/>
                  </a:lnTo>
                  <a:lnTo>
                    <a:pt x="980538" y="307339"/>
                  </a:lnTo>
                  <a:lnTo>
                    <a:pt x="988721" y="273050"/>
                  </a:lnTo>
                  <a:lnTo>
                    <a:pt x="988667" y="267969"/>
                  </a:lnTo>
                  <a:lnTo>
                    <a:pt x="975360" y="224789"/>
                  </a:lnTo>
                  <a:lnTo>
                    <a:pt x="935227" y="198119"/>
                  </a:lnTo>
                  <a:lnTo>
                    <a:pt x="927607" y="194309"/>
                  </a:lnTo>
                  <a:lnTo>
                    <a:pt x="912368" y="190500"/>
                  </a:lnTo>
                  <a:lnTo>
                    <a:pt x="904748" y="189230"/>
                  </a:lnTo>
                  <a:lnTo>
                    <a:pt x="897254" y="186689"/>
                  </a:lnTo>
                  <a:lnTo>
                    <a:pt x="889889" y="185419"/>
                  </a:lnTo>
                  <a:lnTo>
                    <a:pt x="883157" y="182880"/>
                  </a:lnTo>
                  <a:lnTo>
                    <a:pt x="877189" y="181609"/>
                  </a:lnTo>
                  <a:lnTo>
                    <a:pt x="855345" y="154939"/>
                  </a:lnTo>
                  <a:lnTo>
                    <a:pt x="855599" y="152400"/>
                  </a:lnTo>
                  <a:lnTo>
                    <a:pt x="856742" y="148589"/>
                  </a:lnTo>
                  <a:lnTo>
                    <a:pt x="857757" y="144780"/>
                  </a:lnTo>
                  <a:lnTo>
                    <a:pt x="859663" y="142239"/>
                  </a:lnTo>
                  <a:lnTo>
                    <a:pt x="862329" y="139700"/>
                  </a:lnTo>
                  <a:lnTo>
                    <a:pt x="864870" y="137159"/>
                  </a:lnTo>
                  <a:lnTo>
                    <a:pt x="868426" y="134619"/>
                  </a:lnTo>
                  <a:lnTo>
                    <a:pt x="872744" y="133350"/>
                  </a:lnTo>
                  <a:lnTo>
                    <a:pt x="877189" y="130809"/>
                  </a:lnTo>
                  <a:lnTo>
                    <a:pt x="882396" y="129539"/>
                  </a:lnTo>
                  <a:lnTo>
                    <a:pt x="888492" y="129539"/>
                  </a:lnTo>
                  <a:lnTo>
                    <a:pt x="897254" y="128269"/>
                  </a:lnTo>
                  <a:lnTo>
                    <a:pt x="958596" y="128269"/>
                  </a:lnTo>
                  <a:lnTo>
                    <a:pt x="958469" y="124459"/>
                  </a:lnTo>
                  <a:lnTo>
                    <a:pt x="958088" y="119380"/>
                  </a:lnTo>
                  <a:lnTo>
                    <a:pt x="957579" y="115569"/>
                  </a:lnTo>
                  <a:lnTo>
                    <a:pt x="957072" y="110489"/>
                  </a:lnTo>
                  <a:lnTo>
                    <a:pt x="954786" y="99059"/>
                  </a:lnTo>
                  <a:lnTo>
                    <a:pt x="954151" y="97789"/>
                  </a:lnTo>
                  <a:lnTo>
                    <a:pt x="953643" y="96519"/>
                  </a:lnTo>
                  <a:lnTo>
                    <a:pt x="952880" y="93980"/>
                  </a:lnTo>
                  <a:lnTo>
                    <a:pt x="951102" y="91439"/>
                  </a:lnTo>
                  <a:lnTo>
                    <a:pt x="949705" y="90169"/>
                  </a:lnTo>
                  <a:lnTo>
                    <a:pt x="947801" y="88900"/>
                  </a:lnTo>
                  <a:lnTo>
                    <a:pt x="946023" y="88900"/>
                  </a:lnTo>
                  <a:lnTo>
                    <a:pt x="942975" y="86359"/>
                  </a:lnTo>
                  <a:lnTo>
                    <a:pt x="934593" y="83819"/>
                  </a:lnTo>
                  <a:lnTo>
                    <a:pt x="929513" y="82550"/>
                  </a:lnTo>
                  <a:lnTo>
                    <a:pt x="923417" y="82550"/>
                  </a:lnTo>
                  <a:lnTo>
                    <a:pt x="917448" y="81280"/>
                  </a:lnTo>
                  <a:lnTo>
                    <a:pt x="910844" y="80009"/>
                  </a:lnTo>
                  <a:close/>
                </a:path>
                <a:path w="1182370" h="437514">
                  <a:moveTo>
                    <a:pt x="1173861" y="259080"/>
                  </a:moveTo>
                  <a:lnTo>
                    <a:pt x="1168019" y="259080"/>
                  </a:lnTo>
                  <a:lnTo>
                    <a:pt x="1166622" y="260350"/>
                  </a:lnTo>
                  <a:lnTo>
                    <a:pt x="1163320" y="261619"/>
                  </a:lnTo>
                  <a:lnTo>
                    <a:pt x="1159002" y="264159"/>
                  </a:lnTo>
                  <a:lnTo>
                    <a:pt x="1156462" y="265430"/>
                  </a:lnTo>
                  <a:lnTo>
                    <a:pt x="1150874" y="266700"/>
                  </a:lnTo>
                  <a:lnTo>
                    <a:pt x="1147572" y="267969"/>
                  </a:lnTo>
                  <a:lnTo>
                    <a:pt x="1144016" y="267969"/>
                  </a:lnTo>
                  <a:lnTo>
                    <a:pt x="1133348" y="269239"/>
                  </a:lnTo>
                  <a:lnTo>
                    <a:pt x="1178623" y="269239"/>
                  </a:lnTo>
                  <a:lnTo>
                    <a:pt x="1178178" y="267969"/>
                  </a:lnTo>
                  <a:lnTo>
                    <a:pt x="1176654" y="262889"/>
                  </a:lnTo>
                  <a:lnTo>
                    <a:pt x="1175893" y="261619"/>
                  </a:lnTo>
                  <a:lnTo>
                    <a:pt x="1175003" y="260350"/>
                  </a:lnTo>
                  <a:lnTo>
                    <a:pt x="1173861" y="259080"/>
                  </a:lnTo>
                  <a:close/>
                </a:path>
                <a:path w="1182370" h="437514">
                  <a:moveTo>
                    <a:pt x="958596" y="128269"/>
                  </a:moveTo>
                  <a:lnTo>
                    <a:pt x="905128" y="128269"/>
                  </a:lnTo>
                  <a:lnTo>
                    <a:pt x="919099" y="130809"/>
                  </a:lnTo>
                  <a:lnTo>
                    <a:pt x="925322" y="132080"/>
                  </a:lnTo>
                  <a:lnTo>
                    <a:pt x="936117" y="134619"/>
                  </a:lnTo>
                  <a:lnTo>
                    <a:pt x="940562" y="135889"/>
                  </a:lnTo>
                  <a:lnTo>
                    <a:pt x="947927" y="139700"/>
                  </a:lnTo>
                  <a:lnTo>
                    <a:pt x="954913" y="139700"/>
                  </a:lnTo>
                  <a:lnTo>
                    <a:pt x="956945" y="137159"/>
                  </a:lnTo>
                  <a:lnTo>
                    <a:pt x="957579" y="135889"/>
                  </a:lnTo>
                  <a:lnTo>
                    <a:pt x="958088" y="134619"/>
                  </a:lnTo>
                  <a:lnTo>
                    <a:pt x="958469" y="132080"/>
                  </a:lnTo>
                  <a:lnTo>
                    <a:pt x="958596" y="128269"/>
                  </a:lnTo>
                  <a:close/>
                </a:path>
                <a:path w="1182370" h="437514">
                  <a:moveTo>
                    <a:pt x="1074293" y="0"/>
                  </a:moveTo>
                  <a:lnTo>
                    <a:pt x="1061847" y="0"/>
                  </a:lnTo>
                  <a:lnTo>
                    <a:pt x="1056258" y="1269"/>
                  </a:lnTo>
                  <a:lnTo>
                    <a:pt x="1049527" y="1269"/>
                  </a:lnTo>
                  <a:lnTo>
                    <a:pt x="1043051" y="2539"/>
                  </a:lnTo>
                  <a:lnTo>
                    <a:pt x="1037590" y="3809"/>
                  </a:lnTo>
                  <a:lnTo>
                    <a:pt x="1033145" y="3809"/>
                  </a:lnTo>
                  <a:lnTo>
                    <a:pt x="1016889" y="16509"/>
                  </a:lnTo>
                  <a:lnTo>
                    <a:pt x="1023239" y="71119"/>
                  </a:lnTo>
                  <a:lnTo>
                    <a:pt x="994410" y="73659"/>
                  </a:lnTo>
                  <a:lnTo>
                    <a:pt x="992631" y="74930"/>
                  </a:lnTo>
                  <a:lnTo>
                    <a:pt x="991107" y="74930"/>
                  </a:lnTo>
                  <a:lnTo>
                    <a:pt x="988568" y="77469"/>
                  </a:lnTo>
                  <a:lnTo>
                    <a:pt x="987678" y="78739"/>
                  </a:lnTo>
                  <a:lnTo>
                    <a:pt x="987044" y="81280"/>
                  </a:lnTo>
                  <a:lnTo>
                    <a:pt x="986281" y="83819"/>
                  </a:lnTo>
                  <a:lnTo>
                    <a:pt x="986027" y="86359"/>
                  </a:lnTo>
                  <a:lnTo>
                    <a:pt x="985985" y="95250"/>
                  </a:lnTo>
                  <a:lnTo>
                    <a:pt x="986154" y="97789"/>
                  </a:lnTo>
                  <a:lnTo>
                    <a:pt x="986790" y="102869"/>
                  </a:lnTo>
                  <a:lnTo>
                    <a:pt x="987932" y="113030"/>
                  </a:lnTo>
                  <a:lnTo>
                    <a:pt x="989711" y="120650"/>
                  </a:lnTo>
                  <a:lnTo>
                    <a:pt x="994282" y="128269"/>
                  </a:lnTo>
                  <a:lnTo>
                    <a:pt x="997203" y="129539"/>
                  </a:lnTo>
                  <a:lnTo>
                    <a:pt x="1029589" y="125730"/>
                  </a:lnTo>
                  <a:lnTo>
                    <a:pt x="1098660" y="125730"/>
                  </a:lnTo>
                  <a:lnTo>
                    <a:pt x="1097788" y="118109"/>
                  </a:lnTo>
                  <a:lnTo>
                    <a:pt x="1150620" y="111759"/>
                  </a:lnTo>
                  <a:lnTo>
                    <a:pt x="1154049" y="111759"/>
                  </a:lnTo>
                  <a:lnTo>
                    <a:pt x="1156462" y="109219"/>
                  </a:lnTo>
                  <a:lnTo>
                    <a:pt x="1157731" y="105409"/>
                  </a:lnTo>
                  <a:lnTo>
                    <a:pt x="1159128" y="100330"/>
                  </a:lnTo>
                  <a:lnTo>
                    <a:pt x="1159128" y="92709"/>
                  </a:lnTo>
                  <a:lnTo>
                    <a:pt x="1157351" y="77469"/>
                  </a:lnTo>
                  <a:lnTo>
                    <a:pt x="1155827" y="69850"/>
                  </a:lnTo>
                  <a:lnTo>
                    <a:pt x="1154938" y="66039"/>
                  </a:lnTo>
                  <a:lnTo>
                    <a:pt x="1153922" y="63500"/>
                  </a:lnTo>
                  <a:lnTo>
                    <a:pt x="1091311" y="63500"/>
                  </a:lnTo>
                  <a:lnTo>
                    <a:pt x="1085088" y="8889"/>
                  </a:lnTo>
                  <a:lnTo>
                    <a:pt x="1084833" y="7619"/>
                  </a:lnTo>
                  <a:lnTo>
                    <a:pt x="1084072" y="5080"/>
                  </a:lnTo>
                  <a:lnTo>
                    <a:pt x="1081531" y="2539"/>
                  </a:lnTo>
                  <a:lnTo>
                    <a:pt x="1079627" y="2539"/>
                  </a:lnTo>
                  <a:lnTo>
                    <a:pt x="1074293" y="0"/>
                  </a:lnTo>
                  <a:close/>
                </a:path>
                <a:path w="1182370" h="437514">
                  <a:moveTo>
                    <a:pt x="1148842" y="57150"/>
                  </a:moveTo>
                  <a:lnTo>
                    <a:pt x="1143889" y="57150"/>
                  </a:lnTo>
                  <a:lnTo>
                    <a:pt x="1091311" y="63500"/>
                  </a:lnTo>
                  <a:lnTo>
                    <a:pt x="1153922" y="63500"/>
                  </a:lnTo>
                  <a:lnTo>
                    <a:pt x="1152778" y="62230"/>
                  </a:lnTo>
                  <a:lnTo>
                    <a:pt x="1151636" y="59689"/>
                  </a:lnTo>
                  <a:lnTo>
                    <a:pt x="1148842" y="5715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9273" y="3016123"/>
            <a:ext cx="977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400" b="1" spc="-6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" y="1498218"/>
            <a:ext cx="6144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70" dirty="0">
                <a:latin typeface="Lucida Sans"/>
                <a:cs typeface="Lucida Sans"/>
              </a:rPr>
              <a:t>Step </a:t>
            </a:r>
            <a:r>
              <a:rPr sz="2800" b="0" spc="-320" dirty="0">
                <a:latin typeface="Lucida Sans"/>
                <a:cs typeface="Lucida Sans"/>
              </a:rPr>
              <a:t>1 </a:t>
            </a:r>
            <a:r>
              <a:rPr sz="2800" b="0" spc="-185" dirty="0">
                <a:latin typeface="Lucida Sans"/>
                <a:cs typeface="Lucida Sans"/>
              </a:rPr>
              <a:t>- </a:t>
            </a:r>
            <a:r>
              <a:rPr sz="2800" b="0" spc="120" dirty="0">
                <a:latin typeface="Lucida Sans"/>
                <a:cs typeface="Lucida Sans"/>
              </a:rPr>
              <a:t>A </a:t>
            </a:r>
            <a:r>
              <a:rPr sz="2800" b="0" spc="-175" dirty="0">
                <a:latin typeface="Lucida Sans"/>
                <a:cs typeface="Lucida Sans"/>
              </a:rPr>
              <a:t>Person, </a:t>
            </a:r>
            <a:r>
              <a:rPr sz="2800" b="0" spc="-240" dirty="0">
                <a:latin typeface="Lucida Sans"/>
                <a:cs typeface="Lucida Sans"/>
              </a:rPr>
              <a:t>goes </a:t>
            </a:r>
            <a:r>
              <a:rPr sz="2800" b="0" spc="-320" dirty="0">
                <a:latin typeface="Lucida Sans"/>
                <a:cs typeface="Lucida Sans"/>
              </a:rPr>
              <a:t>6 </a:t>
            </a:r>
            <a:r>
              <a:rPr sz="2800" b="0" spc="-85" dirty="0">
                <a:latin typeface="Lucida Sans"/>
                <a:cs typeface="Lucida Sans"/>
              </a:rPr>
              <a:t>km </a:t>
            </a:r>
            <a:r>
              <a:rPr sz="2800" b="0" spc="-55" dirty="0">
                <a:latin typeface="Lucida Sans"/>
                <a:cs typeface="Lucida Sans"/>
              </a:rPr>
              <a:t>in </a:t>
            </a:r>
            <a:r>
              <a:rPr sz="2800" b="0" spc="-145" dirty="0">
                <a:latin typeface="Lucida Sans"/>
                <a:cs typeface="Lucida Sans"/>
              </a:rPr>
              <a:t>the</a:t>
            </a:r>
            <a:r>
              <a:rPr sz="2800" b="0" spc="-85" dirty="0">
                <a:latin typeface="Lucida Sans"/>
                <a:cs typeface="Lucida Sans"/>
              </a:rPr>
              <a:t> </a:t>
            </a:r>
            <a:r>
              <a:rPr sz="2800" b="0" spc="-120" dirty="0">
                <a:latin typeface="Lucida Sans"/>
                <a:cs typeface="Lucida Sans"/>
              </a:rPr>
              <a:t>East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2528" y="1153667"/>
            <a:ext cx="4685030" cy="1736089"/>
          </a:xfrm>
          <a:custGeom>
            <a:avLst/>
            <a:gdLst/>
            <a:ahLst/>
            <a:cxnLst/>
            <a:rect l="l" t="t" r="r" b="b"/>
            <a:pathLst>
              <a:path w="4685030" h="1736089">
                <a:moveTo>
                  <a:pt x="0" y="289306"/>
                </a:moveTo>
                <a:lnTo>
                  <a:pt x="3786" y="242382"/>
                </a:lnTo>
                <a:lnTo>
                  <a:pt x="14750" y="197868"/>
                </a:lnTo>
                <a:lnTo>
                  <a:pt x="32294" y="156359"/>
                </a:lnTo>
                <a:lnTo>
                  <a:pt x="55823" y="118451"/>
                </a:lnTo>
                <a:lnTo>
                  <a:pt x="84740" y="84740"/>
                </a:lnTo>
                <a:lnTo>
                  <a:pt x="118451" y="55823"/>
                </a:lnTo>
                <a:lnTo>
                  <a:pt x="156359" y="32294"/>
                </a:lnTo>
                <a:lnTo>
                  <a:pt x="197868" y="14750"/>
                </a:lnTo>
                <a:lnTo>
                  <a:pt x="242382" y="3786"/>
                </a:lnTo>
                <a:lnTo>
                  <a:pt x="289305" y="0"/>
                </a:lnTo>
                <a:lnTo>
                  <a:pt x="4395470" y="0"/>
                </a:lnTo>
                <a:lnTo>
                  <a:pt x="4442393" y="3786"/>
                </a:lnTo>
                <a:lnTo>
                  <a:pt x="4486907" y="14750"/>
                </a:lnTo>
                <a:lnTo>
                  <a:pt x="4528416" y="32294"/>
                </a:lnTo>
                <a:lnTo>
                  <a:pt x="4566324" y="55823"/>
                </a:lnTo>
                <a:lnTo>
                  <a:pt x="4600035" y="84740"/>
                </a:lnTo>
                <a:lnTo>
                  <a:pt x="4628952" y="118451"/>
                </a:lnTo>
                <a:lnTo>
                  <a:pt x="4652481" y="156359"/>
                </a:lnTo>
                <a:lnTo>
                  <a:pt x="4670025" y="197868"/>
                </a:lnTo>
                <a:lnTo>
                  <a:pt x="4680989" y="242382"/>
                </a:lnTo>
                <a:lnTo>
                  <a:pt x="4684776" y="289306"/>
                </a:lnTo>
                <a:lnTo>
                  <a:pt x="4684776" y="1446530"/>
                </a:lnTo>
                <a:lnTo>
                  <a:pt x="4680989" y="1493453"/>
                </a:lnTo>
                <a:lnTo>
                  <a:pt x="4670025" y="1537967"/>
                </a:lnTo>
                <a:lnTo>
                  <a:pt x="4652481" y="1579476"/>
                </a:lnTo>
                <a:lnTo>
                  <a:pt x="4628952" y="1617384"/>
                </a:lnTo>
                <a:lnTo>
                  <a:pt x="4600035" y="1651095"/>
                </a:lnTo>
                <a:lnTo>
                  <a:pt x="4566324" y="1680012"/>
                </a:lnTo>
                <a:lnTo>
                  <a:pt x="4528416" y="1703541"/>
                </a:lnTo>
                <a:lnTo>
                  <a:pt x="4486907" y="1721085"/>
                </a:lnTo>
                <a:lnTo>
                  <a:pt x="4442393" y="1732049"/>
                </a:lnTo>
                <a:lnTo>
                  <a:pt x="4395470" y="1735836"/>
                </a:lnTo>
                <a:lnTo>
                  <a:pt x="289305" y="1735836"/>
                </a:lnTo>
                <a:lnTo>
                  <a:pt x="242382" y="1732049"/>
                </a:lnTo>
                <a:lnTo>
                  <a:pt x="197868" y="1721085"/>
                </a:lnTo>
                <a:lnTo>
                  <a:pt x="156359" y="1703541"/>
                </a:lnTo>
                <a:lnTo>
                  <a:pt x="118451" y="1680012"/>
                </a:lnTo>
                <a:lnTo>
                  <a:pt x="84740" y="1651095"/>
                </a:lnTo>
                <a:lnTo>
                  <a:pt x="55823" y="1617384"/>
                </a:lnTo>
                <a:lnTo>
                  <a:pt x="32294" y="1579476"/>
                </a:lnTo>
                <a:lnTo>
                  <a:pt x="14750" y="1537967"/>
                </a:lnTo>
                <a:lnTo>
                  <a:pt x="3786" y="1493453"/>
                </a:lnTo>
                <a:lnTo>
                  <a:pt x="0" y="1446530"/>
                </a:lnTo>
                <a:lnTo>
                  <a:pt x="0" y="289306"/>
                </a:lnTo>
                <a:close/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19006" y="2041905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44128" y="1644395"/>
            <a:ext cx="1939925" cy="415290"/>
            <a:chOff x="8644128" y="1644395"/>
            <a:chExt cx="1939925" cy="415290"/>
          </a:xfrm>
        </p:grpSpPr>
        <p:sp>
          <p:nvSpPr>
            <p:cNvPr id="7" name="object 7"/>
            <p:cNvSpPr/>
            <p:nvPr/>
          </p:nvSpPr>
          <p:spPr>
            <a:xfrm>
              <a:off x="8650224" y="1650491"/>
              <a:ext cx="227329" cy="245745"/>
            </a:xfrm>
            <a:custGeom>
              <a:avLst/>
              <a:gdLst/>
              <a:ahLst/>
              <a:cxnLst/>
              <a:rect l="l" t="t" r="r" b="b"/>
              <a:pathLst>
                <a:path w="227329" h="245744">
                  <a:moveTo>
                    <a:pt x="113537" y="0"/>
                  </a:moveTo>
                  <a:lnTo>
                    <a:pt x="0" y="245363"/>
                  </a:lnTo>
                  <a:lnTo>
                    <a:pt x="227075" y="245363"/>
                  </a:lnTo>
                  <a:lnTo>
                    <a:pt x="11353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0224" y="1650491"/>
              <a:ext cx="227329" cy="245745"/>
            </a:xfrm>
            <a:custGeom>
              <a:avLst/>
              <a:gdLst/>
              <a:ahLst/>
              <a:cxnLst/>
              <a:rect l="l" t="t" r="r" b="b"/>
              <a:pathLst>
                <a:path w="227329" h="245744">
                  <a:moveTo>
                    <a:pt x="0" y="245363"/>
                  </a:moveTo>
                  <a:lnTo>
                    <a:pt x="113537" y="0"/>
                  </a:lnTo>
                  <a:lnTo>
                    <a:pt x="227075" y="245363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01427" y="1739264"/>
              <a:ext cx="165100" cy="314325"/>
            </a:xfrm>
            <a:custGeom>
              <a:avLst/>
              <a:gdLst/>
              <a:ahLst/>
              <a:cxnLst/>
              <a:rect l="l" t="t" r="r" b="b"/>
              <a:pathLst>
                <a:path w="165100" h="314325">
                  <a:moveTo>
                    <a:pt x="0" y="0"/>
                  </a:moveTo>
                  <a:lnTo>
                    <a:pt x="5333" y="96774"/>
                  </a:lnTo>
                  <a:lnTo>
                    <a:pt x="64262" y="145542"/>
                  </a:lnTo>
                  <a:lnTo>
                    <a:pt x="11556" y="209423"/>
                  </a:lnTo>
                  <a:lnTo>
                    <a:pt x="17399" y="314071"/>
                  </a:lnTo>
                  <a:lnTo>
                    <a:pt x="164592" y="136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01427" y="1739264"/>
              <a:ext cx="165100" cy="314325"/>
            </a:xfrm>
            <a:custGeom>
              <a:avLst/>
              <a:gdLst/>
              <a:ahLst/>
              <a:cxnLst/>
              <a:rect l="l" t="t" r="r" b="b"/>
              <a:pathLst>
                <a:path w="165100" h="314325">
                  <a:moveTo>
                    <a:pt x="164592" y="136144"/>
                  </a:moveTo>
                  <a:lnTo>
                    <a:pt x="17399" y="314071"/>
                  </a:lnTo>
                  <a:lnTo>
                    <a:pt x="11556" y="209423"/>
                  </a:lnTo>
                  <a:lnTo>
                    <a:pt x="64262" y="145542"/>
                  </a:lnTo>
                  <a:lnTo>
                    <a:pt x="5333" y="96774"/>
                  </a:lnTo>
                  <a:lnTo>
                    <a:pt x="0" y="0"/>
                  </a:lnTo>
                  <a:lnTo>
                    <a:pt x="164592" y="136144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7300" y="1882139"/>
              <a:ext cx="1703705" cy="14604"/>
            </a:xfrm>
            <a:custGeom>
              <a:avLst/>
              <a:gdLst/>
              <a:ahLst/>
              <a:cxnLst/>
              <a:rect l="l" t="t" r="r" b="b"/>
              <a:pathLst>
                <a:path w="1703704" h="14605">
                  <a:moveTo>
                    <a:pt x="0" y="14350"/>
                  </a:moveTo>
                  <a:lnTo>
                    <a:pt x="1703704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063" y="4406265"/>
            <a:ext cx="4908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latin typeface="Lucida Sans"/>
                <a:cs typeface="Lucida Sans"/>
              </a:rPr>
              <a:t>Step </a:t>
            </a:r>
            <a:r>
              <a:rPr sz="2800" spc="-320" dirty="0">
                <a:latin typeface="Lucida Sans"/>
                <a:cs typeface="Lucida Sans"/>
              </a:rPr>
              <a:t>2 </a:t>
            </a:r>
            <a:r>
              <a:rPr sz="2800" spc="-185" dirty="0">
                <a:latin typeface="Lucida Sans"/>
                <a:cs typeface="Lucida Sans"/>
              </a:rPr>
              <a:t>- </a:t>
            </a:r>
            <a:r>
              <a:rPr sz="2800" spc="-135" dirty="0">
                <a:latin typeface="Lucida Sans"/>
                <a:cs typeface="Lucida Sans"/>
              </a:rPr>
              <a:t>then </a:t>
            </a:r>
            <a:r>
              <a:rPr sz="2800" spc="-155" dirty="0">
                <a:latin typeface="Lucida Sans"/>
                <a:cs typeface="Lucida Sans"/>
              </a:rPr>
              <a:t>he </a:t>
            </a:r>
            <a:r>
              <a:rPr sz="2800" spc="-130" dirty="0">
                <a:latin typeface="Lucida Sans"/>
                <a:cs typeface="Lucida Sans"/>
              </a:rPr>
              <a:t>turns </a:t>
            </a:r>
            <a:r>
              <a:rPr sz="2800" spc="-185" dirty="0">
                <a:latin typeface="Lucida Sans"/>
                <a:cs typeface="Lucida Sans"/>
              </a:rPr>
              <a:t>to </a:t>
            </a:r>
            <a:r>
              <a:rPr sz="2800" spc="-140" dirty="0">
                <a:latin typeface="Lucida Sans"/>
                <a:cs typeface="Lucida Sans"/>
              </a:rPr>
              <a:t>his </a:t>
            </a:r>
            <a:r>
              <a:rPr sz="2800" spc="-90" dirty="0">
                <a:latin typeface="Lucida Sans"/>
                <a:cs typeface="Lucida Sans"/>
              </a:rPr>
              <a:t>left  </a:t>
            </a:r>
            <a:r>
              <a:rPr sz="2800" spc="90" dirty="0">
                <a:latin typeface="Lucida Sans"/>
                <a:cs typeface="Lucida Sans"/>
              </a:rPr>
              <a:t>&amp; </a:t>
            </a:r>
            <a:r>
              <a:rPr sz="2800" spc="-240" dirty="0">
                <a:latin typeface="Lucida Sans"/>
                <a:cs typeface="Lucida Sans"/>
              </a:rPr>
              <a:t>goes </a:t>
            </a:r>
            <a:r>
              <a:rPr sz="2800" spc="-320" dirty="0">
                <a:latin typeface="Lucida Sans"/>
                <a:cs typeface="Lucida Sans"/>
              </a:rPr>
              <a:t>4</a:t>
            </a:r>
            <a:r>
              <a:rPr sz="2800" spc="-300" dirty="0">
                <a:latin typeface="Lucida Sans"/>
                <a:cs typeface="Lucida Sans"/>
              </a:rPr>
              <a:t> </a:t>
            </a:r>
            <a:r>
              <a:rPr sz="2800" spc="-80" dirty="0">
                <a:latin typeface="Lucida Sans"/>
                <a:cs typeface="Lucida Sans"/>
              </a:rPr>
              <a:t>km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72528" y="3848100"/>
            <a:ext cx="4685030" cy="1736089"/>
          </a:xfrm>
          <a:custGeom>
            <a:avLst/>
            <a:gdLst/>
            <a:ahLst/>
            <a:cxnLst/>
            <a:rect l="l" t="t" r="r" b="b"/>
            <a:pathLst>
              <a:path w="4685030" h="1736089">
                <a:moveTo>
                  <a:pt x="0" y="289306"/>
                </a:moveTo>
                <a:lnTo>
                  <a:pt x="3786" y="242382"/>
                </a:lnTo>
                <a:lnTo>
                  <a:pt x="14750" y="197868"/>
                </a:lnTo>
                <a:lnTo>
                  <a:pt x="32294" y="156359"/>
                </a:lnTo>
                <a:lnTo>
                  <a:pt x="55823" y="118451"/>
                </a:lnTo>
                <a:lnTo>
                  <a:pt x="84740" y="84740"/>
                </a:lnTo>
                <a:lnTo>
                  <a:pt x="118451" y="55823"/>
                </a:lnTo>
                <a:lnTo>
                  <a:pt x="156359" y="32294"/>
                </a:lnTo>
                <a:lnTo>
                  <a:pt x="197868" y="14750"/>
                </a:lnTo>
                <a:lnTo>
                  <a:pt x="242382" y="3786"/>
                </a:lnTo>
                <a:lnTo>
                  <a:pt x="289305" y="0"/>
                </a:lnTo>
                <a:lnTo>
                  <a:pt x="4395470" y="0"/>
                </a:lnTo>
                <a:lnTo>
                  <a:pt x="4442393" y="3786"/>
                </a:lnTo>
                <a:lnTo>
                  <a:pt x="4486907" y="14750"/>
                </a:lnTo>
                <a:lnTo>
                  <a:pt x="4528416" y="32294"/>
                </a:lnTo>
                <a:lnTo>
                  <a:pt x="4566324" y="55823"/>
                </a:lnTo>
                <a:lnTo>
                  <a:pt x="4600035" y="84740"/>
                </a:lnTo>
                <a:lnTo>
                  <a:pt x="4628952" y="118451"/>
                </a:lnTo>
                <a:lnTo>
                  <a:pt x="4652481" y="156359"/>
                </a:lnTo>
                <a:lnTo>
                  <a:pt x="4670025" y="197868"/>
                </a:lnTo>
                <a:lnTo>
                  <a:pt x="4680989" y="242382"/>
                </a:lnTo>
                <a:lnTo>
                  <a:pt x="4684776" y="289306"/>
                </a:lnTo>
                <a:lnTo>
                  <a:pt x="4684776" y="1446530"/>
                </a:lnTo>
                <a:lnTo>
                  <a:pt x="4680989" y="1493453"/>
                </a:lnTo>
                <a:lnTo>
                  <a:pt x="4670025" y="1537967"/>
                </a:lnTo>
                <a:lnTo>
                  <a:pt x="4652481" y="1579476"/>
                </a:lnTo>
                <a:lnTo>
                  <a:pt x="4628952" y="1617384"/>
                </a:lnTo>
                <a:lnTo>
                  <a:pt x="4600035" y="1651095"/>
                </a:lnTo>
                <a:lnTo>
                  <a:pt x="4566324" y="1680012"/>
                </a:lnTo>
                <a:lnTo>
                  <a:pt x="4528416" y="1703541"/>
                </a:lnTo>
                <a:lnTo>
                  <a:pt x="4486907" y="1721085"/>
                </a:lnTo>
                <a:lnTo>
                  <a:pt x="4442393" y="1732049"/>
                </a:lnTo>
                <a:lnTo>
                  <a:pt x="4395470" y="1735836"/>
                </a:lnTo>
                <a:lnTo>
                  <a:pt x="289305" y="1735836"/>
                </a:lnTo>
                <a:lnTo>
                  <a:pt x="242382" y="1732049"/>
                </a:lnTo>
                <a:lnTo>
                  <a:pt x="197868" y="1721085"/>
                </a:lnTo>
                <a:lnTo>
                  <a:pt x="156359" y="1703541"/>
                </a:lnTo>
                <a:lnTo>
                  <a:pt x="118451" y="1680012"/>
                </a:lnTo>
                <a:lnTo>
                  <a:pt x="84740" y="1651095"/>
                </a:lnTo>
                <a:lnTo>
                  <a:pt x="55823" y="1617384"/>
                </a:lnTo>
                <a:lnTo>
                  <a:pt x="32294" y="1579476"/>
                </a:lnTo>
                <a:lnTo>
                  <a:pt x="14750" y="1537967"/>
                </a:lnTo>
                <a:lnTo>
                  <a:pt x="3786" y="1493453"/>
                </a:lnTo>
                <a:lnTo>
                  <a:pt x="0" y="1446530"/>
                </a:lnTo>
                <a:lnTo>
                  <a:pt x="0" y="289306"/>
                </a:lnTo>
                <a:close/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70821" y="5203063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27947" y="4184903"/>
            <a:ext cx="1997710" cy="1033144"/>
            <a:chOff x="8727947" y="4184903"/>
            <a:chExt cx="1997710" cy="1033144"/>
          </a:xfrm>
        </p:grpSpPr>
        <p:sp>
          <p:nvSpPr>
            <p:cNvPr id="16" name="object 16"/>
            <p:cNvSpPr/>
            <p:nvPr/>
          </p:nvSpPr>
          <p:spPr>
            <a:xfrm>
              <a:off x="8727947" y="4815839"/>
              <a:ext cx="225551" cy="2514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92536" y="4910073"/>
              <a:ext cx="156210" cy="301625"/>
            </a:xfrm>
            <a:custGeom>
              <a:avLst/>
              <a:gdLst/>
              <a:ahLst/>
              <a:cxnLst/>
              <a:rect l="l" t="t" r="r" b="b"/>
              <a:pathLst>
                <a:path w="156209" h="301625">
                  <a:moveTo>
                    <a:pt x="0" y="0"/>
                  </a:moveTo>
                  <a:lnTo>
                    <a:pt x="3937" y="90677"/>
                  </a:lnTo>
                  <a:lnTo>
                    <a:pt x="60833" y="137794"/>
                  </a:lnTo>
                  <a:lnTo>
                    <a:pt x="8763" y="200913"/>
                  </a:lnTo>
                  <a:lnTo>
                    <a:pt x="13081" y="301244"/>
                  </a:lnTo>
                  <a:lnTo>
                    <a:pt x="155702" y="128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92536" y="4910073"/>
              <a:ext cx="156210" cy="301625"/>
            </a:xfrm>
            <a:custGeom>
              <a:avLst/>
              <a:gdLst/>
              <a:ahLst/>
              <a:cxnLst/>
              <a:rect l="l" t="t" r="r" b="b"/>
              <a:pathLst>
                <a:path w="156209" h="301625">
                  <a:moveTo>
                    <a:pt x="155702" y="128777"/>
                  </a:moveTo>
                  <a:lnTo>
                    <a:pt x="13081" y="301244"/>
                  </a:lnTo>
                  <a:lnTo>
                    <a:pt x="8763" y="200913"/>
                  </a:lnTo>
                  <a:lnTo>
                    <a:pt x="60833" y="137794"/>
                  </a:lnTo>
                  <a:lnTo>
                    <a:pt x="3937" y="90677"/>
                  </a:lnTo>
                  <a:lnTo>
                    <a:pt x="0" y="0"/>
                  </a:lnTo>
                  <a:lnTo>
                    <a:pt x="155702" y="128777"/>
                  </a:lnTo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7403" y="4187951"/>
              <a:ext cx="1612265" cy="873760"/>
            </a:xfrm>
            <a:custGeom>
              <a:avLst/>
              <a:gdLst/>
              <a:ahLst/>
              <a:cxnLst/>
              <a:rect l="l" t="t" r="r" b="b"/>
              <a:pathLst>
                <a:path w="1612265" h="873760">
                  <a:moveTo>
                    <a:pt x="0" y="873379"/>
                  </a:moveTo>
                  <a:lnTo>
                    <a:pt x="1612011" y="859536"/>
                  </a:lnTo>
                </a:path>
                <a:path w="1612265" h="873760">
                  <a:moveTo>
                    <a:pt x="1606296" y="865632"/>
                  </a:moveTo>
                  <a:lnTo>
                    <a:pt x="1574292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50880" y="4222368"/>
              <a:ext cx="368300" cy="203835"/>
            </a:xfrm>
            <a:custGeom>
              <a:avLst/>
              <a:gdLst/>
              <a:ahLst/>
              <a:cxnLst/>
              <a:rect l="l" t="t" r="r" b="b"/>
              <a:pathLst>
                <a:path w="368300" h="203835">
                  <a:moveTo>
                    <a:pt x="160147" y="0"/>
                  </a:moveTo>
                  <a:lnTo>
                    <a:pt x="0" y="203580"/>
                  </a:lnTo>
                  <a:lnTo>
                    <a:pt x="120142" y="190499"/>
                  </a:lnTo>
                  <a:lnTo>
                    <a:pt x="174625" y="121157"/>
                  </a:lnTo>
                  <a:lnTo>
                    <a:pt x="245364" y="176910"/>
                  </a:lnTo>
                  <a:lnTo>
                    <a:pt x="368046" y="163448"/>
                  </a:lnTo>
                  <a:lnTo>
                    <a:pt x="16014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50880" y="4222368"/>
              <a:ext cx="368300" cy="203835"/>
            </a:xfrm>
            <a:custGeom>
              <a:avLst/>
              <a:gdLst/>
              <a:ahLst/>
              <a:cxnLst/>
              <a:rect l="l" t="t" r="r" b="b"/>
              <a:pathLst>
                <a:path w="368300" h="203835">
                  <a:moveTo>
                    <a:pt x="160147" y="0"/>
                  </a:moveTo>
                  <a:lnTo>
                    <a:pt x="368046" y="163448"/>
                  </a:lnTo>
                  <a:lnTo>
                    <a:pt x="245364" y="176910"/>
                  </a:lnTo>
                  <a:lnTo>
                    <a:pt x="174625" y="121157"/>
                  </a:lnTo>
                  <a:lnTo>
                    <a:pt x="120142" y="190499"/>
                  </a:lnTo>
                  <a:lnTo>
                    <a:pt x="0" y="203580"/>
                  </a:lnTo>
                  <a:lnTo>
                    <a:pt x="160147" y="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19307" y="4565650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17490"/>
          </a:xfrm>
          <a:custGeom>
            <a:avLst/>
            <a:gdLst/>
            <a:ahLst/>
            <a:cxnLst/>
            <a:rect l="l" t="t" r="r" b="b"/>
            <a:pathLst>
              <a:path w="12192000" h="5317490">
                <a:moveTo>
                  <a:pt x="0" y="5317236"/>
                </a:moveTo>
                <a:lnTo>
                  <a:pt x="12192000" y="5317236"/>
                </a:lnTo>
                <a:lnTo>
                  <a:pt x="12192000" y="0"/>
                </a:lnTo>
                <a:lnTo>
                  <a:pt x="0" y="0"/>
                </a:lnTo>
                <a:lnTo>
                  <a:pt x="0" y="531723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91428"/>
            <a:ext cx="12192000" cy="767080"/>
          </a:xfrm>
          <a:custGeom>
            <a:avLst/>
            <a:gdLst/>
            <a:ahLst/>
            <a:cxnLst/>
            <a:rect l="l" t="t" r="r" b="b"/>
            <a:pathLst>
              <a:path w="12192000" h="767079">
                <a:moveTo>
                  <a:pt x="0" y="766571"/>
                </a:moveTo>
                <a:lnTo>
                  <a:pt x="12192000" y="766571"/>
                </a:lnTo>
                <a:lnTo>
                  <a:pt x="12192000" y="0"/>
                </a:lnTo>
                <a:lnTo>
                  <a:pt x="0" y="0"/>
                </a:lnTo>
                <a:lnTo>
                  <a:pt x="0" y="76657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497" y="1790445"/>
            <a:ext cx="5275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170" dirty="0">
                <a:latin typeface="Lucida Sans"/>
                <a:cs typeface="Lucida Sans"/>
              </a:rPr>
              <a:t>Step </a:t>
            </a:r>
            <a:r>
              <a:rPr sz="2800" b="0" spc="-320" dirty="0">
                <a:latin typeface="Lucida Sans"/>
                <a:cs typeface="Lucida Sans"/>
              </a:rPr>
              <a:t>3 </a:t>
            </a:r>
            <a:r>
              <a:rPr sz="2800" b="0" spc="-185" dirty="0">
                <a:latin typeface="Lucida Sans"/>
                <a:cs typeface="Lucida Sans"/>
              </a:rPr>
              <a:t>- </a:t>
            </a:r>
            <a:r>
              <a:rPr sz="2800" b="0" spc="-40" dirty="0">
                <a:latin typeface="Lucida Sans"/>
                <a:cs typeface="Lucida Sans"/>
              </a:rPr>
              <a:t>Finally </a:t>
            </a:r>
            <a:r>
              <a:rPr sz="2800" b="0" spc="-155" dirty="0">
                <a:latin typeface="Lucida Sans"/>
                <a:cs typeface="Lucida Sans"/>
              </a:rPr>
              <a:t>he </a:t>
            </a:r>
            <a:r>
              <a:rPr sz="2800" b="0" spc="-130" dirty="0">
                <a:latin typeface="Lucida Sans"/>
                <a:cs typeface="Lucida Sans"/>
              </a:rPr>
              <a:t>turns </a:t>
            </a:r>
            <a:r>
              <a:rPr sz="2800" b="0" spc="-185" dirty="0">
                <a:latin typeface="Lucida Sans"/>
                <a:cs typeface="Lucida Sans"/>
              </a:rPr>
              <a:t>to </a:t>
            </a:r>
            <a:r>
              <a:rPr sz="2800" b="0" spc="-140" dirty="0">
                <a:latin typeface="Lucida Sans"/>
                <a:cs typeface="Lucida Sans"/>
              </a:rPr>
              <a:t>his </a:t>
            </a:r>
            <a:r>
              <a:rPr sz="2800" b="0" spc="-90" dirty="0">
                <a:latin typeface="Lucida Sans"/>
                <a:cs typeface="Lucida Sans"/>
              </a:rPr>
              <a:t>left  </a:t>
            </a:r>
            <a:r>
              <a:rPr sz="2800" b="0" spc="90" dirty="0">
                <a:latin typeface="Lucida Sans"/>
                <a:cs typeface="Lucida Sans"/>
              </a:rPr>
              <a:t>&amp; </a:t>
            </a:r>
            <a:r>
              <a:rPr sz="2800" b="0" spc="-240" dirty="0">
                <a:latin typeface="Lucida Sans"/>
                <a:cs typeface="Lucida Sans"/>
              </a:rPr>
              <a:t>goes </a:t>
            </a:r>
            <a:r>
              <a:rPr sz="2800" b="0" spc="-320" dirty="0">
                <a:latin typeface="Lucida Sans"/>
                <a:cs typeface="Lucida Sans"/>
              </a:rPr>
              <a:t>6</a:t>
            </a:r>
            <a:r>
              <a:rPr sz="2800" b="0" spc="-305" dirty="0">
                <a:latin typeface="Lucida Sans"/>
                <a:cs typeface="Lucida Sans"/>
              </a:rPr>
              <a:t> </a:t>
            </a:r>
            <a:r>
              <a:rPr sz="2800" b="0" spc="-85" dirty="0">
                <a:latin typeface="Lucida Sans"/>
                <a:cs typeface="Lucida Sans"/>
              </a:rPr>
              <a:t>km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50252" y="1155191"/>
            <a:ext cx="4685030" cy="2120265"/>
          </a:xfrm>
          <a:custGeom>
            <a:avLst/>
            <a:gdLst/>
            <a:ahLst/>
            <a:cxnLst/>
            <a:rect l="l" t="t" r="r" b="b"/>
            <a:pathLst>
              <a:path w="4685030" h="2120265">
                <a:moveTo>
                  <a:pt x="0" y="353313"/>
                </a:moveTo>
                <a:lnTo>
                  <a:pt x="3226" y="305383"/>
                </a:lnTo>
                <a:lnTo>
                  <a:pt x="12624" y="259409"/>
                </a:lnTo>
                <a:lnTo>
                  <a:pt x="27773" y="215812"/>
                </a:lnTo>
                <a:lnTo>
                  <a:pt x="48250" y="175015"/>
                </a:lnTo>
                <a:lnTo>
                  <a:pt x="73635" y="137438"/>
                </a:lnTo>
                <a:lnTo>
                  <a:pt x="103504" y="103505"/>
                </a:lnTo>
                <a:lnTo>
                  <a:pt x="137438" y="73635"/>
                </a:lnTo>
                <a:lnTo>
                  <a:pt x="175015" y="48250"/>
                </a:lnTo>
                <a:lnTo>
                  <a:pt x="215812" y="27773"/>
                </a:lnTo>
                <a:lnTo>
                  <a:pt x="259409" y="12624"/>
                </a:lnTo>
                <a:lnTo>
                  <a:pt x="305383" y="3226"/>
                </a:lnTo>
                <a:lnTo>
                  <a:pt x="353314" y="0"/>
                </a:lnTo>
                <a:lnTo>
                  <a:pt x="4331462" y="0"/>
                </a:lnTo>
                <a:lnTo>
                  <a:pt x="4379392" y="3226"/>
                </a:lnTo>
                <a:lnTo>
                  <a:pt x="4425366" y="12624"/>
                </a:lnTo>
                <a:lnTo>
                  <a:pt x="4468963" y="27773"/>
                </a:lnTo>
                <a:lnTo>
                  <a:pt x="4509760" y="48250"/>
                </a:lnTo>
                <a:lnTo>
                  <a:pt x="4547337" y="73635"/>
                </a:lnTo>
                <a:lnTo>
                  <a:pt x="4581270" y="103505"/>
                </a:lnTo>
                <a:lnTo>
                  <a:pt x="4611140" y="137438"/>
                </a:lnTo>
                <a:lnTo>
                  <a:pt x="4636525" y="175015"/>
                </a:lnTo>
                <a:lnTo>
                  <a:pt x="4657002" y="215812"/>
                </a:lnTo>
                <a:lnTo>
                  <a:pt x="4672151" y="259409"/>
                </a:lnTo>
                <a:lnTo>
                  <a:pt x="4681549" y="305383"/>
                </a:lnTo>
                <a:lnTo>
                  <a:pt x="4684776" y="353313"/>
                </a:lnTo>
                <a:lnTo>
                  <a:pt x="4684776" y="1766570"/>
                </a:lnTo>
                <a:lnTo>
                  <a:pt x="4681549" y="1814500"/>
                </a:lnTo>
                <a:lnTo>
                  <a:pt x="4672151" y="1860474"/>
                </a:lnTo>
                <a:lnTo>
                  <a:pt x="4657002" y="1904071"/>
                </a:lnTo>
                <a:lnTo>
                  <a:pt x="4636525" y="1944868"/>
                </a:lnTo>
                <a:lnTo>
                  <a:pt x="4611140" y="1982445"/>
                </a:lnTo>
                <a:lnTo>
                  <a:pt x="4581271" y="2016378"/>
                </a:lnTo>
                <a:lnTo>
                  <a:pt x="4547337" y="2046248"/>
                </a:lnTo>
                <a:lnTo>
                  <a:pt x="4509760" y="2071633"/>
                </a:lnTo>
                <a:lnTo>
                  <a:pt x="4468963" y="2092110"/>
                </a:lnTo>
                <a:lnTo>
                  <a:pt x="4425366" y="2107259"/>
                </a:lnTo>
                <a:lnTo>
                  <a:pt x="4379392" y="2116657"/>
                </a:lnTo>
                <a:lnTo>
                  <a:pt x="4331462" y="2119884"/>
                </a:lnTo>
                <a:lnTo>
                  <a:pt x="353314" y="2119884"/>
                </a:lnTo>
                <a:lnTo>
                  <a:pt x="305383" y="2116657"/>
                </a:lnTo>
                <a:lnTo>
                  <a:pt x="259409" y="2107259"/>
                </a:lnTo>
                <a:lnTo>
                  <a:pt x="215812" y="2092110"/>
                </a:lnTo>
                <a:lnTo>
                  <a:pt x="175015" y="2071633"/>
                </a:lnTo>
                <a:lnTo>
                  <a:pt x="137438" y="2046248"/>
                </a:lnTo>
                <a:lnTo>
                  <a:pt x="103505" y="2016378"/>
                </a:lnTo>
                <a:lnTo>
                  <a:pt x="73635" y="1982445"/>
                </a:lnTo>
                <a:lnTo>
                  <a:pt x="48250" y="1944868"/>
                </a:lnTo>
                <a:lnTo>
                  <a:pt x="27773" y="1904071"/>
                </a:lnTo>
                <a:lnTo>
                  <a:pt x="12624" y="1860474"/>
                </a:lnTo>
                <a:lnTo>
                  <a:pt x="3226" y="1814500"/>
                </a:lnTo>
                <a:lnTo>
                  <a:pt x="0" y="1766570"/>
                </a:lnTo>
                <a:lnTo>
                  <a:pt x="0" y="353313"/>
                </a:lnTo>
                <a:close/>
              </a:path>
            </a:pathLst>
          </a:custGeom>
          <a:ln w="9143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86468" y="2900298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6728" y="1767839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88252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2952" y="2220848"/>
            <a:ext cx="234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1655" algn="l"/>
              </a:tabLst>
            </a:pPr>
            <a:r>
              <a:rPr sz="1800" u="sng" dirty="0">
                <a:uFill>
                  <a:solidFill>
                    <a:srgbClr val="6FAC46"/>
                  </a:solidFill>
                </a:uFill>
                <a:latin typeface="Calibri"/>
                <a:cs typeface="Calibri"/>
              </a:rPr>
              <a:t> 	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429" y="1229995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07907" y="1579244"/>
            <a:ext cx="2244725" cy="1306830"/>
            <a:chOff x="8407907" y="1579244"/>
            <a:chExt cx="2244725" cy="1306830"/>
          </a:xfrm>
        </p:grpSpPr>
        <p:sp>
          <p:nvSpPr>
            <p:cNvPr id="11" name="object 11"/>
            <p:cNvSpPr/>
            <p:nvPr/>
          </p:nvSpPr>
          <p:spPr>
            <a:xfrm>
              <a:off x="8645651" y="1778507"/>
              <a:ext cx="1750695" cy="0"/>
            </a:xfrm>
            <a:custGeom>
              <a:avLst/>
              <a:gdLst/>
              <a:ahLst/>
              <a:cxnLst/>
              <a:rect l="l" t="t" r="r" b="b"/>
              <a:pathLst>
                <a:path w="1750695">
                  <a:moveTo>
                    <a:pt x="0" y="0"/>
                  </a:moveTo>
                  <a:lnTo>
                    <a:pt x="1750568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4003" y="2404872"/>
              <a:ext cx="231775" cy="245745"/>
            </a:xfrm>
            <a:custGeom>
              <a:avLst/>
              <a:gdLst/>
              <a:ahLst/>
              <a:cxnLst/>
              <a:rect l="l" t="t" r="r" b="b"/>
              <a:pathLst>
                <a:path w="231775" h="245744">
                  <a:moveTo>
                    <a:pt x="115824" y="0"/>
                  </a:moveTo>
                  <a:lnTo>
                    <a:pt x="0" y="245363"/>
                  </a:lnTo>
                  <a:lnTo>
                    <a:pt x="231648" y="245363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14003" y="2404872"/>
              <a:ext cx="231775" cy="245745"/>
            </a:xfrm>
            <a:custGeom>
              <a:avLst/>
              <a:gdLst/>
              <a:ahLst/>
              <a:cxnLst/>
              <a:rect l="l" t="t" r="r" b="b"/>
              <a:pathLst>
                <a:path w="231775" h="245744">
                  <a:moveTo>
                    <a:pt x="0" y="245363"/>
                  </a:moveTo>
                  <a:lnTo>
                    <a:pt x="115824" y="0"/>
                  </a:lnTo>
                  <a:lnTo>
                    <a:pt x="231648" y="245363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15220" y="2487548"/>
              <a:ext cx="200660" cy="392430"/>
            </a:xfrm>
            <a:custGeom>
              <a:avLst/>
              <a:gdLst/>
              <a:ahLst/>
              <a:cxnLst/>
              <a:rect l="l" t="t" r="r" b="b"/>
              <a:pathLst>
                <a:path w="200659" h="392430">
                  <a:moveTo>
                    <a:pt x="0" y="0"/>
                  </a:moveTo>
                  <a:lnTo>
                    <a:pt x="3809" y="115442"/>
                  </a:lnTo>
                  <a:lnTo>
                    <a:pt x="78231" y="177037"/>
                  </a:lnTo>
                  <a:lnTo>
                    <a:pt x="8508" y="261492"/>
                  </a:lnTo>
                  <a:lnTo>
                    <a:pt x="12826" y="392175"/>
                  </a:lnTo>
                  <a:lnTo>
                    <a:pt x="200278" y="165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15220" y="2487548"/>
              <a:ext cx="200660" cy="392430"/>
            </a:xfrm>
            <a:custGeom>
              <a:avLst/>
              <a:gdLst/>
              <a:ahLst/>
              <a:cxnLst/>
              <a:rect l="l" t="t" r="r" b="b"/>
              <a:pathLst>
                <a:path w="200659" h="392430">
                  <a:moveTo>
                    <a:pt x="200278" y="165608"/>
                  </a:moveTo>
                  <a:lnTo>
                    <a:pt x="12826" y="392175"/>
                  </a:lnTo>
                  <a:lnTo>
                    <a:pt x="8508" y="261492"/>
                  </a:lnTo>
                  <a:lnTo>
                    <a:pt x="78231" y="177037"/>
                  </a:lnTo>
                  <a:lnTo>
                    <a:pt x="3809" y="115442"/>
                  </a:lnTo>
                  <a:lnTo>
                    <a:pt x="0" y="0"/>
                  </a:lnTo>
                  <a:lnTo>
                    <a:pt x="200278" y="165608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51339" y="1585594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178815" y="0"/>
                  </a:moveTo>
                  <a:lnTo>
                    <a:pt x="0" y="233552"/>
                  </a:lnTo>
                  <a:lnTo>
                    <a:pt x="206248" y="391540"/>
                  </a:lnTo>
                  <a:lnTo>
                    <a:pt x="198119" y="276225"/>
                  </a:lnTo>
                  <a:lnTo>
                    <a:pt x="121411" y="217424"/>
                  </a:lnTo>
                  <a:lnTo>
                    <a:pt x="187959" y="130428"/>
                  </a:lnTo>
                  <a:lnTo>
                    <a:pt x="17881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51339" y="1585594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0" y="233552"/>
                  </a:moveTo>
                  <a:lnTo>
                    <a:pt x="178815" y="0"/>
                  </a:lnTo>
                  <a:lnTo>
                    <a:pt x="187959" y="130428"/>
                  </a:lnTo>
                  <a:lnTo>
                    <a:pt x="121411" y="217424"/>
                  </a:lnTo>
                  <a:lnTo>
                    <a:pt x="198119" y="276225"/>
                  </a:lnTo>
                  <a:lnTo>
                    <a:pt x="206248" y="391540"/>
                  </a:lnTo>
                  <a:lnTo>
                    <a:pt x="0" y="233552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55757" y="1962403"/>
              <a:ext cx="390525" cy="209550"/>
            </a:xfrm>
            <a:custGeom>
              <a:avLst/>
              <a:gdLst/>
              <a:ahLst/>
              <a:cxnLst/>
              <a:rect l="l" t="t" r="r" b="b"/>
              <a:pathLst>
                <a:path w="390525" h="209550">
                  <a:moveTo>
                    <a:pt x="164592" y="0"/>
                  </a:moveTo>
                  <a:lnTo>
                    <a:pt x="0" y="209169"/>
                  </a:lnTo>
                  <a:lnTo>
                    <a:pt x="120523" y="199390"/>
                  </a:lnTo>
                  <a:lnTo>
                    <a:pt x="179450" y="124587"/>
                  </a:lnTo>
                  <a:lnTo>
                    <a:pt x="260223" y="188087"/>
                  </a:lnTo>
                  <a:lnTo>
                    <a:pt x="390271" y="177546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55757" y="1962403"/>
              <a:ext cx="390525" cy="209550"/>
            </a:xfrm>
            <a:custGeom>
              <a:avLst/>
              <a:gdLst/>
              <a:ahLst/>
              <a:cxnLst/>
              <a:rect l="l" t="t" r="r" b="b"/>
              <a:pathLst>
                <a:path w="390525" h="209550">
                  <a:moveTo>
                    <a:pt x="164592" y="0"/>
                  </a:moveTo>
                  <a:lnTo>
                    <a:pt x="390271" y="177546"/>
                  </a:lnTo>
                  <a:lnTo>
                    <a:pt x="260223" y="188087"/>
                  </a:lnTo>
                  <a:lnTo>
                    <a:pt x="179450" y="124587"/>
                  </a:lnTo>
                  <a:lnTo>
                    <a:pt x="120523" y="199390"/>
                  </a:lnTo>
                  <a:lnTo>
                    <a:pt x="0" y="209169"/>
                  </a:lnTo>
                  <a:lnTo>
                    <a:pt x="164592" y="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0" y="5311140"/>
            <a:ext cx="12192000" cy="786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4 km is the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answer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&amp; he is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facing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North</a:t>
            </a:r>
            <a:r>
              <a:rPr sz="2800" b="1" spc="18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Direction.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736" y="353060"/>
            <a:ext cx="7801102" cy="47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2037" y="2478176"/>
            <a:ext cx="9920605" cy="3177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035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 Black"/>
                <a:cs typeface="Arial Black"/>
              </a:rPr>
              <a:t>A man </a:t>
            </a:r>
            <a:r>
              <a:rPr sz="2800" spc="10" dirty="0">
                <a:latin typeface="Arial Black"/>
                <a:cs typeface="Arial Black"/>
              </a:rPr>
              <a:t>starting </a:t>
            </a:r>
            <a:r>
              <a:rPr sz="2800" spc="5" dirty="0">
                <a:latin typeface="Arial Black"/>
                <a:cs typeface="Arial Black"/>
              </a:rPr>
              <a:t>from </a:t>
            </a:r>
            <a:r>
              <a:rPr sz="2800" spc="-5" dirty="0">
                <a:latin typeface="Arial Black"/>
                <a:cs typeface="Arial Black"/>
              </a:rPr>
              <a:t>his </a:t>
            </a:r>
            <a:r>
              <a:rPr sz="2800" spc="-10" dirty="0">
                <a:latin typeface="Arial Black"/>
                <a:cs typeface="Arial Black"/>
              </a:rPr>
              <a:t>house, goes </a:t>
            </a:r>
            <a:r>
              <a:rPr sz="2800" spc="-5" dirty="0">
                <a:latin typeface="Arial Black"/>
                <a:cs typeface="Arial Black"/>
              </a:rPr>
              <a:t>3 km in </a:t>
            </a:r>
            <a:r>
              <a:rPr sz="2800" spc="-15" dirty="0">
                <a:latin typeface="Arial Black"/>
                <a:cs typeface="Arial Black"/>
              </a:rPr>
              <a:t>west.  </a:t>
            </a:r>
            <a:r>
              <a:rPr sz="2800" spc="-10" dirty="0">
                <a:latin typeface="Arial Black"/>
                <a:cs typeface="Arial Black"/>
              </a:rPr>
              <a:t>then </a:t>
            </a:r>
            <a:r>
              <a:rPr sz="2800" spc="20" dirty="0">
                <a:latin typeface="Arial Black"/>
                <a:cs typeface="Arial Black"/>
              </a:rPr>
              <a:t>turns </a:t>
            </a:r>
            <a:r>
              <a:rPr sz="2800" spc="-5" dirty="0">
                <a:latin typeface="Arial Black"/>
                <a:cs typeface="Arial Black"/>
              </a:rPr>
              <a:t>to his left &amp; </a:t>
            </a:r>
            <a:r>
              <a:rPr sz="2800" spc="-10" dirty="0">
                <a:latin typeface="Arial Black"/>
                <a:cs typeface="Arial Black"/>
              </a:rPr>
              <a:t>walks </a:t>
            </a:r>
            <a:r>
              <a:rPr sz="2800" spc="-5" dirty="0">
                <a:latin typeface="Arial Black"/>
                <a:cs typeface="Arial Black"/>
              </a:rPr>
              <a:t>4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km.</a:t>
            </a:r>
            <a:endParaRPr sz="2800" dirty="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</a:pPr>
            <a:r>
              <a:rPr sz="2800" dirty="0">
                <a:latin typeface="Arial Black"/>
                <a:cs typeface="Arial Black"/>
              </a:rPr>
              <a:t>What </a:t>
            </a:r>
            <a:r>
              <a:rPr sz="2800" spc="-5" dirty="0">
                <a:latin typeface="Arial Black"/>
                <a:cs typeface="Arial Black"/>
              </a:rPr>
              <a:t>will be </a:t>
            </a:r>
            <a:r>
              <a:rPr sz="2800" spc="-10" dirty="0">
                <a:latin typeface="Arial Black"/>
                <a:cs typeface="Arial Black"/>
              </a:rPr>
              <a:t>the </a:t>
            </a:r>
            <a:r>
              <a:rPr sz="2800" spc="-5" dirty="0">
                <a:latin typeface="Arial Black"/>
                <a:cs typeface="Arial Black"/>
              </a:rPr>
              <a:t>minimum </a:t>
            </a:r>
            <a:r>
              <a:rPr sz="2800" spc="-10" dirty="0">
                <a:latin typeface="Arial Black"/>
                <a:cs typeface="Arial Black"/>
              </a:rPr>
              <a:t>distance </a:t>
            </a:r>
            <a:r>
              <a:rPr sz="2800" spc="-5" dirty="0">
                <a:latin typeface="Arial Black"/>
                <a:cs typeface="Arial Black"/>
              </a:rPr>
              <a:t>will be </a:t>
            </a:r>
            <a:r>
              <a:rPr sz="2800" spc="-25" dirty="0">
                <a:latin typeface="Arial Black"/>
                <a:cs typeface="Arial Black"/>
              </a:rPr>
              <a:t>covered  </a:t>
            </a:r>
            <a:r>
              <a:rPr sz="2800" spc="-5" dirty="0">
                <a:latin typeface="Arial Black"/>
                <a:cs typeface="Arial Black"/>
              </a:rPr>
              <a:t>by him to come </a:t>
            </a:r>
            <a:r>
              <a:rPr sz="2800" spc="-25" dirty="0">
                <a:latin typeface="Arial Black"/>
                <a:cs typeface="Arial Black"/>
              </a:rPr>
              <a:t>back </a:t>
            </a:r>
            <a:r>
              <a:rPr sz="2800" spc="-5" dirty="0">
                <a:latin typeface="Arial Black"/>
                <a:cs typeface="Arial Black"/>
              </a:rPr>
              <a:t>to his</a:t>
            </a:r>
            <a:r>
              <a:rPr sz="2800" spc="5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house</a:t>
            </a:r>
            <a:r>
              <a:rPr lang="en-US" sz="2800" spc="-10" dirty="0">
                <a:latin typeface="Arial Black"/>
                <a:cs typeface="Arial Black"/>
              </a:rPr>
              <a:t> &amp; Direction from the </a:t>
            </a:r>
            <a:r>
              <a:rPr lang="en-US" sz="2800" spc="-10">
                <a:latin typeface="Arial Black"/>
                <a:cs typeface="Arial Black"/>
              </a:rPr>
              <a:t>Starting Position?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716" y="1791461"/>
            <a:ext cx="409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>
                <a:latin typeface="Palatino Linotype"/>
                <a:cs typeface="Palatino Linotype"/>
              </a:rPr>
              <a:t>Step </a:t>
            </a:r>
            <a:r>
              <a:rPr sz="2800" spc="50" dirty="0">
                <a:latin typeface="Palatino Linotype"/>
                <a:cs typeface="Palatino Linotype"/>
              </a:rPr>
              <a:t>1 </a:t>
            </a:r>
            <a:r>
              <a:rPr sz="2800" spc="-210" dirty="0">
                <a:latin typeface="Palatino Linotype"/>
                <a:cs typeface="Palatino Linotype"/>
              </a:rPr>
              <a:t>- </a:t>
            </a:r>
            <a:r>
              <a:rPr sz="2800" spc="-114" dirty="0">
                <a:latin typeface="Palatino Linotype"/>
                <a:cs typeface="Palatino Linotype"/>
              </a:rPr>
              <a:t>Goes </a:t>
            </a:r>
            <a:r>
              <a:rPr sz="2800" spc="50" dirty="0">
                <a:latin typeface="Palatino Linotype"/>
                <a:cs typeface="Palatino Linotype"/>
              </a:rPr>
              <a:t>3 </a:t>
            </a:r>
            <a:r>
              <a:rPr sz="2800" spc="-55" dirty="0">
                <a:latin typeface="Palatino Linotype"/>
                <a:cs typeface="Palatino Linotype"/>
              </a:rPr>
              <a:t>km </a:t>
            </a:r>
            <a:r>
              <a:rPr sz="2800" spc="-95" dirty="0">
                <a:latin typeface="Palatino Linotype"/>
                <a:cs typeface="Palatino Linotype"/>
              </a:rPr>
              <a:t>in</a:t>
            </a:r>
            <a:r>
              <a:rPr sz="2800" spc="95" dirty="0">
                <a:latin typeface="Palatino Linotype"/>
                <a:cs typeface="Palatino Linotype"/>
              </a:rPr>
              <a:t> </a:t>
            </a:r>
            <a:r>
              <a:rPr sz="2800" spc="-135" dirty="0">
                <a:latin typeface="Palatino Linotype"/>
                <a:cs typeface="Palatino Linotype"/>
              </a:rPr>
              <a:t>west</a:t>
            </a:r>
            <a:endParaRPr sz="28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716" y="4252239"/>
            <a:ext cx="41116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800" b="1" spc="-130" dirty="0">
                <a:latin typeface="Palatino Linotype"/>
                <a:cs typeface="Palatino Linotype"/>
              </a:rPr>
              <a:t>Step </a:t>
            </a:r>
            <a:r>
              <a:rPr sz="2800" b="1" spc="50" dirty="0">
                <a:latin typeface="Palatino Linotype"/>
                <a:cs typeface="Palatino Linotype"/>
              </a:rPr>
              <a:t>2 </a:t>
            </a:r>
            <a:r>
              <a:rPr sz="2800" b="1" spc="-210" dirty="0">
                <a:latin typeface="Palatino Linotype"/>
                <a:cs typeface="Palatino Linotype"/>
              </a:rPr>
              <a:t>- </a:t>
            </a:r>
            <a:r>
              <a:rPr sz="2800" b="1" spc="-55" dirty="0">
                <a:latin typeface="Palatino Linotype"/>
                <a:cs typeface="Palatino Linotype"/>
              </a:rPr>
              <a:t>he </a:t>
            </a:r>
            <a:r>
              <a:rPr sz="2800" b="1" spc="-45" dirty="0">
                <a:latin typeface="Palatino Linotype"/>
                <a:cs typeface="Palatino Linotype"/>
              </a:rPr>
              <a:t>turns </a:t>
            </a:r>
            <a:r>
              <a:rPr sz="2800" b="1" spc="-35" dirty="0">
                <a:latin typeface="Palatino Linotype"/>
                <a:cs typeface="Palatino Linotype"/>
              </a:rPr>
              <a:t>to </a:t>
            </a:r>
            <a:r>
              <a:rPr sz="2800" b="1" spc="-105" dirty="0">
                <a:latin typeface="Palatino Linotype"/>
                <a:cs typeface="Palatino Linotype"/>
              </a:rPr>
              <a:t>his </a:t>
            </a:r>
            <a:r>
              <a:rPr sz="2800" b="1" spc="-60" dirty="0">
                <a:latin typeface="Palatino Linotype"/>
                <a:cs typeface="Palatino Linotype"/>
              </a:rPr>
              <a:t>left  </a:t>
            </a:r>
            <a:r>
              <a:rPr sz="2800" b="1" spc="-290" dirty="0">
                <a:latin typeface="Palatino Linotype"/>
                <a:cs typeface="Palatino Linotype"/>
              </a:rPr>
              <a:t>&amp; </a:t>
            </a:r>
            <a:r>
              <a:rPr sz="2800" b="1" spc="-140" dirty="0">
                <a:latin typeface="Palatino Linotype"/>
                <a:cs typeface="Palatino Linotype"/>
              </a:rPr>
              <a:t>walks </a:t>
            </a:r>
            <a:r>
              <a:rPr sz="2800" b="1" spc="50" dirty="0">
                <a:latin typeface="Palatino Linotype"/>
                <a:cs typeface="Palatino Linotype"/>
              </a:rPr>
              <a:t>4</a:t>
            </a:r>
            <a:r>
              <a:rPr sz="2800" b="1" spc="90" dirty="0">
                <a:latin typeface="Palatino Linotype"/>
                <a:cs typeface="Palatino Linotype"/>
              </a:rPr>
              <a:t> </a:t>
            </a:r>
            <a:r>
              <a:rPr sz="2800" b="1" spc="-55" dirty="0">
                <a:latin typeface="Palatino Linotype"/>
                <a:cs typeface="Palatino Linotype"/>
              </a:rPr>
              <a:t>km</a:t>
            </a:r>
            <a:endParaRPr sz="2800" dirty="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79729" y="726757"/>
            <a:ext cx="4694555" cy="2129790"/>
            <a:chOff x="6979729" y="726757"/>
            <a:chExt cx="4694555" cy="2129790"/>
          </a:xfrm>
        </p:grpSpPr>
        <p:sp>
          <p:nvSpPr>
            <p:cNvPr id="6" name="object 6"/>
            <p:cNvSpPr/>
            <p:nvPr/>
          </p:nvSpPr>
          <p:spPr>
            <a:xfrm>
              <a:off x="6984492" y="731519"/>
              <a:ext cx="4685030" cy="2120265"/>
            </a:xfrm>
            <a:custGeom>
              <a:avLst/>
              <a:gdLst/>
              <a:ahLst/>
              <a:cxnLst/>
              <a:rect l="l" t="t" r="r" b="b"/>
              <a:pathLst>
                <a:path w="4685030" h="2120265">
                  <a:moveTo>
                    <a:pt x="0" y="353313"/>
                  </a:moveTo>
                  <a:lnTo>
                    <a:pt x="3226" y="305383"/>
                  </a:lnTo>
                  <a:lnTo>
                    <a:pt x="12624" y="259409"/>
                  </a:lnTo>
                  <a:lnTo>
                    <a:pt x="27773" y="215812"/>
                  </a:lnTo>
                  <a:lnTo>
                    <a:pt x="48250" y="175015"/>
                  </a:lnTo>
                  <a:lnTo>
                    <a:pt x="73635" y="137438"/>
                  </a:lnTo>
                  <a:lnTo>
                    <a:pt x="103504" y="103505"/>
                  </a:lnTo>
                  <a:lnTo>
                    <a:pt x="137438" y="73635"/>
                  </a:lnTo>
                  <a:lnTo>
                    <a:pt x="175015" y="48250"/>
                  </a:lnTo>
                  <a:lnTo>
                    <a:pt x="215812" y="27773"/>
                  </a:lnTo>
                  <a:lnTo>
                    <a:pt x="259409" y="12624"/>
                  </a:lnTo>
                  <a:lnTo>
                    <a:pt x="305383" y="3226"/>
                  </a:lnTo>
                  <a:lnTo>
                    <a:pt x="353313" y="0"/>
                  </a:lnTo>
                  <a:lnTo>
                    <a:pt x="4331461" y="0"/>
                  </a:lnTo>
                  <a:lnTo>
                    <a:pt x="4379392" y="3226"/>
                  </a:lnTo>
                  <a:lnTo>
                    <a:pt x="4425366" y="12624"/>
                  </a:lnTo>
                  <a:lnTo>
                    <a:pt x="4468963" y="27773"/>
                  </a:lnTo>
                  <a:lnTo>
                    <a:pt x="4509760" y="48250"/>
                  </a:lnTo>
                  <a:lnTo>
                    <a:pt x="4547337" y="73635"/>
                  </a:lnTo>
                  <a:lnTo>
                    <a:pt x="4581270" y="103505"/>
                  </a:lnTo>
                  <a:lnTo>
                    <a:pt x="4611140" y="137438"/>
                  </a:lnTo>
                  <a:lnTo>
                    <a:pt x="4636525" y="175015"/>
                  </a:lnTo>
                  <a:lnTo>
                    <a:pt x="4657002" y="215812"/>
                  </a:lnTo>
                  <a:lnTo>
                    <a:pt x="4672151" y="259409"/>
                  </a:lnTo>
                  <a:lnTo>
                    <a:pt x="4681549" y="305383"/>
                  </a:lnTo>
                  <a:lnTo>
                    <a:pt x="4684776" y="353313"/>
                  </a:lnTo>
                  <a:lnTo>
                    <a:pt x="4684776" y="1766569"/>
                  </a:lnTo>
                  <a:lnTo>
                    <a:pt x="4681549" y="1814500"/>
                  </a:lnTo>
                  <a:lnTo>
                    <a:pt x="4672151" y="1860474"/>
                  </a:lnTo>
                  <a:lnTo>
                    <a:pt x="4657002" y="1904071"/>
                  </a:lnTo>
                  <a:lnTo>
                    <a:pt x="4636525" y="1944868"/>
                  </a:lnTo>
                  <a:lnTo>
                    <a:pt x="4611140" y="1982445"/>
                  </a:lnTo>
                  <a:lnTo>
                    <a:pt x="4581271" y="2016378"/>
                  </a:lnTo>
                  <a:lnTo>
                    <a:pt x="4547337" y="2046248"/>
                  </a:lnTo>
                  <a:lnTo>
                    <a:pt x="4509760" y="2071633"/>
                  </a:lnTo>
                  <a:lnTo>
                    <a:pt x="4468963" y="2092110"/>
                  </a:lnTo>
                  <a:lnTo>
                    <a:pt x="4425366" y="2107259"/>
                  </a:lnTo>
                  <a:lnTo>
                    <a:pt x="4379392" y="2116657"/>
                  </a:lnTo>
                  <a:lnTo>
                    <a:pt x="4331461" y="2119883"/>
                  </a:lnTo>
                  <a:lnTo>
                    <a:pt x="353313" y="2119883"/>
                  </a:lnTo>
                  <a:lnTo>
                    <a:pt x="305383" y="2116657"/>
                  </a:lnTo>
                  <a:lnTo>
                    <a:pt x="259409" y="2107259"/>
                  </a:lnTo>
                  <a:lnTo>
                    <a:pt x="215812" y="2092110"/>
                  </a:lnTo>
                  <a:lnTo>
                    <a:pt x="175015" y="2071633"/>
                  </a:lnTo>
                  <a:lnTo>
                    <a:pt x="137438" y="2046248"/>
                  </a:lnTo>
                  <a:lnTo>
                    <a:pt x="103504" y="2016378"/>
                  </a:lnTo>
                  <a:lnTo>
                    <a:pt x="73635" y="1982445"/>
                  </a:lnTo>
                  <a:lnTo>
                    <a:pt x="48250" y="1944868"/>
                  </a:lnTo>
                  <a:lnTo>
                    <a:pt x="27773" y="1904071"/>
                  </a:lnTo>
                  <a:lnTo>
                    <a:pt x="12624" y="1860474"/>
                  </a:lnTo>
                  <a:lnTo>
                    <a:pt x="3226" y="1814500"/>
                  </a:lnTo>
                  <a:lnTo>
                    <a:pt x="0" y="1766569"/>
                  </a:lnTo>
                  <a:lnTo>
                    <a:pt x="0" y="353313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8640" y="1944623"/>
              <a:ext cx="1750695" cy="0"/>
            </a:xfrm>
            <a:custGeom>
              <a:avLst/>
              <a:gdLst/>
              <a:ahLst/>
              <a:cxnLst/>
              <a:rect l="l" t="t" r="r" b="b"/>
              <a:pathLst>
                <a:path w="1750695">
                  <a:moveTo>
                    <a:pt x="0" y="0"/>
                  </a:moveTo>
                  <a:lnTo>
                    <a:pt x="1750567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06636" y="1582928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61655" y="1638300"/>
            <a:ext cx="2072005" cy="509270"/>
            <a:chOff x="8161655" y="1638300"/>
            <a:chExt cx="2072005" cy="509270"/>
          </a:xfrm>
        </p:grpSpPr>
        <p:sp>
          <p:nvSpPr>
            <p:cNvPr id="10" name="object 10"/>
            <p:cNvSpPr/>
            <p:nvPr/>
          </p:nvSpPr>
          <p:spPr>
            <a:xfrm>
              <a:off x="8168005" y="1749425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179197" y="0"/>
                  </a:moveTo>
                  <a:lnTo>
                    <a:pt x="0" y="233172"/>
                  </a:lnTo>
                  <a:lnTo>
                    <a:pt x="205994" y="391540"/>
                  </a:lnTo>
                  <a:lnTo>
                    <a:pt x="198120" y="276225"/>
                  </a:lnTo>
                  <a:lnTo>
                    <a:pt x="121412" y="217297"/>
                  </a:lnTo>
                  <a:lnTo>
                    <a:pt x="188214" y="130428"/>
                  </a:lnTo>
                  <a:lnTo>
                    <a:pt x="1791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68005" y="1749425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0" y="233172"/>
                  </a:moveTo>
                  <a:lnTo>
                    <a:pt x="179197" y="0"/>
                  </a:lnTo>
                  <a:lnTo>
                    <a:pt x="188214" y="130428"/>
                  </a:lnTo>
                  <a:lnTo>
                    <a:pt x="121412" y="217297"/>
                  </a:lnTo>
                  <a:lnTo>
                    <a:pt x="198120" y="276225"/>
                  </a:lnTo>
                  <a:lnTo>
                    <a:pt x="205994" y="391540"/>
                  </a:lnTo>
                  <a:lnTo>
                    <a:pt x="0" y="233172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18192" y="1644395"/>
              <a:ext cx="309880" cy="300355"/>
            </a:xfrm>
            <a:custGeom>
              <a:avLst/>
              <a:gdLst/>
              <a:ahLst/>
              <a:cxnLst/>
              <a:rect l="l" t="t" r="r" b="b"/>
              <a:pathLst>
                <a:path w="309879" h="300355">
                  <a:moveTo>
                    <a:pt x="154685" y="0"/>
                  </a:moveTo>
                  <a:lnTo>
                    <a:pt x="0" y="300227"/>
                  </a:lnTo>
                  <a:lnTo>
                    <a:pt x="309372" y="300227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18192" y="1644395"/>
              <a:ext cx="309880" cy="300355"/>
            </a:xfrm>
            <a:custGeom>
              <a:avLst/>
              <a:gdLst/>
              <a:ahLst/>
              <a:cxnLst/>
              <a:rect l="l" t="t" r="r" b="b"/>
              <a:pathLst>
                <a:path w="309879" h="300355">
                  <a:moveTo>
                    <a:pt x="0" y="300227"/>
                  </a:moveTo>
                  <a:lnTo>
                    <a:pt x="154685" y="0"/>
                  </a:lnTo>
                  <a:lnTo>
                    <a:pt x="309372" y="300227"/>
                  </a:lnTo>
                  <a:lnTo>
                    <a:pt x="0" y="300227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49833" y="3759517"/>
            <a:ext cx="4694555" cy="2129790"/>
            <a:chOff x="7049833" y="3759517"/>
            <a:chExt cx="4694555" cy="2129790"/>
          </a:xfrm>
        </p:grpSpPr>
        <p:sp>
          <p:nvSpPr>
            <p:cNvPr id="15" name="object 15"/>
            <p:cNvSpPr/>
            <p:nvPr/>
          </p:nvSpPr>
          <p:spPr>
            <a:xfrm>
              <a:off x="8827007" y="4317491"/>
              <a:ext cx="1391285" cy="11430"/>
            </a:xfrm>
            <a:custGeom>
              <a:avLst/>
              <a:gdLst/>
              <a:ahLst/>
              <a:cxnLst/>
              <a:rect l="l" t="t" r="r" b="b"/>
              <a:pathLst>
                <a:path w="1391284" h="11429">
                  <a:moveTo>
                    <a:pt x="0" y="0"/>
                  </a:moveTo>
                  <a:lnTo>
                    <a:pt x="1391285" y="11175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4595" y="3764279"/>
              <a:ext cx="4685030" cy="2120265"/>
            </a:xfrm>
            <a:custGeom>
              <a:avLst/>
              <a:gdLst/>
              <a:ahLst/>
              <a:cxnLst/>
              <a:rect l="l" t="t" r="r" b="b"/>
              <a:pathLst>
                <a:path w="4685030" h="2120265">
                  <a:moveTo>
                    <a:pt x="0" y="353314"/>
                  </a:moveTo>
                  <a:lnTo>
                    <a:pt x="3226" y="305383"/>
                  </a:lnTo>
                  <a:lnTo>
                    <a:pt x="12624" y="259409"/>
                  </a:lnTo>
                  <a:lnTo>
                    <a:pt x="27773" y="215812"/>
                  </a:lnTo>
                  <a:lnTo>
                    <a:pt x="48250" y="175015"/>
                  </a:lnTo>
                  <a:lnTo>
                    <a:pt x="73635" y="137438"/>
                  </a:lnTo>
                  <a:lnTo>
                    <a:pt x="103504" y="103505"/>
                  </a:lnTo>
                  <a:lnTo>
                    <a:pt x="137438" y="73635"/>
                  </a:lnTo>
                  <a:lnTo>
                    <a:pt x="175015" y="48250"/>
                  </a:lnTo>
                  <a:lnTo>
                    <a:pt x="215812" y="27773"/>
                  </a:lnTo>
                  <a:lnTo>
                    <a:pt x="259409" y="12624"/>
                  </a:lnTo>
                  <a:lnTo>
                    <a:pt x="305383" y="3226"/>
                  </a:lnTo>
                  <a:lnTo>
                    <a:pt x="353313" y="0"/>
                  </a:lnTo>
                  <a:lnTo>
                    <a:pt x="4331461" y="0"/>
                  </a:lnTo>
                  <a:lnTo>
                    <a:pt x="4379392" y="3226"/>
                  </a:lnTo>
                  <a:lnTo>
                    <a:pt x="4425366" y="12624"/>
                  </a:lnTo>
                  <a:lnTo>
                    <a:pt x="4468963" y="27773"/>
                  </a:lnTo>
                  <a:lnTo>
                    <a:pt x="4509760" y="48250"/>
                  </a:lnTo>
                  <a:lnTo>
                    <a:pt x="4547337" y="73635"/>
                  </a:lnTo>
                  <a:lnTo>
                    <a:pt x="4581270" y="103505"/>
                  </a:lnTo>
                  <a:lnTo>
                    <a:pt x="4611140" y="137438"/>
                  </a:lnTo>
                  <a:lnTo>
                    <a:pt x="4636525" y="175015"/>
                  </a:lnTo>
                  <a:lnTo>
                    <a:pt x="4657002" y="215812"/>
                  </a:lnTo>
                  <a:lnTo>
                    <a:pt x="4672151" y="259409"/>
                  </a:lnTo>
                  <a:lnTo>
                    <a:pt x="4681549" y="305383"/>
                  </a:lnTo>
                  <a:lnTo>
                    <a:pt x="4684776" y="353314"/>
                  </a:lnTo>
                  <a:lnTo>
                    <a:pt x="4684776" y="1766570"/>
                  </a:lnTo>
                  <a:lnTo>
                    <a:pt x="4681549" y="1814511"/>
                  </a:lnTo>
                  <a:lnTo>
                    <a:pt x="4672151" y="1860492"/>
                  </a:lnTo>
                  <a:lnTo>
                    <a:pt x="4657002" y="1904092"/>
                  </a:lnTo>
                  <a:lnTo>
                    <a:pt x="4636525" y="1944891"/>
                  </a:lnTo>
                  <a:lnTo>
                    <a:pt x="4611140" y="1982466"/>
                  </a:lnTo>
                  <a:lnTo>
                    <a:pt x="4581271" y="2016398"/>
                  </a:lnTo>
                  <a:lnTo>
                    <a:pt x="4547337" y="2046264"/>
                  </a:lnTo>
                  <a:lnTo>
                    <a:pt x="4509760" y="2071644"/>
                  </a:lnTo>
                  <a:lnTo>
                    <a:pt x="4468963" y="2092117"/>
                  </a:lnTo>
                  <a:lnTo>
                    <a:pt x="4425366" y="2107262"/>
                  </a:lnTo>
                  <a:lnTo>
                    <a:pt x="4379392" y="2116658"/>
                  </a:lnTo>
                  <a:lnTo>
                    <a:pt x="4331461" y="2119884"/>
                  </a:lnTo>
                  <a:lnTo>
                    <a:pt x="353313" y="2119884"/>
                  </a:lnTo>
                  <a:lnTo>
                    <a:pt x="305383" y="2116658"/>
                  </a:lnTo>
                  <a:lnTo>
                    <a:pt x="259409" y="2107262"/>
                  </a:lnTo>
                  <a:lnTo>
                    <a:pt x="215812" y="2092117"/>
                  </a:lnTo>
                  <a:lnTo>
                    <a:pt x="175015" y="2071644"/>
                  </a:lnTo>
                  <a:lnTo>
                    <a:pt x="137438" y="2046264"/>
                  </a:lnTo>
                  <a:lnTo>
                    <a:pt x="103505" y="2016398"/>
                  </a:lnTo>
                  <a:lnTo>
                    <a:pt x="73635" y="1982466"/>
                  </a:lnTo>
                  <a:lnTo>
                    <a:pt x="48250" y="1944891"/>
                  </a:lnTo>
                  <a:lnTo>
                    <a:pt x="27773" y="1904092"/>
                  </a:lnTo>
                  <a:lnTo>
                    <a:pt x="12624" y="1860492"/>
                  </a:lnTo>
                  <a:lnTo>
                    <a:pt x="3226" y="1814511"/>
                  </a:lnTo>
                  <a:lnTo>
                    <a:pt x="0" y="1766570"/>
                  </a:lnTo>
                  <a:lnTo>
                    <a:pt x="0" y="353314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43135" y="3978402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24316" y="4021835"/>
            <a:ext cx="1873250" cy="1746250"/>
            <a:chOff x="8624316" y="4021835"/>
            <a:chExt cx="1873250" cy="1746250"/>
          </a:xfrm>
        </p:grpSpPr>
        <p:sp>
          <p:nvSpPr>
            <p:cNvPr id="19" name="object 19"/>
            <p:cNvSpPr/>
            <p:nvPr/>
          </p:nvSpPr>
          <p:spPr>
            <a:xfrm>
              <a:off x="8974328" y="4108068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5">
                  <a:moveTo>
                    <a:pt x="179197" y="0"/>
                  </a:moveTo>
                  <a:lnTo>
                    <a:pt x="0" y="233171"/>
                  </a:lnTo>
                  <a:lnTo>
                    <a:pt x="205994" y="391540"/>
                  </a:lnTo>
                  <a:lnTo>
                    <a:pt x="198120" y="276224"/>
                  </a:lnTo>
                  <a:lnTo>
                    <a:pt x="121412" y="217296"/>
                  </a:lnTo>
                  <a:lnTo>
                    <a:pt x="188087" y="130555"/>
                  </a:lnTo>
                  <a:lnTo>
                    <a:pt x="1791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74328" y="4108068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5">
                  <a:moveTo>
                    <a:pt x="0" y="233171"/>
                  </a:moveTo>
                  <a:lnTo>
                    <a:pt x="179197" y="0"/>
                  </a:lnTo>
                  <a:lnTo>
                    <a:pt x="188087" y="130555"/>
                  </a:lnTo>
                  <a:lnTo>
                    <a:pt x="121412" y="217296"/>
                  </a:lnTo>
                  <a:lnTo>
                    <a:pt x="198120" y="276224"/>
                  </a:lnTo>
                  <a:lnTo>
                    <a:pt x="205994" y="391540"/>
                  </a:lnTo>
                  <a:lnTo>
                    <a:pt x="0" y="23317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1844" y="4027931"/>
              <a:ext cx="309880" cy="302260"/>
            </a:xfrm>
            <a:custGeom>
              <a:avLst/>
              <a:gdLst/>
              <a:ahLst/>
              <a:cxnLst/>
              <a:rect l="l" t="t" r="r" b="b"/>
              <a:pathLst>
                <a:path w="309879" h="302260">
                  <a:moveTo>
                    <a:pt x="154685" y="0"/>
                  </a:moveTo>
                  <a:lnTo>
                    <a:pt x="0" y="301752"/>
                  </a:lnTo>
                  <a:lnTo>
                    <a:pt x="309372" y="301752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81844" y="4027931"/>
              <a:ext cx="309880" cy="302260"/>
            </a:xfrm>
            <a:custGeom>
              <a:avLst/>
              <a:gdLst/>
              <a:ahLst/>
              <a:cxnLst/>
              <a:rect l="l" t="t" r="r" b="b"/>
              <a:pathLst>
                <a:path w="309879" h="302260">
                  <a:moveTo>
                    <a:pt x="0" y="301752"/>
                  </a:moveTo>
                  <a:lnTo>
                    <a:pt x="154685" y="0"/>
                  </a:lnTo>
                  <a:lnTo>
                    <a:pt x="309372" y="301752"/>
                  </a:lnTo>
                  <a:lnTo>
                    <a:pt x="0" y="301752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27008" y="4303775"/>
              <a:ext cx="0" cy="1464310"/>
            </a:xfrm>
            <a:custGeom>
              <a:avLst/>
              <a:gdLst/>
              <a:ahLst/>
              <a:cxnLst/>
              <a:rect l="l" t="t" r="r" b="b"/>
              <a:pathLst>
                <a:path h="1464310">
                  <a:moveTo>
                    <a:pt x="0" y="0"/>
                  </a:moveTo>
                  <a:lnTo>
                    <a:pt x="0" y="1463916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30666" y="5001513"/>
              <a:ext cx="392430" cy="203835"/>
            </a:xfrm>
            <a:custGeom>
              <a:avLst/>
              <a:gdLst/>
              <a:ahLst/>
              <a:cxnLst/>
              <a:rect l="l" t="t" r="r" b="b"/>
              <a:pathLst>
                <a:path w="392429" h="203835">
                  <a:moveTo>
                    <a:pt x="391922" y="0"/>
                  </a:moveTo>
                  <a:lnTo>
                    <a:pt x="276478" y="6223"/>
                  </a:lnTo>
                  <a:lnTo>
                    <a:pt x="216534" y="82042"/>
                  </a:lnTo>
                  <a:lnTo>
                    <a:pt x="130682" y="14097"/>
                  </a:lnTo>
                  <a:lnTo>
                    <a:pt x="0" y="21209"/>
                  </a:lnTo>
                  <a:lnTo>
                    <a:pt x="230631" y="203708"/>
                  </a:lnTo>
                  <a:lnTo>
                    <a:pt x="39192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30666" y="5001513"/>
              <a:ext cx="392430" cy="203835"/>
            </a:xfrm>
            <a:custGeom>
              <a:avLst/>
              <a:gdLst/>
              <a:ahLst/>
              <a:cxnLst/>
              <a:rect l="l" t="t" r="r" b="b"/>
              <a:pathLst>
                <a:path w="392429" h="203835">
                  <a:moveTo>
                    <a:pt x="230631" y="203708"/>
                  </a:moveTo>
                  <a:lnTo>
                    <a:pt x="0" y="21209"/>
                  </a:lnTo>
                  <a:lnTo>
                    <a:pt x="130682" y="14097"/>
                  </a:lnTo>
                  <a:lnTo>
                    <a:pt x="216534" y="82042"/>
                  </a:lnTo>
                  <a:lnTo>
                    <a:pt x="276478" y="6223"/>
                  </a:lnTo>
                  <a:lnTo>
                    <a:pt x="391922" y="0"/>
                  </a:lnTo>
                  <a:lnTo>
                    <a:pt x="230631" y="203708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96808" y="4842764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56860"/>
          </a:xfrm>
          <a:custGeom>
            <a:avLst/>
            <a:gdLst/>
            <a:ahLst/>
            <a:cxnLst/>
            <a:rect l="l" t="t" r="r" b="b"/>
            <a:pathLst>
              <a:path w="12192000" h="5356860">
                <a:moveTo>
                  <a:pt x="0" y="5356860"/>
                </a:moveTo>
                <a:lnTo>
                  <a:pt x="12192000" y="5356860"/>
                </a:lnTo>
                <a:lnTo>
                  <a:pt x="12192000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1052"/>
            <a:ext cx="12192000" cy="727075"/>
          </a:xfrm>
          <a:custGeom>
            <a:avLst/>
            <a:gdLst/>
            <a:ahLst/>
            <a:cxnLst/>
            <a:rect l="l" t="t" r="r" b="b"/>
            <a:pathLst>
              <a:path w="12192000" h="727075">
                <a:moveTo>
                  <a:pt x="0" y="726947"/>
                </a:moveTo>
                <a:lnTo>
                  <a:pt x="12192000" y="726947"/>
                </a:lnTo>
                <a:lnTo>
                  <a:pt x="12192000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589" y="678306"/>
            <a:ext cx="839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>
                <a:latin typeface="Palatino Linotype"/>
                <a:cs typeface="Palatino Linotype"/>
              </a:rPr>
              <a:t>Step </a:t>
            </a:r>
            <a:r>
              <a:rPr sz="2800" spc="50" dirty="0">
                <a:latin typeface="Palatino Linotype"/>
                <a:cs typeface="Palatino Linotype"/>
              </a:rPr>
              <a:t>3 </a:t>
            </a:r>
            <a:r>
              <a:rPr sz="2800" spc="-210" dirty="0">
                <a:latin typeface="Palatino Linotype"/>
                <a:cs typeface="Palatino Linotype"/>
              </a:rPr>
              <a:t>- </a:t>
            </a:r>
            <a:r>
              <a:rPr sz="2800" spc="-80" dirty="0">
                <a:latin typeface="Palatino Linotype"/>
                <a:cs typeface="Palatino Linotype"/>
              </a:rPr>
              <a:t>Minimum Distance </a:t>
            </a:r>
            <a:r>
              <a:rPr sz="2800" spc="-35" dirty="0">
                <a:latin typeface="Palatino Linotype"/>
                <a:cs typeface="Palatino Linotype"/>
              </a:rPr>
              <a:t>to </a:t>
            </a:r>
            <a:r>
              <a:rPr sz="2800" dirty="0">
                <a:latin typeface="Palatino Linotype"/>
                <a:cs typeface="Palatino Linotype"/>
              </a:rPr>
              <a:t>come </a:t>
            </a:r>
            <a:r>
              <a:rPr sz="2800" spc="-90" dirty="0">
                <a:latin typeface="Palatino Linotype"/>
                <a:cs typeface="Palatino Linotype"/>
              </a:rPr>
              <a:t>back </a:t>
            </a:r>
            <a:r>
              <a:rPr sz="2800" spc="-35" dirty="0">
                <a:latin typeface="Palatino Linotype"/>
                <a:cs typeface="Palatino Linotype"/>
              </a:rPr>
              <a:t>to </a:t>
            </a:r>
            <a:r>
              <a:rPr sz="2800" spc="-100" dirty="0">
                <a:latin typeface="Palatino Linotype"/>
                <a:cs typeface="Palatino Linotype"/>
              </a:rPr>
              <a:t>his</a:t>
            </a:r>
            <a:r>
              <a:rPr sz="2800" spc="350" dirty="0">
                <a:latin typeface="Palatino Linotype"/>
                <a:cs typeface="Palatino Linotype"/>
              </a:rPr>
              <a:t> </a:t>
            </a:r>
            <a:r>
              <a:rPr sz="2800" spc="-75" dirty="0">
                <a:latin typeface="Palatino Linotype"/>
                <a:cs typeface="Palatino Linotype"/>
              </a:rPr>
              <a:t>house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66013" y="1677733"/>
            <a:ext cx="4694555" cy="2129790"/>
            <a:chOff x="6966013" y="1677733"/>
            <a:chExt cx="4694555" cy="2129790"/>
          </a:xfrm>
        </p:grpSpPr>
        <p:sp>
          <p:nvSpPr>
            <p:cNvPr id="6" name="object 6"/>
            <p:cNvSpPr/>
            <p:nvPr/>
          </p:nvSpPr>
          <p:spPr>
            <a:xfrm>
              <a:off x="8891651" y="2011044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179197" y="0"/>
                  </a:moveTo>
                  <a:lnTo>
                    <a:pt x="0" y="233171"/>
                  </a:lnTo>
                  <a:lnTo>
                    <a:pt x="205994" y="391540"/>
                  </a:lnTo>
                  <a:lnTo>
                    <a:pt x="198120" y="276225"/>
                  </a:lnTo>
                  <a:lnTo>
                    <a:pt x="121412" y="217296"/>
                  </a:lnTo>
                  <a:lnTo>
                    <a:pt x="188214" y="130555"/>
                  </a:lnTo>
                  <a:lnTo>
                    <a:pt x="1791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1651" y="2011044"/>
              <a:ext cx="206375" cy="391795"/>
            </a:xfrm>
            <a:custGeom>
              <a:avLst/>
              <a:gdLst/>
              <a:ahLst/>
              <a:cxnLst/>
              <a:rect l="l" t="t" r="r" b="b"/>
              <a:pathLst>
                <a:path w="206375" h="391794">
                  <a:moveTo>
                    <a:pt x="0" y="233171"/>
                  </a:moveTo>
                  <a:lnTo>
                    <a:pt x="179197" y="0"/>
                  </a:lnTo>
                  <a:lnTo>
                    <a:pt x="188214" y="130555"/>
                  </a:lnTo>
                  <a:lnTo>
                    <a:pt x="121412" y="217296"/>
                  </a:lnTo>
                  <a:lnTo>
                    <a:pt x="198120" y="276225"/>
                  </a:lnTo>
                  <a:lnTo>
                    <a:pt x="205994" y="391540"/>
                  </a:lnTo>
                  <a:lnTo>
                    <a:pt x="0" y="23317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0776" y="1682495"/>
              <a:ext cx="4685030" cy="2120265"/>
            </a:xfrm>
            <a:custGeom>
              <a:avLst/>
              <a:gdLst/>
              <a:ahLst/>
              <a:cxnLst/>
              <a:rect l="l" t="t" r="r" b="b"/>
              <a:pathLst>
                <a:path w="4685030" h="2120265">
                  <a:moveTo>
                    <a:pt x="0" y="353313"/>
                  </a:moveTo>
                  <a:lnTo>
                    <a:pt x="3226" y="305383"/>
                  </a:lnTo>
                  <a:lnTo>
                    <a:pt x="12624" y="259409"/>
                  </a:lnTo>
                  <a:lnTo>
                    <a:pt x="27773" y="215812"/>
                  </a:lnTo>
                  <a:lnTo>
                    <a:pt x="48250" y="175015"/>
                  </a:lnTo>
                  <a:lnTo>
                    <a:pt x="73635" y="137438"/>
                  </a:lnTo>
                  <a:lnTo>
                    <a:pt x="103504" y="103505"/>
                  </a:lnTo>
                  <a:lnTo>
                    <a:pt x="137438" y="73635"/>
                  </a:lnTo>
                  <a:lnTo>
                    <a:pt x="175015" y="48250"/>
                  </a:lnTo>
                  <a:lnTo>
                    <a:pt x="215812" y="27773"/>
                  </a:lnTo>
                  <a:lnTo>
                    <a:pt x="259409" y="12624"/>
                  </a:lnTo>
                  <a:lnTo>
                    <a:pt x="305383" y="3226"/>
                  </a:lnTo>
                  <a:lnTo>
                    <a:pt x="353314" y="0"/>
                  </a:lnTo>
                  <a:lnTo>
                    <a:pt x="4331462" y="0"/>
                  </a:lnTo>
                  <a:lnTo>
                    <a:pt x="4379392" y="3226"/>
                  </a:lnTo>
                  <a:lnTo>
                    <a:pt x="4425366" y="12624"/>
                  </a:lnTo>
                  <a:lnTo>
                    <a:pt x="4468963" y="27773"/>
                  </a:lnTo>
                  <a:lnTo>
                    <a:pt x="4509760" y="48250"/>
                  </a:lnTo>
                  <a:lnTo>
                    <a:pt x="4547337" y="73635"/>
                  </a:lnTo>
                  <a:lnTo>
                    <a:pt x="4581270" y="103505"/>
                  </a:lnTo>
                  <a:lnTo>
                    <a:pt x="4611140" y="137438"/>
                  </a:lnTo>
                  <a:lnTo>
                    <a:pt x="4636525" y="175015"/>
                  </a:lnTo>
                  <a:lnTo>
                    <a:pt x="4657002" y="215812"/>
                  </a:lnTo>
                  <a:lnTo>
                    <a:pt x="4672151" y="259409"/>
                  </a:lnTo>
                  <a:lnTo>
                    <a:pt x="4681549" y="305383"/>
                  </a:lnTo>
                  <a:lnTo>
                    <a:pt x="4684776" y="353313"/>
                  </a:lnTo>
                  <a:lnTo>
                    <a:pt x="4684776" y="1766569"/>
                  </a:lnTo>
                  <a:lnTo>
                    <a:pt x="4681549" y="1814500"/>
                  </a:lnTo>
                  <a:lnTo>
                    <a:pt x="4672151" y="1860474"/>
                  </a:lnTo>
                  <a:lnTo>
                    <a:pt x="4657002" y="1904071"/>
                  </a:lnTo>
                  <a:lnTo>
                    <a:pt x="4636525" y="1944868"/>
                  </a:lnTo>
                  <a:lnTo>
                    <a:pt x="4611140" y="1982445"/>
                  </a:lnTo>
                  <a:lnTo>
                    <a:pt x="4581271" y="2016378"/>
                  </a:lnTo>
                  <a:lnTo>
                    <a:pt x="4547337" y="2046248"/>
                  </a:lnTo>
                  <a:lnTo>
                    <a:pt x="4509760" y="2071633"/>
                  </a:lnTo>
                  <a:lnTo>
                    <a:pt x="4468963" y="2092110"/>
                  </a:lnTo>
                  <a:lnTo>
                    <a:pt x="4425366" y="2107259"/>
                  </a:lnTo>
                  <a:lnTo>
                    <a:pt x="4379392" y="2116657"/>
                  </a:lnTo>
                  <a:lnTo>
                    <a:pt x="4331462" y="2119884"/>
                  </a:lnTo>
                  <a:lnTo>
                    <a:pt x="353314" y="2119884"/>
                  </a:lnTo>
                  <a:lnTo>
                    <a:pt x="305383" y="2116657"/>
                  </a:lnTo>
                  <a:lnTo>
                    <a:pt x="259409" y="2107259"/>
                  </a:lnTo>
                  <a:lnTo>
                    <a:pt x="215812" y="2092110"/>
                  </a:lnTo>
                  <a:lnTo>
                    <a:pt x="175015" y="2071633"/>
                  </a:lnTo>
                  <a:lnTo>
                    <a:pt x="137438" y="2046248"/>
                  </a:lnTo>
                  <a:lnTo>
                    <a:pt x="103505" y="2016378"/>
                  </a:lnTo>
                  <a:lnTo>
                    <a:pt x="73635" y="1982445"/>
                  </a:lnTo>
                  <a:lnTo>
                    <a:pt x="48250" y="1944868"/>
                  </a:lnTo>
                  <a:lnTo>
                    <a:pt x="27773" y="1904071"/>
                  </a:lnTo>
                  <a:lnTo>
                    <a:pt x="12624" y="1860474"/>
                  </a:lnTo>
                  <a:lnTo>
                    <a:pt x="3226" y="1814500"/>
                  </a:lnTo>
                  <a:lnTo>
                    <a:pt x="0" y="1766569"/>
                  </a:lnTo>
                  <a:lnTo>
                    <a:pt x="0" y="353313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58681" y="1895983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9988" y="1940051"/>
            <a:ext cx="1871980" cy="1751330"/>
            <a:chOff x="8539988" y="1940051"/>
            <a:chExt cx="1871980" cy="1751330"/>
          </a:xfrm>
        </p:grpSpPr>
        <p:sp>
          <p:nvSpPr>
            <p:cNvPr id="11" name="object 11"/>
            <p:cNvSpPr/>
            <p:nvPr/>
          </p:nvSpPr>
          <p:spPr>
            <a:xfrm>
              <a:off x="10096500" y="1946147"/>
              <a:ext cx="309880" cy="302260"/>
            </a:xfrm>
            <a:custGeom>
              <a:avLst/>
              <a:gdLst/>
              <a:ahLst/>
              <a:cxnLst/>
              <a:rect l="l" t="t" r="r" b="b"/>
              <a:pathLst>
                <a:path w="309879" h="302260">
                  <a:moveTo>
                    <a:pt x="154685" y="0"/>
                  </a:moveTo>
                  <a:lnTo>
                    <a:pt x="0" y="301751"/>
                  </a:lnTo>
                  <a:lnTo>
                    <a:pt x="309372" y="301751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0" y="1946147"/>
              <a:ext cx="309880" cy="302260"/>
            </a:xfrm>
            <a:custGeom>
              <a:avLst/>
              <a:gdLst/>
              <a:ahLst/>
              <a:cxnLst/>
              <a:rect l="l" t="t" r="r" b="b"/>
              <a:pathLst>
                <a:path w="309879" h="302260">
                  <a:moveTo>
                    <a:pt x="0" y="301751"/>
                  </a:moveTo>
                  <a:lnTo>
                    <a:pt x="154685" y="0"/>
                  </a:lnTo>
                  <a:lnTo>
                    <a:pt x="309372" y="301751"/>
                  </a:lnTo>
                  <a:lnTo>
                    <a:pt x="0" y="301751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1664" y="2221991"/>
              <a:ext cx="0" cy="1464310"/>
            </a:xfrm>
            <a:custGeom>
              <a:avLst/>
              <a:gdLst/>
              <a:ahLst/>
              <a:cxnLst/>
              <a:rect l="l" t="t" r="r" b="b"/>
              <a:pathLst>
                <a:path h="1464310">
                  <a:moveTo>
                    <a:pt x="0" y="0"/>
                  </a:moveTo>
                  <a:lnTo>
                    <a:pt x="0" y="1463929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46338" y="2919475"/>
              <a:ext cx="392430" cy="203835"/>
            </a:xfrm>
            <a:custGeom>
              <a:avLst/>
              <a:gdLst/>
              <a:ahLst/>
              <a:cxnLst/>
              <a:rect l="l" t="t" r="r" b="b"/>
              <a:pathLst>
                <a:path w="392429" h="203835">
                  <a:moveTo>
                    <a:pt x="391921" y="0"/>
                  </a:moveTo>
                  <a:lnTo>
                    <a:pt x="276478" y="6223"/>
                  </a:lnTo>
                  <a:lnTo>
                    <a:pt x="216407" y="82041"/>
                  </a:lnTo>
                  <a:lnTo>
                    <a:pt x="130555" y="14097"/>
                  </a:lnTo>
                  <a:lnTo>
                    <a:pt x="0" y="21209"/>
                  </a:lnTo>
                  <a:lnTo>
                    <a:pt x="230631" y="203708"/>
                  </a:lnTo>
                  <a:lnTo>
                    <a:pt x="39192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46338" y="2919475"/>
              <a:ext cx="392430" cy="203835"/>
            </a:xfrm>
            <a:custGeom>
              <a:avLst/>
              <a:gdLst/>
              <a:ahLst/>
              <a:cxnLst/>
              <a:rect l="l" t="t" r="r" b="b"/>
              <a:pathLst>
                <a:path w="392429" h="203835">
                  <a:moveTo>
                    <a:pt x="230631" y="203708"/>
                  </a:moveTo>
                  <a:lnTo>
                    <a:pt x="0" y="21209"/>
                  </a:lnTo>
                  <a:lnTo>
                    <a:pt x="130555" y="14097"/>
                  </a:lnTo>
                  <a:lnTo>
                    <a:pt x="216407" y="82041"/>
                  </a:lnTo>
                  <a:lnTo>
                    <a:pt x="276478" y="6223"/>
                  </a:lnTo>
                  <a:lnTo>
                    <a:pt x="391921" y="0"/>
                  </a:lnTo>
                  <a:lnTo>
                    <a:pt x="230631" y="203708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1664" y="2221991"/>
              <a:ext cx="1391285" cy="11430"/>
            </a:xfrm>
            <a:custGeom>
              <a:avLst/>
              <a:gdLst/>
              <a:ahLst/>
              <a:cxnLst/>
              <a:rect l="l" t="t" r="r" b="b"/>
              <a:pathLst>
                <a:path w="1391284" h="11430">
                  <a:moveTo>
                    <a:pt x="0" y="0"/>
                  </a:moveTo>
                  <a:lnTo>
                    <a:pt x="1391284" y="11175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1664" y="2247899"/>
              <a:ext cx="1355090" cy="1438910"/>
            </a:xfrm>
            <a:custGeom>
              <a:avLst/>
              <a:gdLst/>
              <a:ahLst/>
              <a:cxnLst/>
              <a:rect l="l" t="t" r="r" b="b"/>
              <a:pathLst>
                <a:path w="1355090" h="1438910">
                  <a:moveTo>
                    <a:pt x="0" y="1438529"/>
                  </a:moveTo>
                  <a:lnTo>
                    <a:pt x="1354581" y="0"/>
                  </a:lnTo>
                </a:path>
              </a:pathLst>
            </a:custGeom>
            <a:ln w="9144">
              <a:solidFill>
                <a:srgbClr val="6FAC4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12354" y="2760345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65272" y="2810129"/>
            <a:ext cx="1104265" cy="293370"/>
          </a:xfrm>
          <a:custGeom>
            <a:avLst/>
            <a:gdLst/>
            <a:ahLst/>
            <a:cxnLst/>
            <a:rect l="l" t="t" r="r" b="b"/>
            <a:pathLst>
              <a:path w="1104264" h="293369">
                <a:moveTo>
                  <a:pt x="212851" y="0"/>
                </a:moveTo>
                <a:lnTo>
                  <a:pt x="174878" y="0"/>
                </a:lnTo>
                <a:lnTo>
                  <a:pt x="101345" y="254126"/>
                </a:lnTo>
                <a:lnTo>
                  <a:pt x="48767" y="138557"/>
                </a:lnTo>
                <a:lnTo>
                  <a:pt x="0" y="160909"/>
                </a:lnTo>
                <a:lnTo>
                  <a:pt x="4571" y="172085"/>
                </a:lnTo>
                <a:lnTo>
                  <a:pt x="29717" y="160909"/>
                </a:lnTo>
                <a:lnTo>
                  <a:pt x="91312" y="293370"/>
                </a:lnTo>
                <a:lnTo>
                  <a:pt x="105790" y="293370"/>
                </a:lnTo>
                <a:lnTo>
                  <a:pt x="185927" y="19812"/>
                </a:lnTo>
                <a:lnTo>
                  <a:pt x="194437" y="19812"/>
                </a:lnTo>
                <a:lnTo>
                  <a:pt x="194437" y="20193"/>
                </a:lnTo>
                <a:lnTo>
                  <a:pt x="1104264" y="20193"/>
                </a:lnTo>
                <a:lnTo>
                  <a:pt x="1104264" y="381"/>
                </a:lnTo>
                <a:lnTo>
                  <a:pt x="212851" y="381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69794" y="2771013"/>
            <a:ext cx="151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sz="2400" dirty="0">
                <a:latin typeface="Cambria Math"/>
                <a:cs typeface="Cambria Math"/>
              </a:rPr>
              <a:t>=	𝟗 +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𝟏𝟔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8611" y="1833752"/>
            <a:ext cx="1476375" cy="379095"/>
          </a:xfrm>
          <a:custGeom>
            <a:avLst/>
            <a:gdLst/>
            <a:ahLst/>
            <a:cxnLst/>
            <a:rect l="l" t="t" r="r" b="b"/>
            <a:pathLst>
              <a:path w="1476375" h="379094">
                <a:moveTo>
                  <a:pt x="1476121" y="0"/>
                </a:moveTo>
                <a:lnTo>
                  <a:pt x="221868" y="0"/>
                </a:lnTo>
                <a:lnTo>
                  <a:pt x="221868" y="508"/>
                </a:lnTo>
                <a:lnTo>
                  <a:pt x="190626" y="508"/>
                </a:lnTo>
                <a:lnTo>
                  <a:pt x="100330" y="339089"/>
                </a:lnTo>
                <a:lnTo>
                  <a:pt x="48768" y="224155"/>
                </a:lnTo>
                <a:lnTo>
                  <a:pt x="0" y="246507"/>
                </a:lnTo>
                <a:lnTo>
                  <a:pt x="4571" y="257683"/>
                </a:lnTo>
                <a:lnTo>
                  <a:pt x="29718" y="246507"/>
                </a:lnTo>
                <a:lnTo>
                  <a:pt x="91312" y="378968"/>
                </a:lnTo>
                <a:lnTo>
                  <a:pt x="105790" y="378968"/>
                </a:lnTo>
                <a:lnTo>
                  <a:pt x="202564" y="20320"/>
                </a:lnTo>
                <a:lnTo>
                  <a:pt x="232283" y="20320"/>
                </a:lnTo>
                <a:lnTo>
                  <a:pt x="232283" y="19812"/>
                </a:lnTo>
                <a:lnTo>
                  <a:pt x="1476121" y="19812"/>
                </a:lnTo>
                <a:lnTo>
                  <a:pt x="1476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97733" y="1803272"/>
            <a:ext cx="1946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5" dirty="0">
                <a:latin typeface="Cambria Math"/>
                <a:cs typeface="Cambria Math"/>
              </a:rPr>
              <a:t>(𝟑)</a:t>
            </a:r>
            <a:r>
              <a:rPr sz="2400" b="1" spc="-7" baseline="24305" dirty="0">
                <a:latin typeface="Calibri"/>
                <a:cs typeface="Calibri"/>
              </a:rPr>
              <a:t>2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(4)</a:t>
            </a:r>
            <a:r>
              <a:rPr sz="2400" b="1" spc="-7" baseline="24305" dirty="0"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3748" y="3755263"/>
            <a:ext cx="560705" cy="293370"/>
          </a:xfrm>
          <a:custGeom>
            <a:avLst/>
            <a:gdLst/>
            <a:ahLst/>
            <a:cxnLst/>
            <a:rect l="l" t="t" r="r" b="b"/>
            <a:pathLst>
              <a:path w="560704" h="293370">
                <a:moveTo>
                  <a:pt x="212851" y="0"/>
                </a:moveTo>
                <a:lnTo>
                  <a:pt x="174878" y="0"/>
                </a:lnTo>
                <a:lnTo>
                  <a:pt x="101345" y="254126"/>
                </a:lnTo>
                <a:lnTo>
                  <a:pt x="48768" y="138556"/>
                </a:lnTo>
                <a:lnTo>
                  <a:pt x="0" y="160909"/>
                </a:lnTo>
                <a:lnTo>
                  <a:pt x="4571" y="172085"/>
                </a:lnTo>
                <a:lnTo>
                  <a:pt x="29718" y="160909"/>
                </a:lnTo>
                <a:lnTo>
                  <a:pt x="91312" y="293369"/>
                </a:lnTo>
                <a:lnTo>
                  <a:pt x="105790" y="293369"/>
                </a:lnTo>
                <a:lnTo>
                  <a:pt x="185927" y="19812"/>
                </a:lnTo>
                <a:lnTo>
                  <a:pt x="194437" y="19812"/>
                </a:lnTo>
                <a:lnTo>
                  <a:pt x="194437" y="20066"/>
                </a:lnTo>
                <a:lnTo>
                  <a:pt x="560197" y="20066"/>
                </a:lnTo>
                <a:lnTo>
                  <a:pt x="560197" y="254"/>
                </a:lnTo>
                <a:lnTo>
                  <a:pt x="212851" y="254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6745" y="3723894"/>
            <a:ext cx="970280" cy="139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2400" dirty="0">
                <a:latin typeface="Cambria Math"/>
                <a:cs typeface="Cambria Math"/>
              </a:rPr>
              <a:t>=	𝟐𝟓</a:t>
            </a:r>
          </a:p>
          <a:p>
            <a:pPr>
              <a:lnSpc>
                <a:spcPct val="100000"/>
              </a:lnSpc>
            </a:pPr>
            <a:endParaRPr sz="2400" dirty="0">
              <a:latin typeface="Cambria Math"/>
              <a:cs typeface="Cambria Math"/>
            </a:endParaRPr>
          </a:p>
          <a:p>
            <a:pPr marL="66040">
              <a:lnSpc>
                <a:spcPct val="100000"/>
              </a:lnSpc>
              <a:spcBef>
                <a:spcPts val="1720"/>
              </a:spcBef>
            </a:pPr>
            <a:r>
              <a:rPr sz="2800" b="1" spc="-5" dirty="0">
                <a:latin typeface="Calibri"/>
                <a:cs typeface="Calibri"/>
              </a:rPr>
              <a:t>= 5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0" y="5350764"/>
            <a:ext cx="12192000" cy="786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Minimum 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Distance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is = 5</a:t>
            </a:r>
            <a:r>
              <a:rPr sz="2800" b="1" spc="1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km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5736" y="353060"/>
            <a:ext cx="7795133" cy="47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1738" y="2422276"/>
            <a:ext cx="1052893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53820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After </a:t>
            </a:r>
            <a:r>
              <a:rPr sz="2800" spc="-10" dirty="0">
                <a:latin typeface="Arial Black"/>
                <a:cs typeface="Arial Black"/>
              </a:rPr>
              <a:t>Sunrise, </a:t>
            </a:r>
            <a:r>
              <a:rPr sz="2800" spc="-5" dirty="0">
                <a:latin typeface="Arial Black"/>
                <a:cs typeface="Arial Black"/>
              </a:rPr>
              <a:t>A met with B </a:t>
            </a:r>
            <a:r>
              <a:rPr sz="2800" spc="-30" dirty="0">
                <a:latin typeface="Arial Black"/>
                <a:cs typeface="Arial Black"/>
              </a:rPr>
              <a:t>at </a:t>
            </a:r>
            <a:r>
              <a:rPr sz="2800" spc="-5" dirty="0">
                <a:latin typeface="Arial Black"/>
                <a:cs typeface="Arial Black"/>
              </a:rPr>
              <a:t>a </a:t>
            </a:r>
            <a:r>
              <a:rPr sz="2800" dirty="0">
                <a:latin typeface="Arial Black"/>
                <a:cs typeface="Arial Black"/>
              </a:rPr>
              <a:t>crossing </a:t>
            </a:r>
            <a:r>
              <a:rPr sz="2800" spc="-5" dirty="0">
                <a:latin typeface="Arial Black"/>
                <a:cs typeface="Arial Black"/>
              </a:rPr>
              <a:t>point.  </a:t>
            </a:r>
            <a:r>
              <a:rPr sz="2800" spc="-30" dirty="0">
                <a:latin typeface="Arial Black"/>
                <a:cs typeface="Arial Black"/>
              </a:rPr>
              <a:t>B’s </a:t>
            </a:r>
            <a:r>
              <a:rPr sz="2800" spc="-20" dirty="0">
                <a:latin typeface="Arial Black"/>
                <a:cs typeface="Arial Black"/>
              </a:rPr>
              <a:t>Shadow </a:t>
            </a:r>
            <a:r>
              <a:rPr sz="2800" spc="-15" dirty="0">
                <a:latin typeface="Arial Black"/>
                <a:cs typeface="Arial Black"/>
              </a:rPr>
              <a:t>was </a:t>
            </a:r>
            <a:r>
              <a:rPr sz="2800" spc="-10" dirty="0">
                <a:latin typeface="Arial Black"/>
                <a:cs typeface="Arial Black"/>
              </a:rPr>
              <a:t>exactly </a:t>
            </a:r>
            <a:r>
              <a:rPr sz="2800" spc="-5" dirty="0">
                <a:latin typeface="Arial Black"/>
                <a:cs typeface="Arial Black"/>
              </a:rPr>
              <a:t>to right of</a:t>
            </a:r>
            <a:r>
              <a:rPr sz="2800" spc="24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A.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</a:pPr>
            <a:r>
              <a:rPr sz="2800" spc="-5" dirty="0">
                <a:latin typeface="Arial Black"/>
                <a:cs typeface="Arial Black"/>
              </a:rPr>
              <a:t>If </a:t>
            </a:r>
            <a:r>
              <a:rPr sz="2800" spc="-10" dirty="0">
                <a:latin typeface="Arial Black"/>
                <a:cs typeface="Arial Black"/>
              </a:rPr>
              <a:t>they were facing </a:t>
            </a:r>
            <a:r>
              <a:rPr sz="2800" spc="-25" dirty="0">
                <a:latin typeface="Arial Black"/>
                <a:cs typeface="Arial Black"/>
              </a:rPr>
              <a:t>each </a:t>
            </a:r>
            <a:r>
              <a:rPr sz="2800" spc="-10" dirty="0">
                <a:latin typeface="Arial Black"/>
                <a:cs typeface="Arial Black"/>
              </a:rPr>
              <a:t>other </a:t>
            </a:r>
            <a:r>
              <a:rPr sz="2800" spc="-5" dirty="0">
                <a:latin typeface="Arial Black"/>
                <a:cs typeface="Arial Black"/>
              </a:rPr>
              <a:t>on which </a:t>
            </a:r>
            <a:r>
              <a:rPr sz="2800" dirty="0">
                <a:latin typeface="Arial Black"/>
                <a:cs typeface="Arial Black"/>
              </a:rPr>
              <a:t>direction </a:t>
            </a:r>
            <a:r>
              <a:rPr sz="2800" spc="-20" dirty="0">
                <a:latin typeface="Arial Black"/>
                <a:cs typeface="Arial Black"/>
              </a:rPr>
              <a:t>was  </a:t>
            </a:r>
            <a:r>
              <a:rPr sz="2800" spc="-5" dirty="0">
                <a:latin typeface="Arial Black"/>
                <a:cs typeface="Arial Black"/>
              </a:rPr>
              <a:t>A</a:t>
            </a:r>
            <a:r>
              <a:rPr sz="2800" spc="-10" dirty="0">
                <a:latin typeface="Arial Black"/>
                <a:cs typeface="Arial Black"/>
              </a:rPr>
              <a:t> facing?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56860"/>
          </a:xfrm>
          <a:custGeom>
            <a:avLst/>
            <a:gdLst/>
            <a:ahLst/>
            <a:cxnLst/>
            <a:rect l="l" t="t" r="r" b="b"/>
            <a:pathLst>
              <a:path w="12192000" h="5356860">
                <a:moveTo>
                  <a:pt x="0" y="5356860"/>
                </a:moveTo>
                <a:lnTo>
                  <a:pt x="12192000" y="5356860"/>
                </a:lnTo>
                <a:lnTo>
                  <a:pt x="12192000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31052"/>
            <a:ext cx="12192000" cy="727075"/>
          </a:xfrm>
          <a:custGeom>
            <a:avLst/>
            <a:gdLst/>
            <a:ahLst/>
            <a:cxnLst/>
            <a:rect l="l" t="t" r="r" b="b"/>
            <a:pathLst>
              <a:path w="12192000" h="727075">
                <a:moveTo>
                  <a:pt x="0" y="726947"/>
                </a:moveTo>
                <a:lnTo>
                  <a:pt x="12192000" y="726947"/>
                </a:lnTo>
                <a:lnTo>
                  <a:pt x="12192000" y="0"/>
                </a:lnTo>
                <a:lnTo>
                  <a:pt x="0" y="0"/>
                </a:lnTo>
                <a:lnTo>
                  <a:pt x="0" y="726947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5350764"/>
            <a:ext cx="12192000" cy="7867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240"/>
              </a:spcBef>
            </a:pP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A is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facing</a:t>
            </a:r>
            <a:r>
              <a:rPr sz="2800" b="1" spc="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South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969" y="1232433"/>
            <a:ext cx="6078220" cy="310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85" dirty="0">
                <a:latin typeface="Lucida Sans"/>
                <a:cs typeface="Lucida Sans"/>
              </a:rPr>
              <a:t>Sun </a:t>
            </a:r>
            <a:r>
              <a:rPr sz="2800" spc="-110" dirty="0">
                <a:latin typeface="Lucida Sans"/>
                <a:cs typeface="Lucida Sans"/>
              </a:rPr>
              <a:t>Always </a:t>
            </a:r>
            <a:r>
              <a:rPr sz="2800" spc="-150" dirty="0">
                <a:latin typeface="Lucida Sans"/>
                <a:cs typeface="Lucida Sans"/>
              </a:rPr>
              <a:t>Rises </a:t>
            </a:r>
            <a:r>
              <a:rPr sz="2800" spc="-55" dirty="0">
                <a:latin typeface="Lucida Sans"/>
                <a:cs typeface="Lucida Sans"/>
              </a:rPr>
              <a:t>in </a:t>
            </a:r>
            <a:r>
              <a:rPr sz="2800" spc="-145" dirty="0">
                <a:latin typeface="Lucida Sans"/>
                <a:cs typeface="Lucida Sans"/>
              </a:rPr>
              <a:t>the </a:t>
            </a:r>
            <a:r>
              <a:rPr sz="2800" spc="-120" dirty="0">
                <a:latin typeface="Lucida Sans"/>
                <a:cs typeface="Lucida Sans"/>
              </a:rPr>
              <a:t>East</a:t>
            </a:r>
            <a:r>
              <a:rPr sz="2800" spc="-370" dirty="0">
                <a:latin typeface="Lucida Sans"/>
                <a:cs typeface="Lucida Sans"/>
              </a:rPr>
              <a:t> </a:t>
            </a:r>
            <a:r>
              <a:rPr sz="2800" spc="-120" dirty="0">
                <a:latin typeface="Lucida Sans"/>
                <a:cs typeface="Lucida Sans"/>
              </a:rPr>
              <a:t>Direction.  </a:t>
            </a:r>
            <a:r>
              <a:rPr sz="2800" spc="-140" dirty="0">
                <a:latin typeface="Lucida Sans"/>
                <a:cs typeface="Lucida Sans"/>
              </a:rPr>
              <a:t>So </a:t>
            </a:r>
            <a:r>
              <a:rPr sz="2800" spc="-165" dirty="0">
                <a:latin typeface="Lucida Sans"/>
                <a:cs typeface="Lucida Sans"/>
              </a:rPr>
              <a:t>Shadow </a:t>
            </a:r>
            <a:r>
              <a:rPr sz="2800" spc="-80" dirty="0">
                <a:latin typeface="Lucida Sans"/>
                <a:cs typeface="Lucida Sans"/>
              </a:rPr>
              <a:t>falls </a:t>
            </a:r>
            <a:r>
              <a:rPr sz="2800" spc="-190" dirty="0">
                <a:latin typeface="Lucida Sans"/>
                <a:cs typeface="Lucida Sans"/>
              </a:rPr>
              <a:t>towards</a:t>
            </a:r>
            <a:r>
              <a:rPr sz="2800" spc="-210" dirty="0">
                <a:latin typeface="Lucida Sans"/>
                <a:cs typeface="Lucida Sans"/>
              </a:rPr>
              <a:t> </a:t>
            </a:r>
            <a:r>
              <a:rPr sz="2800" spc="-160" dirty="0">
                <a:latin typeface="Lucida Sans"/>
                <a:cs typeface="Lucida Sans"/>
              </a:rPr>
              <a:t>West.</a:t>
            </a:r>
            <a:endParaRPr sz="2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Lucida Sans"/>
              <a:cs typeface="Lucida Sans"/>
            </a:endParaRPr>
          </a:p>
          <a:p>
            <a:pPr marL="12700" marR="355600">
              <a:lnSpc>
                <a:spcPct val="150000"/>
              </a:lnSpc>
            </a:pPr>
            <a:r>
              <a:rPr sz="2800" spc="-150" dirty="0">
                <a:latin typeface="Lucida Sans"/>
                <a:cs typeface="Lucida Sans"/>
              </a:rPr>
              <a:t>B's </a:t>
            </a:r>
            <a:r>
              <a:rPr sz="2800" spc="-210" dirty="0">
                <a:latin typeface="Lucida Sans"/>
                <a:cs typeface="Lucida Sans"/>
              </a:rPr>
              <a:t>shadow </a:t>
            </a:r>
            <a:r>
              <a:rPr sz="2800" spc="-80" dirty="0">
                <a:latin typeface="Lucida Sans"/>
                <a:cs typeface="Lucida Sans"/>
              </a:rPr>
              <a:t>falls </a:t>
            </a:r>
            <a:r>
              <a:rPr sz="2800" spc="-185" dirty="0">
                <a:latin typeface="Lucida Sans"/>
                <a:cs typeface="Lucida Sans"/>
              </a:rPr>
              <a:t>to </a:t>
            </a:r>
            <a:r>
              <a:rPr sz="2800" spc="-145" dirty="0">
                <a:latin typeface="Lucida Sans"/>
                <a:cs typeface="Lucida Sans"/>
              </a:rPr>
              <a:t>the </a:t>
            </a:r>
            <a:r>
              <a:rPr sz="2800" spc="-95" dirty="0">
                <a:latin typeface="Lucida Sans"/>
                <a:cs typeface="Lucida Sans"/>
              </a:rPr>
              <a:t>right </a:t>
            </a:r>
            <a:r>
              <a:rPr sz="2800" spc="-150" dirty="0">
                <a:latin typeface="Lucida Sans"/>
                <a:cs typeface="Lucida Sans"/>
              </a:rPr>
              <a:t>of </a:t>
            </a:r>
            <a:r>
              <a:rPr sz="2800" spc="-145" dirty="0">
                <a:latin typeface="Lucida Sans"/>
                <a:cs typeface="Lucida Sans"/>
              </a:rPr>
              <a:t>the </a:t>
            </a:r>
            <a:r>
              <a:rPr sz="2800" spc="-105" dirty="0">
                <a:latin typeface="Lucida Sans"/>
                <a:cs typeface="Lucida Sans"/>
              </a:rPr>
              <a:t>A.  </a:t>
            </a:r>
            <a:r>
              <a:rPr sz="2800" spc="-95" dirty="0">
                <a:latin typeface="Lucida Sans"/>
                <a:cs typeface="Lucida Sans"/>
              </a:rPr>
              <a:t>Hence </a:t>
            </a:r>
            <a:r>
              <a:rPr sz="2800" spc="120" dirty="0">
                <a:latin typeface="Lucida Sans"/>
                <a:cs typeface="Lucida Sans"/>
              </a:rPr>
              <a:t>A </a:t>
            </a:r>
            <a:r>
              <a:rPr sz="2800" spc="-165" dirty="0">
                <a:latin typeface="Lucida Sans"/>
                <a:cs typeface="Lucida Sans"/>
              </a:rPr>
              <a:t>is </a:t>
            </a:r>
            <a:r>
              <a:rPr sz="2800" spc="-105" dirty="0">
                <a:latin typeface="Lucida Sans"/>
                <a:cs typeface="Lucida Sans"/>
              </a:rPr>
              <a:t>facing</a:t>
            </a:r>
            <a:r>
              <a:rPr sz="2800" spc="-445" dirty="0">
                <a:latin typeface="Lucida Sans"/>
                <a:cs typeface="Lucida Sans"/>
              </a:rPr>
              <a:t> </a:t>
            </a:r>
            <a:r>
              <a:rPr sz="2800" spc="-160" dirty="0">
                <a:latin typeface="Lucida Sans"/>
                <a:cs typeface="Lucida Sans"/>
              </a:rPr>
              <a:t>South.</a:t>
            </a:r>
            <a:endParaRPr sz="2800" dirty="0">
              <a:latin typeface="Lucida Sans"/>
              <a:cs typeface="Lucida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768" y="1495044"/>
            <a:ext cx="634365" cy="550545"/>
            <a:chOff x="429768" y="1495044"/>
            <a:chExt cx="634365" cy="550545"/>
          </a:xfrm>
        </p:grpSpPr>
        <p:sp>
          <p:nvSpPr>
            <p:cNvPr id="7" name="object 7"/>
            <p:cNvSpPr/>
            <p:nvPr/>
          </p:nvSpPr>
          <p:spPr>
            <a:xfrm>
              <a:off x="429768" y="1495044"/>
              <a:ext cx="633984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203" y="1534668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69">
                  <a:moveTo>
                    <a:pt x="298703" y="0"/>
                  </a:moveTo>
                  <a:lnTo>
                    <a:pt x="298703" y="108204"/>
                  </a:lnTo>
                  <a:lnTo>
                    <a:pt x="0" y="108204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6"/>
                  </a:lnTo>
                  <a:lnTo>
                    <a:pt x="515111" y="216408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08431" y="3186683"/>
            <a:ext cx="634365" cy="550545"/>
            <a:chOff x="408431" y="3186683"/>
            <a:chExt cx="634365" cy="550545"/>
          </a:xfrm>
        </p:grpSpPr>
        <p:sp>
          <p:nvSpPr>
            <p:cNvPr id="10" name="object 10"/>
            <p:cNvSpPr/>
            <p:nvPr/>
          </p:nvSpPr>
          <p:spPr>
            <a:xfrm>
              <a:off x="408431" y="3186683"/>
              <a:ext cx="633984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867" y="3226307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3" y="0"/>
                  </a:moveTo>
                  <a:lnTo>
                    <a:pt x="298703" y="108203"/>
                  </a:lnTo>
                  <a:lnTo>
                    <a:pt x="0" y="108203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5"/>
                  </a:lnTo>
                  <a:lnTo>
                    <a:pt x="515112" y="216407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169" y="1840230"/>
            <a:ext cx="9481820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b="0" spc="-15" dirty="0">
                <a:latin typeface="Calibri"/>
                <a:cs typeface="Calibri"/>
              </a:rPr>
              <a:t>Thank</a:t>
            </a:r>
            <a:r>
              <a:rPr sz="16600" b="0" spc="-100" dirty="0">
                <a:latin typeface="Calibri"/>
                <a:cs typeface="Calibri"/>
              </a:rPr>
              <a:t> </a:t>
            </a:r>
            <a:r>
              <a:rPr sz="16600" b="0" spc="-315" dirty="0">
                <a:latin typeface="Calibri"/>
                <a:cs typeface="Calibri"/>
              </a:rPr>
              <a:t>You!</a:t>
            </a:r>
            <a:endParaRPr sz="16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358" y="353060"/>
            <a:ext cx="4423156" cy="4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74366" y="1939798"/>
            <a:ext cx="1268095" cy="399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North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4000" spc="-10" dirty="0">
                <a:latin typeface="Calibri"/>
                <a:cs typeface="Calibri"/>
              </a:rPr>
              <a:t>Sou</a:t>
            </a:r>
            <a:r>
              <a:rPr sz="4000" spc="5" dirty="0">
                <a:latin typeface="Calibri"/>
                <a:cs typeface="Calibri"/>
              </a:rPr>
              <a:t>t</a:t>
            </a:r>
            <a:r>
              <a:rPr sz="4000" spc="-5" dirty="0">
                <a:latin typeface="Calibri"/>
                <a:cs typeface="Calibri"/>
              </a:rPr>
              <a:t>h</a:t>
            </a:r>
            <a:endParaRPr sz="4000">
              <a:latin typeface="Calibri"/>
              <a:cs typeface="Calibri"/>
            </a:endParaRPr>
          </a:p>
          <a:p>
            <a:pPr marL="50165" marR="161290">
              <a:lnSpc>
                <a:spcPct val="184300"/>
              </a:lnSpc>
            </a:pPr>
            <a:r>
              <a:rPr sz="4000" spc="-35" dirty="0">
                <a:latin typeface="Calibri"/>
                <a:cs typeface="Calibri"/>
              </a:rPr>
              <a:t>East  </a:t>
            </a:r>
            <a:r>
              <a:rPr sz="4000" spc="-160" dirty="0">
                <a:latin typeface="Calibri"/>
                <a:cs typeface="Calibri"/>
              </a:rPr>
              <a:t>W</a:t>
            </a:r>
            <a:r>
              <a:rPr sz="4000" spc="-5" dirty="0">
                <a:latin typeface="Calibri"/>
                <a:cs typeface="Calibri"/>
              </a:rPr>
              <a:t>e</a:t>
            </a:r>
            <a:r>
              <a:rPr sz="4000" spc="-60" dirty="0">
                <a:latin typeface="Calibri"/>
                <a:cs typeface="Calibri"/>
              </a:rPr>
              <a:t>s</a:t>
            </a:r>
            <a:r>
              <a:rPr sz="4000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7920" y="1988820"/>
            <a:ext cx="4501896" cy="437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676400" y="2116835"/>
            <a:ext cx="634365" cy="551815"/>
            <a:chOff x="1676400" y="2116835"/>
            <a:chExt cx="634365" cy="551815"/>
          </a:xfrm>
        </p:grpSpPr>
        <p:sp>
          <p:nvSpPr>
            <p:cNvPr id="11" name="object 11"/>
            <p:cNvSpPr/>
            <p:nvPr/>
          </p:nvSpPr>
          <p:spPr>
            <a:xfrm>
              <a:off x="1676400" y="2116835"/>
              <a:ext cx="633984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5835" y="2156459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1" y="0"/>
                  </a:moveTo>
                  <a:lnTo>
                    <a:pt x="297941" y="108585"/>
                  </a:lnTo>
                  <a:lnTo>
                    <a:pt x="0" y="108585"/>
                  </a:lnTo>
                  <a:lnTo>
                    <a:pt x="0" y="325754"/>
                  </a:lnTo>
                  <a:lnTo>
                    <a:pt x="297941" y="325754"/>
                  </a:lnTo>
                  <a:lnTo>
                    <a:pt x="297941" y="434339"/>
                  </a:lnTo>
                  <a:lnTo>
                    <a:pt x="515112" y="21716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676400" y="3188207"/>
            <a:ext cx="634365" cy="550545"/>
            <a:chOff x="1676400" y="3188207"/>
            <a:chExt cx="634365" cy="550545"/>
          </a:xfrm>
        </p:grpSpPr>
        <p:sp>
          <p:nvSpPr>
            <p:cNvPr id="14" name="object 14"/>
            <p:cNvSpPr/>
            <p:nvPr/>
          </p:nvSpPr>
          <p:spPr>
            <a:xfrm>
              <a:off x="1676400" y="3188207"/>
              <a:ext cx="633984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5835" y="3227831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3" y="0"/>
                  </a:moveTo>
                  <a:lnTo>
                    <a:pt x="298703" y="108203"/>
                  </a:lnTo>
                  <a:lnTo>
                    <a:pt x="0" y="108203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5"/>
                  </a:lnTo>
                  <a:lnTo>
                    <a:pt x="515112" y="216407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676400" y="4276344"/>
            <a:ext cx="634365" cy="551815"/>
            <a:chOff x="1676400" y="4276344"/>
            <a:chExt cx="634365" cy="551815"/>
          </a:xfrm>
        </p:grpSpPr>
        <p:sp>
          <p:nvSpPr>
            <p:cNvPr id="17" name="object 17"/>
            <p:cNvSpPr/>
            <p:nvPr/>
          </p:nvSpPr>
          <p:spPr>
            <a:xfrm>
              <a:off x="1676400" y="4276344"/>
              <a:ext cx="633984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5835" y="4315968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1" y="0"/>
                  </a:moveTo>
                  <a:lnTo>
                    <a:pt x="297941" y="108584"/>
                  </a:lnTo>
                  <a:lnTo>
                    <a:pt x="0" y="108584"/>
                  </a:lnTo>
                  <a:lnTo>
                    <a:pt x="0" y="325754"/>
                  </a:lnTo>
                  <a:lnTo>
                    <a:pt x="297941" y="325754"/>
                  </a:lnTo>
                  <a:lnTo>
                    <a:pt x="297941" y="434339"/>
                  </a:lnTo>
                  <a:lnTo>
                    <a:pt x="515112" y="21716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676400" y="5399532"/>
            <a:ext cx="634365" cy="550545"/>
            <a:chOff x="1676400" y="5399532"/>
            <a:chExt cx="634365" cy="550545"/>
          </a:xfrm>
        </p:grpSpPr>
        <p:sp>
          <p:nvSpPr>
            <p:cNvPr id="20" name="object 20"/>
            <p:cNvSpPr/>
            <p:nvPr/>
          </p:nvSpPr>
          <p:spPr>
            <a:xfrm>
              <a:off x="1676400" y="5399532"/>
              <a:ext cx="633984" cy="5501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5835" y="5439156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3" y="0"/>
                  </a:moveTo>
                  <a:lnTo>
                    <a:pt x="298703" y="108204"/>
                  </a:lnTo>
                  <a:lnTo>
                    <a:pt x="0" y="108204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6"/>
                  </a:lnTo>
                  <a:lnTo>
                    <a:pt x="515112" y="216408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358" y="353060"/>
            <a:ext cx="4423156" cy="4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09059" y="2132076"/>
            <a:ext cx="4429125" cy="4310380"/>
            <a:chOff x="3909059" y="2132076"/>
            <a:chExt cx="4429125" cy="4310380"/>
          </a:xfrm>
        </p:grpSpPr>
        <p:sp>
          <p:nvSpPr>
            <p:cNvPr id="9" name="object 9"/>
            <p:cNvSpPr/>
            <p:nvPr/>
          </p:nvSpPr>
          <p:spPr>
            <a:xfrm>
              <a:off x="5583935" y="2132076"/>
              <a:ext cx="940308" cy="430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9741" y="2539746"/>
              <a:ext cx="434340" cy="3439795"/>
            </a:xfrm>
            <a:custGeom>
              <a:avLst/>
              <a:gdLst/>
              <a:ahLst/>
              <a:cxnLst/>
              <a:rect l="l" t="t" r="r" b="b"/>
              <a:pathLst>
                <a:path w="434339" h="3439795">
                  <a:moveTo>
                    <a:pt x="54863" y="3063938"/>
                  </a:moveTo>
                  <a:lnTo>
                    <a:pt x="252349" y="3439452"/>
                  </a:lnTo>
                  <a:lnTo>
                    <a:pt x="371831" y="3187814"/>
                  </a:lnTo>
                  <a:lnTo>
                    <a:pt x="184023" y="3187814"/>
                  </a:lnTo>
                  <a:lnTo>
                    <a:pt x="183157" y="3145673"/>
                  </a:lnTo>
                  <a:lnTo>
                    <a:pt x="54863" y="3063938"/>
                  </a:lnTo>
                  <a:close/>
                </a:path>
                <a:path w="434339" h="3439795">
                  <a:moveTo>
                    <a:pt x="183157" y="3145673"/>
                  </a:moveTo>
                  <a:lnTo>
                    <a:pt x="184023" y="3187814"/>
                  </a:lnTo>
                  <a:lnTo>
                    <a:pt x="247269" y="3186518"/>
                  </a:lnTo>
                  <a:lnTo>
                    <a:pt x="183157" y="3145673"/>
                  </a:lnTo>
                  <a:close/>
                </a:path>
                <a:path w="434339" h="3439795">
                  <a:moveTo>
                    <a:pt x="434340" y="3056166"/>
                  </a:moveTo>
                  <a:lnTo>
                    <a:pt x="309649" y="3143051"/>
                  </a:lnTo>
                  <a:lnTo>
                    <a:pt x="310515" y="3185223"/>
                  </a:lnTo>
                  <a:lnTo>
                    <a:pt x="184023" y="3187814"/>
                  </a:lnTo>
                  <a:lnTo>
                    <a:pt x="371831" y="3187814"/>
                  </a:lnTo>
                  <a:lnTo>
                    <a:pt x="434340" y="3056166"/>
                  </a:lnTo>
                  <a:close/>
                </a:path>
                <a:path w="434339" h="3439795">
                  <a:moveTo>
                    <a:pt x="252886" y="378121"/>
                  </a:moveTo>
                  <a:lnTo>
                    <a:pt x="126392" y="380704"/>
                  </a:lnTo>
                  <a:lnTo>
                    <a:pt x="183157" y="3145673"/>
                  </a:lnTo>
                  <a:lnTo>
                    <a:pt x="247269" y="3186518"/>
                  </a:lnTo>
                  <a:lnTo>
                    <a:pt x="309649" y="3143051"/>
                  </a:lnTo>
                  <a:lnTo>
                    <a:pt x="252886" y="378121"/>
                  </a:lnTo>
                  <a:close/>
                </a:path>
                <a:path w="434339" h="3439795">
                  <a:moveTo>
                    <a:pt x="309649" y="3143051"/>
                  </a:moveTo>
                  <a:lnTo>
                    <a:pt x="247269" y="3186518"/>
                  </a:lnTo>
                  <a:lnTo>
                    <a:pt x="310515" y="3185223"/>
                  </a:lnTo>
                  <a:lnTo>
                    <a:pt x="309649" y="3143051"/>
                  </a:lnTo>
                  <a:close/>
                </a:path>
                <a:path w="434339" h="3439795">
                  <a:moveTo>
                    <a:pt x="181863" y="0"/>
                  </a:moveTo>
                  <a:lnTo>
                    <a:pt x="0" y="383286"/>
                  </a:lnTo>
                  <a:lnTo>
                    <a:pt x="126392" y="380704"/>
                  </a:lnTo>
                  <a:lnTo>
                    <a:pt x="125095" y="317500"/>
                  </a:lnTo>
                  <a:lnTo>
                    <a:pt x="251587" y="314832"/>
                  </a:lnTo>
                  <a:lnTo>
                    <a:pt x="347425" y="314832"/>
                  </a:lnTo>
                  <a:lnTo>
                    <a:pt x="181863" y="0"/>
                  </a:lnTo>
                  <a:close/>
                </a:path>
                <a:path w="434339" h="3439795">
                  <a:moveTo>
                    <a:pt x="251587" y="314832"/>
                  </a:moveTo>
                  <a:lnTo>
                    <a:pt x="125095" y="317500"/>
                  </a:lnTo>
                  <a:lnTo>
                    <a:pt x="126392" y="380704"/>
                  </a:lnTo>
                  <a:lnTo>
                    <a:pt x="252886" y="378121"/>
                  </a:lnTo>
                  <a:lnTo>
                    <a:pt x="251587" y="314832"/>
                  </a:lnTo>
                  <a:close/>
                </a:path>
                <a:path w="434339" h="3439795">
                  <a:moveTo>
                    <a:pt x="347425" y="314832"/>
                  </a:moveTo>
                  <a:lnTo>
                    <a:pt x="251587" y="314832"/>
                  </a:lnTo>
                  <a:lnTo>
                    <a:pt x="252886" y="378121"/>
                  </a:lnTo>
                  <a:lnTo>
                    <a:pt x="379349" y="375538"/>
                  </a:lnTo>
                  <a:lnTo>
                    <a:pt x="347425" y="31483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9059" y="3842004"/>
              <a:ext cx="4428744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6729" y="4060698"/>
              <a:ext cx="3559810" cy="385445"/>
            </a:xfrm>
            <a:custGeom>
              <a:avLst/>
              <a:gdLst/>
              <a:ahLst/>
              <a:cxnLst/>
              <a:rect l="l" t="t" r="r" b="b"/>
              <a:pathLst>
                <a:path w="3559809" h="385445">
                  <a:moveTo>
                    <a:pt x="379095" y="5587"/>
                  </a:moveTo>
                  <a:lnTo>
                    <a:pt x="0" y="196087"/>
                  </a:lnTo>
                  <a:lnTo>
                    <a:pt x="379857" y="385063"/>
                  </a:lnTo>
                  <a:lnTo>
                    <a:pt x="295331" y="258825"/>
                  </a:lnTo>
                  <a:lnTo>
                    <a:pt x="253111" y="258825"/>
                  </a:lnTo>
                  <a:lnTo>
                    <a:pt x="252857" y="132333"/>
                  </a:lnTo>
                  <a:lnTo>
                    <a:pt x="295020" y="132249"/>
                  </a:lnTo>
                  <a:lnTo>
                    <a:pt x="379095" y="5587"/>
                  </a:lnTo>
                  <a:close/>
                </a:path>
                <a:path w="3559809" h="385445">
                  <a:moveTo>
                    <a:pt x="3433448" y="126364"/>
                  </a:moveTo>
                  <a:lnTo>
                    <a:pt x="3242945" y="126364"/>
                  </a:lnTo>
                  <a:lnTo>
                    <a:pt x="3243199" y="252856"/>
                  </a:lnTo>
                  <a:lnTo>
                    <a:pt x="3179952" y="252983"/>
                  </a:lnTo>
                  <a:lnTo>
                    <a:pt x="3180206" y="379475"/>
                  </a:lnTo>
                  <a:lnTo>
                    <a:pt x="3559302" y="188975"/>
                  </a:lnTo>
                  <a:lnTo>
                    <a:pt x="3433448" y="126364"/>
                  </a:lnTo>
                  <a:close/>
                </a:path>
                <a:path w="3559809" h="385445">
                  <a:moveTo>
                    <a:pt x="252984" y="195579"/>
                  </a:moveTo>
                  <a:lnTo>
                    <a:pt x="253111" y="258825"/>
                  </a:lnTo>
                  <a:lnTo>
                    <a:pt x="295275" y="258741"/>
                  </a:lnTo>
                  <a:lnTo>
                    <a:pt x="252984" y="195579"/>
                  </a:lnTo>
                  <a:close/>
                </a:path>
                <a:path w="3559809" h="385445">
                  <a:moveTo>
                    <a:pt x="295275" y="258741"/>
                  </a:moveTo>
                  <a:lnTo>
                    <a:pt x="253111" y="258825"/>
                  </a:lnTo>
                  <a:lnTo>
                    <a:pt x="295331" y="258825"/>
                  </a:lnTo>
                  <a:close/>
                </a:path>
                <a:path w="3559809" h="385445">
                  <a:moveTo>
                    <a:pt x="3179698" y="126491"/>
                  </a:moveTo>
                  <a:lnTo>
                    <a:pt x="295020" y="132249"/>
                  </a:lnTo>
                  <a:lnTo>
                    <a:pt x="252984" y="195579"/>
                  </a:lnTo>
                  <a:lnTo>
                    <a:pt x="295275" y="258741"/>
                  </a:lnTo>
                  <a:lnTo>
                    <a:pt x="3179952" y="252983"/>
                  </a:lnTo>
                  <a:lnTo>
                    <a:pt x="3179698" y="126491"/>
                  </a:lnTo>
                  <a:close/>
                </a:path>
                <a:path w="3559809" h="385445">
                  <a:moveTo>
                    <a:pt x="3242945" y="126364"/>
                  </a:moveTo>
                  <a:lnTo>
                    <a:pt x="3179698" y="126491"/>
                  </a:lnTo>
                  <a:lnTo>
                    <a:pt x="3179952" y="252983"/>
                  </a:lnTo>
                  <a:lnTo>
                    <a:pt x="3243199" y="252856"/>
                  </a:lnTo>
                  <a:lnTo>
                    <a:pt x="3242945" y="126364"/>
                  </a:lnTo>
                  <a:close/>
                </a:path>
                <a:path w="3559809" h="385445">
                  <a:moveTo>
                    <a:pt x="295020" y="132249"/>
                  </a:moveTo>
                  <a:lnTo>
                    <a:pt x="252857" y="132333"/>
                  </a:lnTo>
                  <a:lnTo>
                    <a:pt x="252984" y="195579"/>
                  </a:lnTo>
                  <a:lnTo>
                    <a:pt x="295020" y="132249"/>
                  </a:lnTo>
                  <a:close/>
                </a:path>
                <a:path w="3559809" h="385445">
                  <a:moveTo>
                    <a:pt x="3179445" y="0"/>
                  </a:moveTo>
                  <a:lnTo>
                    <a:pt x="3179698" y="126491"/>
                  </a:lnTo>
                  <a:lnTo>
                    <a:pt x="3433448" y="126364"/>
                  </a:lnTo>
                  <a:lnTo>
                    <a:pt x="317944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dirty="0"/>
              <a:t>Nor</a:t>
            </a:r>
            <a:r>
              <a:rPr spc="10" dirty="0"/>
              <a:t>t</a:t>
            </a:r>
            <a:r>
              <a:rPr dirty="0"/>
              <a:t>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06288" y="6154318"/>
            <a:ext cx="1015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South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6829" y="4032326"/>
            <a:ext cx="720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5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3757" y="3937253"/>
            <a:ext cx="88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10" dirty="0">
                <a:latin typeface="Calibri"/>
                <a:cs typeface="Calibri"/>
              </a:rPr>
              <a:t>W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40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2202" y="342899"/>
            <a:ext cx="5395468" cy="4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7723" y="1939289"/>
            <a:ext cx="2580640" cy="400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North-East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</a:pPr>
            <a:r>
              <a:rPr sz="4000" b="1" spc="-25" dirty="0">
                <a:latin typeface="Calibri"/>
                <a:cs typeface="Calibri"/>
              </a:rPr>
              <a:t>North-West</a:t>
            </a:r>
            <a:endParaRPr sz="4000">
              <a:latin typeface="Calibri"/>
              <a:cs typeface="Calibri"/>
            </a:endParaRPr>
          </a:p>
          <a:p>
            <a:pPr marL="106680" marR="6350">
              <a:lnSpc>
                <a:spcPct val="184300"/>
              </a:lnSpc>
              <a:spcBef>
                <a:spcPts val="5"/>
              </a:spcBef>
            </a:pPr>
            <a:r>
              <a:rPr sz="4000" b="1" spc="-15" dirty="0">
                <a:latin typeface="Calibri"/>
                <a:cs typeface="Calibri"/>
              </a:rPr>
              <a:t>South-East  </a:t>
            </a:r>
            <a:r>
              <a:rPr sz="4000" b="1" spc="-5" dirty="0">
                <a:latin typeface="Calibri"/>
                <a:cs typeface="Calibri"/>
              </a:rPr>
              <a:t>Sou</a:t>
            </a:r>
            <a:r>
              <a:rPr sz="4000" b="1" spc="-20" dirty="0">
                <a:latin typeface="Calibri"/>
                <a:cs typeface="Calibri"/>
              </a:rPr>
              <a:t>t</a:t>
            </a:r>
            <a:r>
              <a:rPr sz="4000" b="1" spc="-5" dirty="0">
                <a:latin typeface="Calibri"/>
                <a:cs typeface="Calibri"/>
              </a:rPr>
              <a:t>h</a:t>
            </a:r>
            <a:r>
              <a:rPr sz="4000" b="1" spc="-10" dirty="0">
                <a:latin typeface="Calibri"/>
                <a:cs typeface="Calibri"/>
              </a:rPr>
              <a:t>-</a:t>
            </a:r>
            <a:r>
              <a:rPr sz="4000" b="1" spc="-150" dirty="0">
                <a:latin typeface="Calibri"/>
                <a:cs typeface="Calibri"/>
              </a:rPr>
              <a:t>W</a:t>
            </a:r>
            <a:r>
              <a:rPr sz="4000" b="1" spc="-10" dirty="0">
                <a:latin typeface="Calibri"/>
                <a:cs typeface="Calibri"/>
              </a:rPr>
              <a:t>e</a:t>
            </a:r>
            <a:r>
              <a:rPr sz="4000" b="1" spc="-55" dirty="0">
                <a:latin typeface="Calibri"/>
                <a:cs typeface="Calibri"/>
              </a:rPr>
              <a:t>s</a:t>
            </a:r>
            <a:r>
              <a:rPr sz="4000" b="1" spc="-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6400" y="2116835"/>
            <a:ext cx="634365" cy="551815"/>
            <a:chOff x="1676400" y="2116835"/>
            <a:chExt cx="634365" cy="551815"/>
          </a:xfrm>
        </p:grpSpPr>
        <p:sp>
          <p:nvSpPr>
            <p:cNvPr id="10" name="object 10"/>
            <p:cNvSpPr/>
            <p:nvPr/>
          </p:nvSpPr>
          <p:spPr>
            <a:xfrm>
              <a:off x="1676400" y="2116835"/>
              <a:ext cx="633984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5835" y="2156459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1" y="0"/>
                  </a:moveTo>
                  <a:lnTo>
                    <a:pt x="297941" y="108585"/>
                  </a:lnTo>
                  <a:lnTo>
                    <a:pt x="0" y="108585"/>
                  </a:lnTo>
                  <a:lnTo>
                    <a:pt x="0" y="325754"/>
                  </a:lnTo>
                  <a:lnTo>
                    <a:pt x="297941" y="325754"/>
                  </a:lnTo>
                  <a:lnTo>
                    <a:pt x="297941" y="434339"/>
                  </a:lnTo>
                  <a:lnTo>
                    <a:pt x="515112" y="21716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76400" y="3188207"/>
            <a:ext cx="634365" cy="550545"/>
            <a:chOff x="1676400" y="3188207"/>
            <a:chExt cx="634365" cy="550545"/>
          </a:xfrm>
        </p:grpSpPr>
        <p:sp>
          <p:nvSpPr>
            <p:cNvPr id="13" name="object 13"/>
            <p:cNvSpPr/>
            <p:nvPr/>
          </p:nvSpPr>
          <p:spPr>
            <a:xfrm>
              <a:off x="1676400" y="3188207"/>
              <a:ext cx="633984" cy="550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5835" y="3227831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3" y="0"/>
                  </a:moveTo>
                  <a:lnTo>
                    <a:pt x="298703" y="108203"/>
                  </a:lnTo>
                  <a:lnTo>
                    <a:pt x="0" y="108203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5"/>
                  </a:lnTo>
                  <a:lnTo>
                    <a:pt x="515112" y="216407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76400" y="4276344"/>
            <a:ext cx="634365" cy="551815"/>
            <a:chOff x="1676400" y="4276344"/>
            <a:chExt cx="634365" cy="551815"/>
          </a:xfrm>
        </p:grpSpPr>
        <p:sp>
          <p:nvSpPr>
            <p:cNvPr id="16" name="object 16"/>
            <p:cNvSpPr/>
            <p:nvPr/>
          </p:nvSpPr>
          <p:spPr>
            <a:xfrm>
              <a:off x="1676400" y="4276344"/>
              <a:ext cx="633984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5835" y="4315968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1" y="0"/>
                  </a:moveTo>
                  <a:lnTo>
                    <a:pt x="297941" y="108584"/>
                  </a:lnTo>
                  <a:lnTo>
                    <a:pt x="0" y="108584"/>
                  </a:lnTo>
                  <a:lnTo>
                    <a:pt x="0" y="325754"/>
                  </a:lnTo>
                  <a:lnTo>
                    <a:pt x="297941" y="325754"/>
                  </a:lnTo>
                  <a:lnTo>
                    <a:pt x="297941" y="434339"/>
                  </a:lnTo>
                  <a:lnTo>
                    <a:pt x="515112" y="217169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76400" y="5399532"/>
            <a:ext cx="634365" cy="550545"/>
            <a:chOff x="1676400" y="5399532"/>
            <a:chExt cx="634365" cy="550545"/>
          </a:xfrm>
        </p:grpSpPr>
        <p:sp>
          <p:nvSpPr>
            <p:cNvPr id="19" name="object 19"/>
            <p:cNvSpPr/>
            <p:nvPr/>
          </p:nvSpPr>
          <p:spPr>
            <a:xfrm>
              <a:off x="1676400" y="5399532"/>
              <a:ext cx="633984" cy="5501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5835" y="5439156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3" y="0"/>
                  </a:moveTo>
                  <a:lnTo>
                    <a:pt x="298703" y="108204"/>
                  </a:lnTo>
                  <a:lnTo>
                    <a:pt x="0" y="108204"/>
                  </a:lnTo>
                  <a:lnTo>
                    <a:pt x="0" y="324612"/>
                  </a:lnTo>
                  <a:lnTo>
                    <a:pt x="298703" y="324612"/>
                  </a:lnTo>
                  <a:lnTo>
                    <a:pt x="298703" y="432816"/>
                  </a:lnTo>
                  <a:lnTo>
                    <a:pt x="515112" y="216408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2202" y="342899"/>
            <a:ext cx="5395468" cy="4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77305" y="1793239"/>
            <a:ext cx="294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5914" y="6100368"/>
            <a:ext cx="2178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6829" y="4032326"/>
            <a:ext cx="2241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0378" y="4001770"/>
            <a:ext cx="39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54451" y="1869948"/>
            <a:ext cx="6468110" cy="4864735"/>
            <a:chOff x="2854451" y="1869948"/>
            <a:chExt cx="6468110" cy="4864735"/>
          </a:xfrm>
        </p:grpSpPr>
        <p:sp>
          <p:nvSpPr>
            <p:cNvPr id="13" name="object 13"/>
            <p:cNvSpPr/>
            <p:nvPr/>
          </p:nvSpPr>
          <p:spPr>
            <a:xfrm>
              <a:off x="5618987" y="1962912"/>
              <a:ext cx="870203" cy="4591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6919" y="2370582"/>
              <a:ext cx="379730" cy="3721735"/>
            </a:xfrm>
            <a:custGeom>
              <a:avLst/>
              <a:gdLst/>
              <a:ahLst/>
              <a:cxnLst/>
              <a:rect l="l" t="t" r="r" b="b"/>
              <a:pathLst>
                <a:path w="379729" h="3721735">
                  <a:moveTo>
                    <a:pt x="0" y="3342106"/>
                  </a:moveTo>
                  <a:lnTo>
                    <a:pt x="189737" y="3721582"/>
                  </a:lnTo>
                  <a:lnTo>
                    <a:pt x="316229" y="3468598"/>
                  </a:lnTo>
                  <a:lnTo>
                    <a:pt x="126491" y="3468598"/>
                  </a:lnTo>
                  <a:lnTo>
                    <a:pt x="126491" y="3426434"/>
                  </a:lnTo>
                  <a:lnTo>
                    <a:pt x="0" y="3342106"/>
                  </a:lnTo>
                  <a:close/>
                </a:path>
                <a:path w="379729" h="3721735">
                  <a:moveTo>
                    <a:pt x="126492" y="3426434"/>
                  </a:moveTo>
                  <a:lnTo>
                    <a:pt x="126491" y="3468598"/>
                  </a:lnTo>
                  <a:lnTo>
                    <a:pt x="189737" y="3468598"/>
                  </a:lnTo>
                  <a:lnTo>
                    <a:pt x="126492" y="3426434"/>
                  </a:lnTo>
                  <a:close/>
                </a:path>
                <a:path w="379729" h="3721735">
                  <a:moveTo>
                    <a:pt x="252983" y="316229"/>
                  </a:moveTo>
                  <a:lnTo>
                    <a:pt x="126491" y="316229"/>
                  </a:lnTo>
                  <a:lnTo>
                    <a:pt x="126492" y="3426434"/>
                  </a:lnTo>
                  <a:lnTo>
                    <a:pt x="189737" y="3468598"/>
                  </a:lnTo>
                  <a:lnTo>
                    <a:pt x="252983" y="3426434"/>
                  </a:lnTo>
                  <a:lnTo>
                    <a:pt x="252983" y="316229"/>
                  </a:lnTo>
                  <a:close/>
                </a:path>
                <a:path w="379729" h="3721735">
                  <a:moveTo>
                    <a:pt x="252983" y="3426434"/>
                  </a:moveTo>
                  <a:lnTo>
                    <a:pt x="189737" y="3468598"/>
                  </a:lnTo>
                  <a:lnTo>
                    <a:pt x="252983" y="3468598"/>
                  </a:lnTo>
                  <a:lnTo>
                    <a:pt x="252983" y="3426434"/>
                  </a:lnTo>
                  <a:close/>
                </a:path>
                <a:path w="379729" h="3721735">
                  <a:moveTo>
                    <a:pt x="379475" y="3342106"/>
                  </a:moveTo>
                  <a:lnTo>
                    <a:pt x="252983" y="3426434"/>
                  </a:lnTo>
                  <a:lnTo>
                    <a:pt x="252983" y="3468598"/>
                  </a:lnTo>
                  <a:lnTo>
                    <a:pt x="316229" y="3468598"/>
                  </a:lnTo>
                  <a:lnTo>
                    <a:pt x="379475" y="3342106"/>
                  </a:lnTo>
                  <a:close/>
                </a:path>
                <a:path w="379729" h="3721735">
                  <a:moveTo>
                    <a:pt x="189737" y="0"/>
                  </a:moveTo>
                  <a:lnTo>
                    <a:pt x="0" y="379475"/>
                  </a:lnTo>
                  <a:lnTo>
                    <a:pt x="126491" y="379475"/>
                  </a:lnTo>
                  <a:lnTo>
                    <a:pt x="126491" y="316229"/>
                  </a:lnTo>
                  <a:lnTo>
                    <a:pt x="347852" y="316229"/>
                  </a:lnTo>
                  <a:lnTo>
                    <a:pt x="189737" y="0"/>
                  </a:lnTo>
                  <a:close/>
                </a:path>
                <a:path w="379729" h="3721735">
                  <a:moveTo>
                    <a:pt x="347852" y="316229"/>
                  </a:moveTo>
                  <a:lnTo>
                    <a:pt x="252983" y="316229"/>
                  </a:lnTo>
                  <a:lnTo>
                    <a:pt x="252983" y="379475"/>
                  </a:lnTo>
                  <a:lnTo>
                    <a:pt x="379475" y="379475"/>
                  </a:lnTo>
                  <a:lnTo>
                    <a:pt x="347852" y="31622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9059" y="3842004"/>
              <a:ext cx="4428744" cy="876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6729" y="4060698"/>
              <a:ext cx="3559810" cy="385445"/>
            </a:xfrm>
            <a:custGeom>
              <a:avLst/>
              <a:gdLst/>
              <a:ahLst/>
              <a:cxnLst/>
              <a:rect l="l" t="t" r="r" b="b"/>
              <a:pathLst>
                <a:path w="3559809" h="385445">
                  <a:moveTo>
                    <a:pt x="379095" y="5587"/>
                  </a:moveTo>
                  <a:lnTo>
                    <a:pt x="0" y="196087"/>
                  </a:lnTo>
                  <a:lnTo>
                    <a:pt x="379857" y="385063"/>
                  </a:lnTo>
                  <a:lnTo>
                    <a:pt x="295331" y="258825"/>
                  </a:lnTo>
                  <a:lnTo>
                    <a:pt x="253111" y="258825"/>
                  </a:lnTo>
                  <a:lnTo>
                    <a:pt x="252857" y="132333"/>
                  </a:lnTo>
                  <a:lnTo>
                    <a:pt x="295020" y="132249"/>
                  </a:lnTo>
                  <a:lnTo>
                    <a:pt x="379095" y="5587"/>
                  </a:lnTo>
                  <a:close/>
                </a:path>
                <a:path w="3559809" h="385445">
                  <a:moveTo>
                    <a:pt x="3433448" y="126364"/>
                  </a:moveTo>
                  <a:lnTo>
                    <a:pt x="3242945" y="126364"/>
                  </a:lnTo>
                  <a:lnTo>
                    <a:pt x="3243199" y="252856"/>
                  </a:lnTo>
                  <a:lnTo>
                    <a:pt x="3179952" y="252983"/>
                  </a:lnTo>
                  <a:lnTo>
                    <a:pt x="3180206" y="379475"/>
                  </a:lnTo>
                  <a:lnTo>
                    <a:pt x="3559302" y="188975"/>
                  </a:lnTo>
                  <a:lnTo>
                    <a:pt x="3433448" y="126364"/>
                  </a:lnTo>
                  <a:close/>
                </a:path>
                <a:path w="3559809" h="385445">
                  <a:moveTo>
                    <a:pt x="252984" y="195579"/>
                  </a:moveTo>
                  <a:lnTo>
                    <a:pt x="253111" y="258825"/>
                  </a:lnTo>
                  <a:lnTo>
                    <a:pt x="295275" y="258741"/>
                  </a:lnTo>
                  <a:lnTo>
                    <a:pt x="252984" y="195579"/>
                  </a:lnTo>
                  <a:close/>
                </a:path>
                <a:path w="3559809" h="385445">
                  <a:moveTo>
                    <a:pt x="295275" y="258741"/>
                  </a:moveTo>
                  <a:lnTo>
                    <a:pt x="253111" y="258825"/>
                  </a:lnTo>
                  <a:lnTo>
                    <a:pt x="295331" y="258825"/>
                  </a:lnTo>
                  <a:close/>
                </a:path>
                <a:path w="3559809" h="385445">
                  <a:moveTo>
                    <a:pt x="3179698" y="126491"/>
                  </a:moveTo>
                  <a:lnTo>
                    <a:pt x="295020" y="132249"/>
                  </a:lnTo>
                  <a:lnTo>
                    <a:pt x="252984" y="195579"/>
                  </a:lnTo>
                  <a:lnTo>
                    <a:pt x="295275" y="258741"/>
                  </a:lnTo>
                  <a:lnTo>
                    <a:pt x="3179952" y="252983"/>
                  </a:lnTo>
                  <a:lnTo>
                    <a:pt x="3179698" y="126491"/>
                  </a:lnTo>
                  <a:close/>
                </a:path>
                <a:path w="3559809" h="385445">
                  <a:moveTo>
                    <a:pt x="3242945" y="126364"/>
                  </a:moveTo>
                  <a:lnTo>
                    <a:pt x="3179698" y="126491"/>
                  </a:lnTo>
                  <a:lnTo>
                    <a:pt x="3179952" y="252983"/>
                  </a:lnTo>
                  <a:lnTo>
                    <a:pt x="3243199" y="252856"/>
                  </a:lnTo>
                  <a:lnTo>
                    <a:pt x="3242945" y="126364"/>
                  </a:lnTo>
                  <a:close/>
                </a:path>
                <a:path w="3559809" h="385445">
                  <a:moveTo>
                    <a:pt x="295020" y="132249"/>
                  </a:moveTo>
                  <a:lnTo>
                    <a:pt x="252857" y="132333"/>
                  </a:lnTo>
                  <a:lnTo>
                    <a:pt x="252984" y="195579"/>
                  </a:lnTo>
                  <a:lnTo>
                    <a:pt x="295020" y="132249"/>
                  </a:lnTo>
                  <a:close/>
                </a:path>
                <a:path w="3559809" h="385445">
                  <a:moveTo>
                    <a:pt x="3179445" y="0"/>
                  </a:moveTo>
                  <a:lnTo>
                    <a:pt x="3179698" y="126491"/>
                  </a:lnTo>
                  <a:lnTo>
                    <a:pt x="3433448" y="126364"/>
                  </a:lnTo>
                  <a:lnTo>
                    <a:pt x="317944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8583" y="1869948"/>
              <a:ext cx="5798820" cy="48646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6253" y="2277618"/>
              <a:ext cx="4928870" cy="3995420"/>
            </a:xfrm>
            <a:custGeom>
              <a:avLst/>
              <a:gdLst/>
              <a:ahLst/>
              <a:cxnLst/>
              <a:rect l="l" t="t" r="r" b="b"/>
              <a:pathLst>
                <a:path w="4928870" h="3995420">
                  <a:moveTo>
                    <a:pt x="175260" y="3608870"/>
                  </a:moveTo>
                  <a:lnTo>
                    <a:pt x="0" y="3995216"/>
                  </a:lnTo>
                  <a:lnTo>
                    <a:pt x="414274" y="3903649"/>
                  </a:lnTo>
                  <a:lnTo>
                    <a:pt x="354441" y="3885044"/>
                  </a:lnTo>
                  <a:lnTo>
                    <a:pt x="236347" y="3885044"/>
                  </a:lnTo>
                  <a:lnTo>
                    <a:pt x="156718" y="3786784"/>
                  </a:lnTo>
                  <a:lnTo>
                    <a:pt x="189404" y="3760288"/>
                  </a:lnTo>
                  <a:lnTo>
                    <a:pt x="175260" y="3608870"/>
                  </a:lnTo>
                  <a:close/>
                </a:path>
                <a:path w="4928870" h="3995420">
                  <a:moveTo>
                    <a:pt x="196560" y="3835949"/>
                  </a:moveTo>
                  <a:lnTo>
                    <a:pt x="236347" y="3885044"/>
                  </a:lnTo>
                  <a:lnTo>
                    <a:pt x="269089" y="3858502"/>
                  </a:lnTo>
                  <a:lnTo>
                    <a:pt x="196560" y="3835949"/>
                  </a:lnTo>
                  <a:close/>
                </a:path>
                <a:path w="4928870" h="3995420">
                  <a:moveTo>
                    <a:pt x="269089" y="3858502"/>
                  </a:moveTo>
                  <a:lnTo>
                    <a:pt x="236347" y="3885044"/>
                  </a:lnTo>
                  <a:lnTo>
                    <a:pt x="354441" y="3885044"/>
                  </a:lnTo>
                  <a:lnTo>
                    <a:pt x="269089" y="3858502"/>
                  </a:lnTo>
                  <a:close/>
                </a:path>
                <a:path w="4928870" h="3995420">
                  <a:moveTo>
                    <a:pt x="4593973" y="189826"/>
                  </a:moveTo>
                  <a:lnTo>
                    <a:pt x="189404" y="3760288"/>
                  </a:lnTo>
                  <a:lnTo>
                    <a:pt x="196460" y="3835824"/>
                  </a:lnTo>
                  <a:lnTo>
                    <a:pt x="269089" y="3858502"/>
                  </a:lnTo>
                  <a:lnTo>
                    <a:pt x="4673623" y="288107"/>
                  </a:lnTo>
                  <a:lnTo>
                    <a:pt x="4593973" y="189826"/>
                  </a:lnTo>
                  <a:close/>
                </a:path>
                <a:path w="4928870" h="3995420">
                  <a:moveTo>
                    <a:pt x="189404" y="3760288"/>
                  </a:moveTo>
                  <a:lnTo>
                    <a:pt x="156718" y="3786784"/>
                  </a:lnTo>
                  <a:lnTo>
                    <a:pt x="196460" y="3835824"/>
                  </a:lnTo>
                  <a:lnTo>
                    <a:pt x="189404" y="3760288"/>
                  </a:lnTo>
                  <a:close/>
                </a:path>
                <a:path w="4928870" h="3995420">
                  <a:moveTo>
                    <a:pt x="4860525" y="149987"/>
                  </a:moveTo>
                  <a:lnTo>
                    <a:pt x="4643120" y="149987"/>
                  </a:lnTo>
                  <a:lnTo>
                    <a:pt x="4722749" y="248285"/>
                  </a:lnTo>
                  <a:lnTo>
                    <a:pt x="4673623" y="288107"/>
                  </a:lnTo>
                  <a:lnTo>
                    <a:pt x="4753229" y="386334"/>
                  </a:lnTo>
                  <a:lnTo>
                    <a:pt x="4860525" y="149987"/>
                  </a:lnTo>
                  <a:close/>
                </a:path>
                <a:path w="4928870" h="3995420">
                  <a:moveTo>
                    <a:pt x="4643120" y="149987"/>
                  </a:moveTo>
                  <a:lnTo>
                    <a:pt x="4593973" y="189826"/>
                  </a:lnTo>
                  <a:lnTo>
                    <a:pt x="4673623" y="288107"/>
                  </a:lnTo>
                  <a:lnTo>
                    <a:pt x="4722749" y="248285"/>
                  </a:lnTo>
                  <a:lnTo>
                    <a:pt x="4643120" y="149987"/>
                  </a:lnTo>
                  <a:close/>
                </a:path>
                <a:path w="4928870" h="3995420">
                  <a:moveTo>
                    <a:pt x="4928616" y="0"/>
                  </a:moveTo>
                  <a:lnTo>
                    <a:pt x="4514342" y="91567"/>
                  </a:lnTo>
                  <a:lnTo>
                    <a:pt x="4593973" y="189826"/>
                  </a:lnTo>
                  <a:lnTo>
                    <a:pt x="4643120" y="149987"/>
                  </a:lnTo>
                  <a:lnTo>
                    <a:pt x="4860525" y="149987"/>
                  </a:lnTo>
                  <a:lnTo>
                    <a:pt x="49286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54451" y="2019300"/>
              <a:ext cx="6467856" cy="45887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2121" y="2426970"/>
              <a:ext cx="5598160" cy="3719829"/>
            </a:xfrm>
            <a:custGeom>
              <a:avLst/>
              <a:gdLst/>
              <a:ahLst/>
              <a:cxnLst/>
              <a:rect l="l" t="t" r="r" b="b"/>
              <a:pathLst>
                <a:path w="5598159" h="3719829">
                  <a:moveTo>
                    <a:pt x="5246885" y="3561958"/>
                  </a:moveTo>
                  <a:lnTo>
                    <a:pt x="5176901" y="3667328"/>
                  </a:lnTo>
                  <a:lnTo>
                    <a:pt x="5597906" y="3719296"/>
                  </a:lnTo>
                  <a:lnTo>
                    <a:pt x="5527751" y="3596970"/>
                  </a:lnTo>
                  <a:lnTo>
                    <a:pt x="5299583" y="3596970"/>
                  </a:lnTo>
                  <a:lnTo>
                    <a:pt x="5246885" y="3561958"/>
                  </a:lnTo>
                  <a:close/>
                </a:path>
                <a:path w="5598159" h="3719829">
                  <a:moveTo>
                    <a:pt x="5316862" y="3456597"/>
                  </a:moveTo>
                  <a:lnTo>
                    <a:pt x="5246885" y="3561958"/>
                  </a:lnTo>
                  <a:lnTo>
                    <a:pt x="5299583" y="3596970"/>
                  </a:lnTo>
                  <a:lnTo>
                    <a:pt x="5369559" y="3491610"/>
                  </a:lnTo>
                  <a:lnTo>
                    <a:pt x="5316862" y="3456597"/>
                  </a:lnTo>
                  <a:close/>
                </a:path>
                <a:path w="5598159" h="3719829">
                  <a:moveTo>
                    <a:pt x="5386832" y="3351250"/>
                  </a:moveTo>
                  <a:lnTo>
                    <a:pt x="5316862" y="3456597"/>
                  </a:lnTo>
                  <a:lnTo>
                    <a:pt x="5369559" y="3491610"/>
                  </a:lnTo>
                  <a:lnTo>
                    <a:pt x="5299583" y="3596970"/>
                  </a:lnTo>
                  <a:lnTo>
                    <a:pt x="5527751" y="3596970"/>
                  </a:lnTo>
                  <a:lnTo>
                    <a:pt x="5386832" y="3351250"/>
                  </a:lnTo>
                  <a:close/>
                </a:path>
                <a:path w="5598159" h="3719829">
                  <a:moveTo>
                    <a:pt x="280886" y="110597"/>
                  </a:moveTo>
                  <a:lnTo>
                    <a:pt x="210692" y="139953"/>
                  </a:lnTo>
                  <a:lnTo>
                    <a:pt x="210820" y="216031"/>
                  </a:lnTo>
                  <a:lnTo>
                    <a:pt x="5246885" y="3561958"/>
                  </a:lnTo>
                  <a:lnTo>
                    <a:pt x="5316862" y="3456597"/>
                  </a:lnTo>
                  <a:lnTo>
                    <a:pt x="280886" y="110597"/>
                  </a:lnTo>
                  <a:close/>
                </a:path>
                <a:path w="5598159" h="3719829">
                  <a:moveTo>
                    <a:pt x="0" y="0"/>
                  </a:moveTo>
                  <a:lnTo>
                    <a:pt x="211074" y="368045"/>
                  </a:lnTo>
                  <a:lnTo>
                    <a:pt x="210820" y="216031"/>
                  </a:lnTo>
                  <a:lnTo>
                    <a:pt x="175640" y="192658"/>
                  </a:lnTo>
                  <a:lnTo>
                    <a:pt x="245744" y="87249"/>
                  </a:lnTo>
                  <a:lnTo>
                    <a:pt x="336713" y="87249"/>
                  </a:lnTo>
                  <a:lnTo>
                    <a:pt x="421131" y="51942"/>
                  </a:lnTo>
                  <a:lnTo>
                    <a:pt x="0" y="0"/>
                  </a:lnTo>
                  <a:close/>
                </a:path>
                <a:path w="5598159" h="3719829">
                  <a:moveTo>
                    <a:pt x="210692" y="139953"/>
                  </a:moveTo>
                  <a:lnTo>
                    <a:pt x="175640" y="192658"/>
                  </a:lnTo>
                  <a:lnTo>
                    <a:pt x="210820" y="216031"/>
                  </a:lnTo>
                  <a:lnTo>
                    <a:pt x="210692" y="139953"/>
                  </a:lnTo>
                  <a:close/>
                </a:path>
                <a:path w="5598159" h="3719829">
                  <a:moveTo>
                    <a:pt x="245744" y="87249"/>
                  </a:moveTo>
                  <a:lnTo>
                    <a:pt x="210692" y="139953"/>
                  </a:lnTo>
                  <a:lnTo>
                    <a:pt x="280886" y="110597"/>
                  </a:lnTo>
                  <a:lnTo>
                    <a:pt x="245744" y="87249"/>
                  </a:lnTo>
                  <a:close/>
                </a:path>
                <a:path w="5598159" h="3719829">
                  <a:moveTo>
                    <a:pt x="336713" y="87249"/>
                  </a:moveTo>
                  <a:lnTo>
                    <a:pt x="245744" y="87249"/>
                  </a:lnTo>
                  <a:lnTo>
                    <a:pt x="280886" y="110597"/>
                  </a:lnTo>
                  <a:lnTo>
                    <a:pt x="336713" y="87249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43226" y="1849069"/>
            <a:ext cx="970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N -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07830" y="1698701"/>
            <a:ext cx="800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N -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3226" y="6100368"/>
            <a:ext cx="894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S -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4918" y="6113170"/>
            <a:ext cx="724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S -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871" y="342899"/>
            <a:ext cx="7154291" cy="4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3238" y="2364485"/>
            <a:ext cx="5776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At </a:t>
            </a:r>
            <a:r>
              <a:rPr sz="3600" b="0" spc="30" dirty="0">
                <a:solidFill>
                  <a:srgbClr val="6FAC46"/>
                </a:solidFill>
                <a:latin typeface="Arial Black"/>
                <a:cs typeface="Arial Black"/>
              </a:rPr>
              <a:t>The </a:t>
            </a:r>
            <a:r>
              <a:rPr sz="3600" b="0" spc="-5" dirty="0">
                <a:solidFill>
                  <a:srgbClr val="6FAC46"/>
                </a:solidFill>
                <a:latin typeface="Arial Black"/>
                <a:cs typeface="Arial Black"/>
              </a:rPr>
              <a:t>Time </a:t>
            </a: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of</a:t>
            </a:r>
            <a:r>
              <a:rPr sz="3600" b="0" spc="65" dirty="0">
                <a:solidFill>
                  <a:srgbClr val="6FAC46"/>
                </a:solidFill>
                <a:latin typeface="Arial Black"/>
                <a:cs typeface="Arial Black"/>
              </a:rPr>
              <a:t> </a:t>
            </a:r>
            <a:r>
              <a:rPr sz="3600" b="0" spc="-5" dirty="0">
                <a:solidFill>
                  <a:srgbClr val="6FAC46"/>
                </a:solidFill>
                <a:latin typeface="Arial Black"/>
                <a:cs typeface="Arial Black"/>
              </a:rPr>
              <a:t>Sunrise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7838" y="3489705"/>
            <a:ext cx="9428480" cy="222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566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Lucida Sans"/>
                <a:cs typeface="Lucida Sans"/>
              </a:rPr>
              <a:t>If </a:t>
            </a:r>
            <a:r>
              <a:rPr sz="2800" spc="-175" dirty="0">
                <a:latin typeface="Lucida Sans"/>
                <a:cs typeface="Lucida Sans"/>
              </a:rPr>
              <a:t>a </a:t>
            </a:r>
            <a:r>
              <a:rPr sz="2800" spc="-114" dirty="0">
                <a:latin typeface="Lucida Sans"/>
                <a:cs typeface="Lucida Sans"/>
              </a:rPr>
              <a:t>man </a:t>
            </a:r>
            <a:r>
              <a:rPr sz="2800" spc="-215" dirty="0">
                <a:latin typeface="Lucida Sans"/>
                <a:cs typeface="Lucida Sans"/>
              </a:rPr>
              <a:t>stands </a:t>
            </a:r>
            <a:r>
              <a:rPr sz="2800" spc="-110" dirty="0">
                <a:latin typeface="Lucida Sans"/>
                <a:cs typeface="Lucida Sans"/>
              </a:rPr>
              <a:t>facing </a:t>
            </a:r>
            <a:r>
              <a:rPr sz="2800" spc="-145" dirty="0">
                <a:latin typeface="Lucida Sans"/>
                <a:cs typeface="Lucida Sans"/>
              </a:rPr>
              <a:t>the </a:t>
            </a:r>
            <a:r>
              <a:rPr sz="2800" spc="-225" dirty="0">
                <a:latin typeface="Lucida Sans"/>
                <a:cs typeface="Lucida Sans"/>
              </a:rPr>
              <a:t>east, </a:t>
            </a:r>
            <a:r>
              <a:rPr sz="2800" spc="-135" dirty="0">
                <a:latin typeface="Lucida Sans"/>
                <a:cs typeface="Lucida Sans"/>
              </a:rPr>
              <a:t>then </a:t>
            </a:r>
            <a:r>
              <a:rPr sz="2800" spc="-140" dirty="0">
                <a:latin typeface="Lucida Sans"/>
                <a:cs typeface="Lucida Sans"/>
              </a:rPr>
              <a:t>his </a:t>
            </a:r>
            <a:r>
              <a:rPr sz="2800" spc="-204" dirty="0">
                <a:latin typeface="Lucida Sans"/>
                <a:cs typeface="Lucida Sans"/>
              </a:rPr>
              <a:t>shadow </a:t>
            </a:r>
            <a:r>
              <a:rPr sz="2800" spc="-5" dirty="0">
                <a:latin typeface="Lucida Sans"/>
                <a:cs typeface="Lucida Sans"/>
              </a:rPr>
              <a:t>will</a:t>
            </a:r>
            <a:r>
              <a:rPr sz="2800" spc="-204" dirty="0">
                <a:latin typeface="Lucida Sans"/>
                <a:cs typeface="Lucida Sans"/>
              </a:rPr>
              <a:t> </a:t>
            </a:r>
            <a:r>
              <a:rPr sz="2800" spc="-225" dirty="0">
                <a:latin typeface="Lucida Sans"/>
                <a:cs typeface="Lucida Sans"/>
              </a:rPr>
              <a:t>be  </a:t>
            </a:r>
            <a:r>
              <a:rPr sz="2800" spc="-190" dirty="0">
                <a:latin typeface="Lucida Sans"/>
                <a:cs typeface="Lucida Sans"/>
              </a:rPr>
              <a:t>towards </a:t>
            </a:r>
            <a:r>
              <a:rPr sz="2800" spc="-145" dirty="0">
                <a:latin typeface="Lucida Sans"/>
                <a:cs typeface="Lucida Sans"/>
              </a:rPr>
              <a:t>the</a:t>
            </a:r>
            <a:r>
              <a:rPr sz="2800" spc="-105" dirty="0">
                <a:latin typeface="Lucida Sans"/>
                <a:cs typeface="Lucida Sans"/>
              </a:rPr>
              <a:t> </a:t>
            </a:r>
            <a:r>
              <a:rPr sz="2800" spc="-235" dirty="0">
                <a:latin typeface="Lucida Sans"/>
                <a:cs typeface="Lucida Sans"/>
              </a:rPr>
              <a:t>west.</a:t>
            </a:r>
            <a:endParaRPr sz="2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 dirty="0">
              <a:latin typeface="Lucida Sans"/>
              <a:cs typeface="Lucida San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95" dirty="0">
                <a:latin typeface="Lucida Sans"/>
                <a:cs typeface="Lucida Sans"/>
              </a:rPr>
              <a:t>If </a:t>
            </a:r>
            <a:r>
              <a:rPr sz="2800" spc="-175" dirty="0">
                <a:latin typeface="Lucida Sans"/>
                <a:cs typeface="Lucida Sans"/>
              </a:rPr>
              <a:t>a </a:t>
            </a:r>
            <a:r>
              <a:rPr sz="2800" spc="-114" dirty="0">
                <a:latin typeface="Lucida Sans"/>
                <a:cs typeface="Lucida Sans"/>
              </a:rPr>
              <a:t>man </a:t>
            </a:r>
            <a:r>
              <a:rPr sz="2800" spc="-215" dirty="0">
                <a:latin typeface="Lucida Sans"/>
                <a:cs typeface="Lucida Sans"/>
              </a:rPr>
              <a:t>stands </a:t>
            </a:r>
            <a:r>
              <a:rPr sz="2800" spc="-110" dirty="0">
                <a:latin typeface="Lucida Sans"/>
                <a:cs typeface="Lucida Sans"/>
              </a:rPr>
              <a:t>facing </a:t>
            </a:r>
            <a:r>
              <a:rPr sz="2800" spc="-150" dirty="0">
                <a:latin typeface="Lucida Sans"/>
                <a:cs typeface="Lucida Sans"/>
              </a:rPr>
              <a:t>the </a:t>
            </a:r>
            <a:r>
              <a:rPr sz="2800" spc="-120" dirty="0">
                <a:latin typeface="Lucida Sans"/>
                <a:cs typeface="Lucida Sans"/>
              </a:rPr>
              <a:t>North, </a:t>
            </a:r>
            <a:r>
              <a:rPr sz="2800" spc="-135" dirty="0">
                <a:latin typeface="Lucida Sans"/>
                <a:cs typeface="Lucida Sans"/>
              </a:rPr>
              <a:t>his </a:t>
            </a:r>
            <a:r>
              <a:rPr sz="2800" spc="-204" dirty="0">
                <a:latin typeface="Lucida Sans"/>
                <a:cs typeface="Lucida Sans"/>
              </a:rPr>
              <a:t>shadow </a:t>
            </a:r>
            <a:r>
              <a:rPr sz="2800" spc="-5" dirty="0">
                <a:latin typeface="Lucida Sans"/>
                <a:cs typeface="Lucida Sans"/>
              </a:rPr>
              <a:t>will </a:t>
            </a:r>
            <a:r>
              <a:rPr sz="2800" spc="-229" dirty="0">
                <a:latin typeface="Lucida Sans"/>
                <a:cs typeface="Lucida Sans"/>
              </a:rPr>
              <a:t>be</a:t>
            </a:r>
            <a:r>
              <a:rPr sz="2800" spc="-459" dirty="0">
                <a:latin typeface="Lucida Sans"/>
                <a:cs typeface="Lucida Sans"/>
              </a:rPr>
              <a:t> </a:t>
            </a:r>
            <a:r>
              <a:rPr sz="2800" spc="-185" dirty="0">
                <a:latin typeface="Lucida Sans"/>
                <a:cs typeface="Lucida Sans"/>
              </a:rPr>
              <a:t>towards  </a:t>
            </a:r>
            <a:r>
              <a:rPr sz="2800" spc="-140" dirty="0">
                <a:latin typeface="Lucida Sans"/>
                <a:cs typeface="Lucida Sans"/>
              </a:rPr>
              <a:t>his</a:t>
            </a:r>
            <a:r>
              <a:rPr sz="2800" spc="-160" dirty="0">
                <a:latin typeface="Lucida Sans"/>
                <a:cs typeface="Lucida Sans"/>
              </a:rPr>
              <a:t> </a:t>
            </a:r>
            <a:r>
              <a:rPr sz="2800" spc="-140" dirty="0">
                <a:latin typeface="Lucida Sans"/>
                <a:cs typeface="Lucida Sans"/>
              </a:rPr>
              <a:t>left.</a:t>
            </a:r>
            <a:endParaRPr sz="2800" dirty="0">
              <a:latin typeface="Lucida Sans"/>
              <a:cs typeface="Lucida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7595" y="3450335"/>
            <a:ext cx="632460" cy="550545"/>
            <a:chOff x="577595" y="3450335"/>
            <a:chExt cx="632460" cy="550545"/>
          </a:xfrm>
        </p:grpSpPr>
        <p:sp>
          <p:nvSpPr>
            <p:cNvPr id="11" name="object 11"/>
            <p:cNvSpPr/>
            <p:nvPr/>
          </p:nvSpPr>
          <p:spPr>
            <a:xfrm>
              <a:off x="577595" y="3450335"/>
              <a:ext cx="632460" cy="550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031" y="3489959"/>
              <a:ext cx="513715" cy="433070"/>
            </a:xfrm>
            <a:custGeom>
              <a:avLst/>
              <a:gdLst/>
              <a:ahLst/>
              <a:cxnLst/>
              <a:rect l="l" t="t" r="r" b="b"/>
              <a:pathLst>
                <a:path w="513715" h="433070">
                  <a:moveTo>
                    <a:pt x="297180" y="0"/>
                  </a:moveTo>
                  <a:lnTo>
                    <a:pt x="297180" y="108203"/>
                  </a:lnTo>
                  <a:lnTo>
                    <a:pt x="0" y="108203"/>
                  </a:lnTo>
                  <a:lnTo>
                    <a:pt x="0" y="324612"/>
                  </a:lnTo>
                  <a:lnTo>
                    <a:pt x="297180" y="324612"/>
                  </a:lnTo>
                  <a:lnTo>
                    <a:pt x="297180" y="432815"/>
                  </a:lnTo>
                  <a:lnTo>
                    <a:pt x="513588" y="216407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7595" y="4841747"/>
            <a:ext cx="632460" cy="551815"/>
            <a:chOff x="577595" y="4841747"/>
            <a:chExt cx="632460" cy="551815"/>
          </a:xfrm>
        </p:grpSpPr>
        <p:sp>
          <p:nvSpPr>
            <p:cNvPr id="14" name="object 14"/>
            <p:cNvSpPr/>
            <p:nvPr/>
          </p:nvSpPr>
          <p:spPr>
            <a:xfrm>
              <a:off x="577595" y="4841747"/>
              <a:ext cx="632460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7031" y="4881371"/>
              <a:ext cx="513715" cy="434340"/>
            </a:xfrm>
            <a:custGeom>
              <a:avLst/>
              <a:gdLst/>
              <a:ahLst/>
              <a:cxnLst/>
              <a:rect l="l" t="t" r="r" b="b"/>
              <a:pathLst>
                <a:path w="513715" h="434339">
                  <a:moveTo>
                    <a:pt x="296418" y="0"/>
                  </a:moveTo>
                  <a:lnTo>
                    <a:pt x="296418" y="108584"/>
                  </a:lnTo>
                  <a:lnTo>
                    <a:pt x="0" y="108584"/>
                  </a:lnTo>
                  <a:lnTo>
                    <a:pt x="0" y="325754"/>
                  </a:lnTo>
                  <a:lnTo>
                    <a:pt x="296418" y="325754"/>
                  </a:lnTo>
                  <a:lnTo>
                    <a:pt x="296418" y="434339"/>
                  </a:lnTo>
                  <a:lnTo>
                    <a:pt x="513588" y="217169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871" y="342899"/>
            <a:ext cx="7154291" cy="4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3238" y="2364485"/>
            <a:ext cx="562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At </a:t>
            </a:r>
            <a:r>
              <a:rPr sz="3600" b="0" spc="30" dirty="0">
                <a:solidFill>
                  <a:srgbClr val="6FAC46"/>
                </a:solidFill>
                <a:latin typeface="Arial Black"/>
                <a:cs typeface="Arial Black"/>
              </a:rPr>
              <a:t>The </a:t>
            </a:r>
            <a:r>
              <a:rPr sz="3600" b="0" spc="-5" dirty="0">
                <a:solidFill>
                  <a:srgbClr val="6FAC46"/>
                </a:solidFill>
                <a:latin typeface="Arial Black"/>
                <a:cs typeface="Arial Black"/>
              </a:rPr>
              <a:t>Time </a:t>
            </a: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of</a:t>
            </a:r>
            <a:r>
              <a:rPr sz="3600" b="0" spc="65" dirty="0">
                <a:solidFill>
                  <a:srgbClr val="6FAC46"/>
                </a:solidFill>
                <a:latin typeface="Arial Black"/>
                <a:cs typeface="Arial Black"/>
              </a:rPr>
              <a:t> </a:t>
            </a:r>
            <a:r>
              <a:rPr sz="3600" b="0" spc="-5" dirty="0">
                <a:solidFill>
                  <a:srgbClr val="6FAC46"/>
                </a:solidFill>
                <a:latin typeface="Arial Black"/>
                <a:cs typeface="Arial Black"/>
              </a:rPr>
              <a:t>Sunset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238" y="3691254"/>
            <a:ext cx="9975850" cy="200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latin typeface="Lucida Sans"/>
                <a:cs typeface="Lucida Sans"/>
              </a:rPr>
              <a:t>The </a:t>
            </a:r>
            <a:r>
              <a:rPr sz="2800" spc="-204" dirty="0">
                <a:latin typeface="Lucida Sans"/>
                <a:cs typeface="Lucida Sans"/>
              </a:rPr>
              <a:t>shadow </a:t>
            </a:r>
            <a:r>
              <a:rPr sz="2800" spc="-150" dirty="0">
                <a:latin typeface="Lucida Sans"/>
                <a:cs typeface="Lucida Sans"/>
              </a:rPr>
              <a:t>of </a:t>
            </a:r>
            <a:r>
              <a:rPr sz="2800" spc="-140" dirty="0">
                <a:latin typeface="Lucida Sans"/>
                <a:cs typeface="Lucida Sans"/>
              </a:rPr>
              <a:t>an </a:t>
            </a:r>
            <a:r>
              <a:rPr sz="2800" spc="-170" dirty="0">
                <a:latin typeface="Lucida Sans"/>
                <a:cs typeface="Lucida Sans"/>
              </a:rPr>
              <a:t>object </a:t>
            </a:r>
            <a:r>
              <a:rPr sz="2800" spc="-165" dirty="0">
                <a:latin typeface="Lucida Sans"/>
                <a:cs typeface="Lucida Sans"/>
              </a:rPr>
              <a:t>is </a:t>
            </a:r>
            <a:r>
              <a:rPr sz="2800" spc="-160" dirty="0">
                <a:latin typeface="Lucida Sans"/>
                <a:cs typeface="Lucida Sans"/>
              </a:rPr>
              <a:t>always </a:t>
            </a:r>
            <a:r>
              <a:rPr sz="2800" spc="-55" dirty="0">
                <a:latin typeface="Lucida Sans"/>
                <a:cs typeface="Lucida Sans"/>
              </a:rPr>
              <a:t>in </a:t>
            </a:r>
            <a:r>
              <a:rPr sz="2800" spc="-145" dirty="0">
                <a:latin typeface="Lucida Sans"/>
                <a:cs typeface="Lucida Sans"/>
              </a:rPr>
              <a:t>the</a:t>
            </a:r>
            <a:r>
              <a:rPr sz="2800" spc="-190" dirty="0">
                <a:latin typeface="Lucida Sans"/>
                <a:cs typeface="Lucida Sans"/>
              </a:rPr>
              <a:t> </a:t>
            </a:r>
            <a:r>
              <a:rPr sz="2800" spc="-229" dirty="0">
                <a:latin typeface="Lucida Sans"/>
                <a:cs typeface="Lucida Sans"/>
              </a:rPr>
              <a:t>east.</a:t>
            </a:r>
            <a:endParaRPr sz="28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 dirty="0">
              <a:latin typeface="Lucida Sans"/>
              <a:cs typeface="Lucida Sans"/>
            </a:endParaRPr>
          </a:p>
          <a:p>
            <a:pPr marL="12700" marR="5080">
              <a:lnSpc>
                <a:spcPct val="100000"/>
              </a:lnSpc>
            </a:pPr>
            <a:r>
              <a:rPr sz="2800" spc="95" dirty="0">
                <a:latin typeface="Lucida Sans"/>
                <a:cs typeface="Lucida Sans"/>
              </a:rPr>
              <a:t>If </a:t>
            </a:r>
            <a:r>
              <a:rPr sz="2800" spc="-175" dirty="0">
                <a:latin typeface="Lucida Sans"/>
                <a:cs typeface="Lucida Sans"/>
              </a:rPr>
              <a:t>a </a:t>
            </a:r>
            <a:r>
              <a:rPr sz="2800" spc="-114" dirty="0">
                <a:latin typeface="Lucida Sans"/>
                <a:cs typeface="Lucida Sans"/>
              </a:rPr>
              <a:t>man </a:t>
            </a:r>
            <a:r>
              <a:rPr sz="2800" spc="-215" dirty="0">
                <a:latin typeface="Lucida Sans"/>
                <a:cs typeface="Lucida Sans"/>
              </a:rPr>
              <a:t>stands </a:t>
            </a:r>
            <a:r>
              <a:rPr sz="2800" spc="-110" dirty="0">
                <a:latin typeface="Lucida Sans"/>
                <a:cs typeface="Lucida Sans"/>
              </a:rPr>
              <a:t>facing </a:t>
            </a:r>
            <a:r>
              <a:rPr sz="2800" spc="-150" dirty="0">
                <a:latin typeface="Lucida Sans"/>
                <a:cs typeface="Lucida Sans"/>
              </a:rPr>
              <a:t>the </a:t>
            </a:r>
            <a:r>
              <a:rPr sz="2800" spc="-120" dirty="0">
                <a:latin typeface="Lucida Sans"/>
                <a:cs typeface="Lucida Sans"/>
              </a:rPr>
              <a:t>North, </a:t>
            </a:r>
            <a:r>
              <a:rPr sz="2800" spc="-135" dirty="0">
                <a:latin typeface="Lucida Sans"/>
                <a:cs typeface="Lucida Sans"/>
              </a:rPr>
              <a:t>his </a:t>
            </a:r>
            <a:r>
              <a:rPr sz="2800" spc="-204" dirty="0">
                <a:latin typeface="Lucida Sans"/>
                <a:cs typeface="Lucida Sans"/>
              </a:rPr>
              <a:t>shadow </a:t>
            </a:r>
            <a:r>
              <a:rPr sz="2800" spc="-5" dirty="0">
                <a:latin typeface="Lucida Sans"/>
                <a:cs typeface="Lucida Sans"/>
              </a:rPr>
              <a:t>will </a:t>
            </a:r>
            <a:r>
              <a:rPr sz="2800" spc="-229" dirty="0">
                <a:latin typeface="Lucida Sans"/>
                <a:cs typeface="Lucida Sans"/>
              </a:rPr>
              <a:t>be </a:t>
            </a:r>
            <a:r>
              <a:rPr sz="2800" spc="-185" dirty="0">
                <a:latin typeface="Lucida Sans"/>
                <a:cs typeface="Lucida Sans"/>
              </a:rPr>
              <a:t>towards</a:t>
            </a:r>
            <a:r>
              <a:rPr sz="2800" spc="-370" dirty="0">
                <a:latin typeface="Lucida Sans"/>
                <a:cs typeface="Lucida Sans"/>
              </a:rPr>
              <a:t> </a:t>
            </a:r>
            <a:r>
              <a:rPr sz="2800" spc="-135" dirty="0">
                <a:latin typeface="Lucida Sans"/>
                <a:cs typeface="Lucida Sans"/>
              </a:rPr>
              <a:t>his  right.</a:t>
            </a:r>
            <a:endParaRPr sz="2800" dirty="0">
              <a:latin typeface="Lucida Sans"/>
              <a:cs typeface="Lucida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355" y="3741420"/>
            <a:ext cx="634365" cy="550545"/>
            <a:chOff x="562355" y="3741420"/>
            <a:chExt cx="634365" cy="550545"/>
          </a:xfrm>
        </p:grpSpPr>
        <p:sp>
          <p:nvSpPr>
            <p:cNvPr id="11" name="object 11"/>
            <p:cNvSpPr/>
            <p:nvPr/>
          </p:nvSpPr>
          <p:spPr>
            <a:xfrm>
              <a:off x="562355" y="3741420"/>
              <a:ext cx="633984" cy="5501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791" y="3781044"/>
              <a:ext cx="515620" cy="433070"/>
            </a:xfrm>
            <a:custGeom>
              <a:avLst/>
              <a:gdLst/>
              <a:ahLst/>
              <a:cxnLst/>
              <a:rect l="l" t="t" r="r" b="b"/>
              <a:pathLst>
                <a:path w="515619" h="433070">
                  <a:moveTo>
                    <a:pt x="298704" y="0"/>
                  </a:moveTo>
                  <a:lnTo>
                    <a:pt x="298704" y="108203"/>
                  </a:lnTo>
                  <a:lnTo>
                    <a:pt x="0" y="108203"/>
                  </a:lnTo>
                  <a:lnTo>
                    <a:pt x="0" y="324611"/>
                  </a:lnTo>
                  <a:lnTo>
                    <a:pt x="298704" y="324611"/>
                  </a:lnTo>
                  <a:lnTo>
                    <a:pt x="298704" y="432815"/>
                  </a:lnTo>
                  <a:lnTo>
                    <a:pt x="515111" y="216407"/>
                  </a:lnTo>
                  <a:lnTo>
                    <a:pt x="29870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2355" y="4796028"/>
            <a:ext cx="634365" cy="551815"/>
            <a:chOff x="562355" y="4796028"/>
            <a:chExt cx="634365" cy="551815"/>
          </a:xfrm>
        </p:grpSpPr>
        <p:sp>
          <p:nvSpPr>
            <p:cNvPr id="14" name="object 14"/>
            <p:cNvSpPr/>
            <p:nvPr/>
          </p:nvSpPr>
          <p:spPr>
            <a:xfrm>
              <a:off x="562355" y="4796028"/>
              <a:ext cx="633984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791" y="4835652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2" y="0"/>
                  </a:moveTo>
                  <a:lnTo>
                    <a:pt x="297942" y="108585"/>
                  </a:lnTo>
                  <a:lnTo>
                    <a:pt x="0" y="108585"/>
                  </a:lnTo>
                  <a:lnTo>
                    <a:pt x="0" y="325755"/>
                  </a:lnTo>
                  <a:lnTo>
                    <a:pt x="297942" y="325755"/>
                  </a:lnTo>
                  <a:lnTo>
                    <a:pt x="297942" y="434340"/>
                  </a:lnTo>
                  <a:lnTo>
                    <a:pt x="515111" y="21717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871" y="342899"/>
            <a:ext cx="7154291" cy="4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1788"/>
            <a:ext cx="12191999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4572" y="1200911"/>
            <a:ext cx="12201525" cy="155575"/>
            <a:chOff x="-4572" y="1200911"/>
            <a:chExt cx="12201525" cy="155575"/>
          </a:xfrm>
        </p:grpSpPr>
        <p:sp>
          <p:nvSpPr>
            <p:cNvPr id="5" name="object 5"/>
            <p:cNvSpPr/>
            <p:nvPr/>
          </p:nvSpPr>
          <p:spPr>
            <a:xfrm>
              <a:off x="0" y="1200911"/>
              <a:ext cx="12191999" cy="44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3238" y="3691254"/>
            <a:ext cx="78568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latin typeface="Lucida Sans"/>
                <a:cs typeface="Lucida Sans"/>
              </a:rPr>
              <a:t>The </a:t>
            </a:r>
            <a:r>
              <a:rPr sz="2800" spc="-165" dirty="0">
                <a:latin typeface="Lucida Sans"/>
                <a:cs typeface="Lucida Sans"/>
              </a:rPr>
              <a:t>rays </a:t>
            </a:r>
            <a:r>
              <a:rPr sz="2800" spc="-150" dirty="0">
                <a:latin typeface="Lucida Sans"/>
                <a:cs typeface="Lucida Sans"/>
              </a:rPr>
              <a:t>of </a:t>
            </a:r>
            <a:r>
              <a:rPr sz="2800" spc="-145" dirty="0">
                <a:latin typeface="Lucida Sans"/>
                <a:cs typeface="Lucida Sans"/>
              </a:rPr>
              <a:t>the </a:t>
            </a:r>
            <a:r>
              <a:rPr sz="2800" spc="-165" dirty="0">
                <a:latin typeface="Lucida Sans"/>
                <a:cs typeface="Lucida Sans"/>
              </a:rPr>
              <a:t>sun </a:t>
            </a:r>
            <a:r>
              <a:rPr sz="2800" spc="-135" dirty="0">
                <a:latin typeface="Lucida Sans"/>
                <a:cs typeface="Lucida Sans"/>
              </a:rPr>
              <a:t>are </a:t>
            </a:r>
            <a:r>
              <a:rPr sz="2800" spc="-65" dirty="0">
                <a:latin typeface="Lucida Sans"/>
                <a:cs typeface="Lucida Sans"/>
              </a:rPr>
              <a:t>vertically </a:t>
            </a:r>
            <a:r>
              <a:rPr sz="2800" spc="-175" dirty="0">
                <a:latin typeface="Lucida Sans"/>
                <a:cs typeface="Lucida Sans"/>
              </a:rPr>
              <a:t>downward</a:t>
            </a:r>
            <a:r>
              <a:rPr sz="2800" spc="-280" dirty="0">
                <a:latin typeface="Lucida Sans"/>
                <a:cs typeface="Lucida Sans"/>
              </a:rPr>
              <a:t> </a:t>
            </a:r>
            <a:r>
              <a:rPr sz="2800" spc="-155" dirty="0">
                <a:latin typeface="Lucida Sans"/>
                <a:cs typeface="Lucida Sans"/>
              </a:rPr>
              <a:t>hence  </a:t>
            </a:r>
            <a:r>
              <a:rPr sz="2800" spc="-135" dirty="0">
                <a:latin typeface="Lucida Sans"/>
                <a:cs typeface="Lucida Sans"/>
              </a:rPr>
              <a:t>there </a:t>
            </a:r>
            <a:r>
              <a:rPr sz="2800" spc="-5" dirty="0">
                <a:latin typeface="Lucida Sans"/>
                <a:cs typeface="Lucida Sans"/>
              </a:rPr>
              <a:t>will </a:t>
            </a:r>
            <a:r>
              <a:rPr sz="2800" spc="-225" dirty="0">
                <a:latin typeface="Lucida Sans"/>
                <a:cs typeface="Lucida Sans"/>
              </a:rPr>
              <a:t>be </a:t>
            </a:r>
            <a:r>
              <a:rPr sz="2800" spc="-175" dirty="0">
                <a:latin typeface="Lucida Sans"/>
                <a:cs typeface="Lucida Sans"/>
              </a:rPr>
              <a:t>no</a:t>
            </a:r>
            <a:r>
              <a:rPr sz="2800" spc="-240" dirty="0">
                <a:latin typeface="Lucida Sans"/>
                <a:cs typeface="Lucida Sans"/>
              </a:rPr>
              <a:t> </a:t>
            </a:r>
            <a:r>
              <a:rPr sz="2800" spc="-260" dirty="0">
                <a:latin typeface="Lucida Sans"/>
                <a:cs typeface="Lucida Sans"/>
              </a:rPr>
              <a:t>shadow.</a:t>
            </a:r>
            <a:endParaRPr sz="28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23238" y="2202256"/>
            <a:ext cx="3557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At 12:00</a:t>
            </a:r>
            <a:r>
              <a:rPr sz="3600" b="0" spc="-90" dirty="0">
                <a:solidFill>
                  <a:srgbClr val="6FAC46"/>
                </a:solidFill>
                <a:latin typeface="Arial Black"/>
                <a:cs typeface="Arial Black"/>
              </a:rPr>
              <a:t> </a:t>
            </a:r>
            <a:r>
              <a:rPr sz="3600" b="0" dirty="0">
                <a:solidFill>
                  <a:srgbClr val="6FAC46"/>
                </a:solidFill>
                <a:latin typeface="Arial Black"/>
                <a:cs typeface="Arial Black"/>
              </a:rPr>
              <a:t>Noon</a:t>
            </a:r>
            <a:endParaRPr sz="36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923" y="3694176"/>
            <a:ext cx="634365" cy="551815"/>
            <a:chOff x="534923" y="3694176"/>
            <a:chExt cx="634365" cy="551815"/>
          </a:xfrm>
        </p:grpSpPr>
        <p:sp>
          <p:nvSpPr>
            <p:cNvPr id="11" name="object 11"/>
            <p:cNvSpPr/>
            <p:nvPr/>
          </p:nvSpPr>
          <p:spPr>
            <a:xfrm>
              <a:off x="534923" y="3694176"/>
              <a:ext cx="633983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359" y="3733800"/>
              <a:ext cx="515620" cy="434340"/>
            </a:xfrm>
            <a:custGeom>
              <a:avLst/>
              <a:gdLst/>
              <a:ahLst/>
              <a:cxnLst/>
              <a:rect l="l" t="t" r="r" b="b"/>
              <a:pathLst>
                <a:path w="515619" h="434339">
                  <a:moveTo>
                    <a:pt x="297942" y="0"/>
                  </a:moveTo>
                  <a:lnTo>
                    <a:pt x="297942" y="108585"/>
                  </a:lnTo>
                  <a:lnTo>
                    <a:pt x="0" y="108585"/>
                  </a:lnTo>
                  <a:lnTo>
                    <a:pt x="0" y="325755"/>
                  </a:lnTo>
                  <a:lnTo>
                    <a:pt x="297942" y="325755"/>
                  </a:lnTo>
                  <a:lnTo>
                    <a:pt x="297942" y="434339"/>
                  </a:lnTo>
                  <a:lnTo>
                    <a:pt x="515112" y="217169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2916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2"/>
                </a:moveTo>
                <a:lnTo>
                  <a:pt x="12192000" y="12192"/>
                </a:lnTo>
                <a:lnTo>
                  <a:pt x="121920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27480"/>
            <a:ext cx="12192000" cy="5506720"/>
          </a:xfrm>
          <a:custGeom>
            <a:avLst/>
            <a:gdLst/>
            <a:ahLst/>
            <a:cxnLst/>
            <a:rect l="l" t="t" r="r" b="b"/>
            <a:pathLst>
              <a:path w="12192000" h="5506720">
                <a:moveTo>
                  <a:pt x="0" y="5506211"/>
                </a:moveTo>
                <a:lnTo>
                  <a:pt x="12192000" y="5506211"/>
                </a:lnTo>
                <a:lnTo>
                  <a:pt x="12192000" y="0"/>
                </a:lnTo>
                <a:lnTo>
                  <a:pt x="0" y="0"/>
                </a:lnTo>
                <a:lnTo>
                  <a:pt x="0" y="550621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4384" y="2571882"/>
            <a:ext cx="10383216" cy="2961452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latin typeface="Arial Black"/>
                <a:cs typeface="Arial Black"/>
              </a:rPr>
              <a:t>Find </a:t>
            </a:r>
            <a:r>
              <a:rPr sz="2800" spc="-10" dirty="0">
                <a:latin typeface="Arial Black"/>
                <a:cs typeface="Arial Black"/>
              </a:rPr>
              <a:t>the </a:t>
            </a:r>
            <a:r>
              <a:rPr sz="2800" dirty="0">
                <a:latin typeface="Arial Black"/>
                <a:cs typeface="Arial Black"/>
              </a:rPr>
              <a:t>Direction </a:t>
            </a:r>
            <a:r>
              <a:rPr sz="2800" spc="-5" dirty="0">
                <a:latin typeface="Arial Black"/>
                <a:cs typeface="Arial Black"/>
              </a:rPr>
              <a:t>&amp; </a:t>
            </a:r>
            <a:r>
              <a:rPr sz="2800" spc="-10" dirty="0">
                <a:latin typeface="Arial Black"/>
                <a:cs typeface="Arial Black"/>
              </a:rPr>
              <a:t>Distance</a:t>
            </a:r>
            <a:r>
              <a:rPr lang="en-US" sz="2800" spc="-10" dirty="0">
                <a:latin typeface="Arial Black"/>
                <a:cs typeface="Arial Black"/>
              </a:rPr>
              <a:t> from Starting Position</a:t>
            </a:r>
            <a:r>
              <a:rPr sz="2800" spc="-10" dirty="0">
                <a:latin typeface="Arial Black"/>
                <a:cs typeface="Arial Black"/>
              </a:rPr>
              <a:t>, </a:t>
            </a:r>
            <a:r>
              <a:rPr sz="2800" spc="15" dirty="0">
                <a:latin typeface="Arial Black"/>
                <a:cs typeface="Arial Black"/>
              </a:rPr>
              <a:t>When</a:t>
            </a:r>
            <a:r>
              <a:rPr sz="2800" spc="9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–</a:t>
            </a:r>
            <a:endParaRPr sz="28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</a:pPr>
            <a:r>
              <a:rPr sz="2800" spc="-5" dirty="0">
                <a:latin typeface="Arial Black"/>
                <a:cs typeface="Arial Black"/>
              </a:rPr>
              <a:t>A </a:t>
            </a:r>
            <a:r>
              <a:rPr sz="2800" spc="-10" dirty="0">
                <a:latin typeface="Arial Black"/>
                <a:cs typeface="Arial Black"/>
              </a:rPr>
              <a:t>Person, </a:t>
            </a:r>
            <a:r>
              <a:rPr sz="2800" spc="-5" dirty="0">
                <a:latin typeface="Arial Black"/>
                <a:cs typeface="Arial Black"/>
              </a:rPr>
              <a:t>goes 6 </a:t>
            </a:r>
            <a:r>
              <a:rPr sz="2800" spc="-10" dirty="0">
                <a:latin typeface="Arial Black"/>
                <a:cs typeface="Arial Black"/>
              </a:rPr>
              <a:t>km </a:t>
            </a:r>
            <a:r>
              <a:rPr sz="2800" spc="-5" dirty="0">
                <a:latin typeface="Arial Black"/>
                <a:cs typeface="Arial Black"/>
              </a:rPr>
              <a:t>in </a:t>
            </a:r>
            <a:r>
              <a:rPr sz="2800" spc="-10" dirty="0">
                <a:latin typeface="Arial Black"/>
                <a:cs typeface="Arial Black"/>
              </a:rPr>
              <a:t>the East, </a:t>
            </a:r>
            <a:r>
              <a:rPr sz="2800" spc="-5" dirty="0">
                <a:latin typeface="Arial Black"/>
                <a:cs typeface="Arial Black"/>
              </a:rPr>
              <a:t>then he </a:t>
            </a:r>
            <a:r>
              <a:rPr sz="2800" spc="20" dirty="0">
                <a:latin typeface="Arial Black"/>
                <a:cs typeface="Arial Black"/>
              </a:rPr>
              <a:t>turns </a:t>
            </a:r>
            <a:r>
              <a:rPr sz="2800" spc="-5" dirty="0">
                <a:latin typeface="Arial Black"/>
                <a:cs typeface="Arial Black"/>
              </a:rPr>
              <a:t>to  his left and </a:t>
            </a:r>
            <a:r>
              <a:rPr sz="2800" spc="-10" dirty="0">
                <a:latin typeface="Arial Black"/>
                <a:cs typeface="Arial Black"/>
              </a:rPr>
              <a:t>goes </a:t>
            </a:r>
            <a:r>
              <a:rPr sz="2800" spc="-5" dirty="0">
                <a:latin typeface="Arial Black"/>
                <a:cs typeface="Arial Black"/>
              </a:rPr>
              <a:t>4 km, </a:t>
            </a:r>
            <a:r>
              <a:rPr sz="2800" dirty="0">
                <a:latin typeface="Arial Black"/>
                <a:cs typeface="Arial Black"/>
              </a:rPr>
              <a:t>Finally </a:t>
            </a:r>
            <a:r>
              <a:rPr sz="2800" spc="-5" dirty="0">
                <a:latin typeface="Arial Black"/>
                <a:cs typeface="Arial Black"/>
              </a:rPr>
              <a:t>he </a:t>
            </a:r>
            <a:r>
              <a:rPr sz="2800" spc="20" dirty="0">
                <a:latin typeface="Arial Black"/>
                <a:cs typeface="Arial Black"/>
              </a:rPr>
              <a:t>turns </a:t>
            </a:r>
            <a:r>
              <a:rPr sz="2800" spc="-5" dirty="0">
                <a:latin typeface="Arial Black"/>
                <a:cs typeface="Arial Black"/>
              </a:rPr>
              <a:t>to his left  </a:t>
            </a:r>
            <a:r>
              <a:rPr sz="2800" spc="-10" dirty="0">
                <a:latin typeface="Arial Black"/>
                <a:cs typeface="Arial Black"/>
              </a:rPr>
              <a:t>and goes </a:t>
            </a:r>
            <a:r>
              <a:rPr sz="2800" spc="-5" dirty="0">
                <a:latin typeface="Arial Black"/>
                <a:cs typeface="Arial Black"/>
              </a:rPr>
              <a:t>6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km.</a:t>
            </a:r>
            <a:endParaRPr sz="2800" dirty="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6095" y="0"/>
            <a:ext cx="12204700" cy="1440180"/>
            <a:chOff x="-6095" y="0"/>
            <a:chExt cx="12204700" cy="144018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2192000" cy="1233170"/>
            </a:xfrm>
            <a:custGeom>
              <a:avLst/>
              <a:gdLst/>
              <a:ahLst/>
              <a:cxnLst/>
              <a:rect l="l" t="t" r="r" b="b"/>
              <a:pathLst>
                <a:path w="12192000" h="1233170">
                  <a:moveTo>
                    <a:pt x="12192000" y="0"/>
                  </a:moveTo>
                  <a:lnTo>
                    <a:pt x="0" y="0"/>
                  </a:lnTo>
                  <a:lnTo>
                    <a:pt x="0" y="1232915"/>
                  </a:lnTo>
                  <a:lnTo>
                    <a:pt x="12192000" y="12329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1233170"/>
            </a:xfrm>
            <a:custGeom>
              <a:avLst/>
              <a:gdLst/>
              <a:ahLst/>
              <a:cxnLst/>
              <a:rect l="l" t="t" r="r" b="b"/>
              <a:pathLst>
                <a:path w="12192000" h="1233170">
                  <a:moveTo>
                    <a:pt x="0" y="1232915"/>
                  </a:moveTo>
                  <a:lnTo>
                    <a:pt x="12192000" y="12329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329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4420" y="353060"/>
              <a:ext cx="7471663" cy="4725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00912"/>
              <a:ext cx="12191999" cy="441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51787"/>
              <a:ext cx="12191999" cy="82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12192000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2192000" y="1066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245107"/>
              <a:ext cx="12192000" cy="106680"/>
            </a:xfrm>
            <a:custGeom>
              <a:avLst/>
              <a:gdLst/>
              <a:ahLst/>
              <a:cxnLst/>
              <a:rect l="l" t="t" r="r" b="b"/>
              <a:pathLst>
                <a:path w="12192000" h="106680">
                  <a:moveTo>
                    <a:pt x="0" y="106679"/>
                  </a:moveTo>
                  <a:lnTo>
                    <a:pt x="12192000" y="1066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06679"/>
                  </a:lnTo>
                  <a:close/>
                </a:path>
              </a:pathLst>
            </a:custGeom>
            <a:ln w="914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2F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423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Calibri</vt:lpstr>
      <vt:lpstr>Cambria Math</vt:lpstr>
      <vt:lpstr>Lucida Sans</vt:lpstr>
      <vt:lpstr>Palatino Linotype</vt:lpstr>
      <vt:lpstr>Office Theme</vt:lpstr>
      <vt:lpstr>PowerPoint Presentation</vt:lpstr>
      <vt:lpstr>PowerPoint Presentation</vt:lpstr>
      <vt:lpstr>North</vt:lpstr>
      <vt:lpstr>PowerPoint Presentation</vt:lpstr>
      <vt:lpstr>PowerPoint Presentation</vt:lpstr>
      <vt:lpstr>At The Time of Sunrise</vt:lpstr>
      <vt:lpstr>At The Time of Sunset</vt:lpstr>
      <vt:lpstr>At 12:00 Noon</vt:lpstr>
      <vt:lpstr>PowerPoint Presentation</vt:lpstr>
      <vt:lpstr>Step 1 - A Person, goes 6 km in the East</vt:lpstr>
      <vt:lpstr>Step 3 - Finally he turns to his left  &amp; goes 6 km</vt:lpstr>
      <vt:lpstr>PowerPoint Presentation</vt:lpstr>
      <vt:lpstr>Step 1 - Goes 3 km in west</vt:lpstr>
      <vt:lpstr>Step 3 - Minimum Distance to come back to his house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2020-09-14T16:45:23Z</dcterms:created>
  <dcterms:modified xsi:type="dcterms:W3CDTF">2023-09-01T07:17:31Z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2020-09-14T00:00:00Z</vt:filetime>
  </property>
</Properties>
</file>